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497" r:id="rId2"/>
    <p:sldId id="572" r:id="rId3"/>
    <p:sldId id="429" r:id="rId4"/>
    <p:sldId id="492" r:id="rId5"/>
    <p:sldId id="430" r:id="rId6"/>
    <p:sldId id="431" r:id="rId7"/>
    <p:sldId id="432" r:id="rId8"/>
    <p:sldId id="493" r:id="rId9"/>
    <p:sldId id="494" r:id="rId10"/>
    <p:sldId id="495" r:id="rId11"/>
    <p:sldId id="496" r:id="rId12"/>
    <p:sldId id="498" r:id="rId13"/>
    <p:sldId id="499" r:id="rId14"/>
    <p:sldId id="500" r:id="rId15"/>
    <p:sldId id="501" r:id="rId16"/>
    <p:sldId id="502" r:id="rId17"/>
    <p:sldId id="503" r:id="rId18"/>
    <p:sldId id="504" r:id="rId19"/>
    <p:sldId id="505" r:id="rId20"/>
    <p:sldId id="506" r:id="rId21"/>
    <p:sldId id="507" r:id="rId22"/>
    <p:sldId id="508" r:id="rId23"/>
    <p:sldId id="509" r:id="rId24"/>
    <p:sldId id="510" r:id="rId25"/>
    <p:sldId id="511" r:id="rId26"/>
    <p:sldId id="512" r:id="rId27"/>
    <p:sldId id="513" r:id="rId28"/>
    <p:sldId id="514" r:id="rId29"/>
    <p:sldId id="515" r:id="rId30"/>
    <p:sldId id="516" r:id="rId31"/>
    <p:sldId id="517" r:id="rId32"/>
    <p:sldId id="518" r:id="rId33"/>
    <p:sldId id="519" r:id="rId34"/>
    <p:sldId id="520" r:id="rId35"/>
    <p:sldId id="521" r:id="rId36"/>
    <p:sldId id="522" r:id="rId37"/>
    <p:sldId id="523" r:id="rId38"/>
    <p:sldId id="524" r:id="rId39"/>
    <p:sldId id="525" r:id="rId40"/>
    <p:sldId id="526" r:id="rId41"/>
    <p:sldId id="527" r:id="rId42"/>
    <p:sldId id="528" r:id="rId43"/>
    <p:sldId id="529" r:id="rId44"/>
    <p:sldId id="530" r:id="rId45"/>
    <p:sldId id="531" r:id="rId46"/>
    <p:sldId id="532" r:id="rId47"/>
    <p:sldId id="533" r:id="rId48"/>
    <p:sldId id="534" r:id="rId49"/>
    <p:sldId id="535" r:id="rId50"/>
    <p:sldId id="536" r:id="rId51"/>
    <p:sldId id="537" r:id="rId52"/>
    <p:sldId id="538" r:id="rId53"/>
    <p:sldId id="539" r:id="rId54"/>
    <p:sldId id="540" r:id="rId55"/>
    <p:sldId id="541" r:id="rId56"/>
    <p:sldId id="542" r:id="rId57"/>
    <p:sldId id="543" r:id="rId58"/>
    <p:sldId id="544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552" r:id="rId67"/>
    <p:sldId id="553" r:id="rId68"/>
    <p:sldId id="554" r:id="rId69"/>
    <p:sldId id="555" r:id="rId70"/>
    <p:sldId id="556" r:id="rId71"/>
    <p:sldId id="557" r:id="rId72"/>
    <p:sldId id="573" r:id="rId73"/>
    <p:sldId id="559" r:id="rId74"/>
    <p:sldId id="560" r:id="rId75"/>
    <p:sldId id="561" r:id="rId76"/>
    <p:sldId id="562" r:id="rId77"/>
    <p:sldId id="563" r:id="rId78"/>
    <p:sldId id="564" r:id="rId79"/>
    <p:sldId id="565" r:id="rId80"/>
    <p:sldId id="566" r:id="rId81"/>
    <p:sldId id="567" r:id="rId82"/>
    <p:sldId id="568" r:id="rId83"/>
    <p:sldId id="574" r:id="rId84"/>
    <p:sldId id="570" r:id="rId85"/>
    <p:sldId id="571" r:id="rId86"/>
  </p:sldIdLst>
  <p:sldSz cx="9144000" cy="5143500" type="screen16x9"/>
  <p:notesSz cx="9144000" cy="6858000"/>
  <p:defaultTextStyle>
    <a:defPPr>
      <a:defRPr lang="en-US"/>
    </a:defPPr>
    <a:lvl1pPr marL="0" algn="l" defTabSz="79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99675" algn="l" defTabSz="79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799352" algn="l" defTabSz="79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199027" algn="l" defTabSz="79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598702" algn="l" defTabSz="79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1998378" algn="l" defTabSz="79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398054" algn="l" defTabSz="79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797729" algn="l" defTabSz="79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197405" algn="l" defTabSz="79935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0076"/>
    <a:srgbClr val="920092"/>
    <a:srgbClr val="640064"/>
    <a:srgbClr val="A9E0E1"/>
    <a:srgbClr val="C89800"/>
    <a:srgbClr val="0000FF"/>
    <a:srgbClr val="FF00FF"/>
    <a:srgbClr val="FF5DFF"/>
    <a:srgbClr val="CC00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9" autoAdjust="0"/>
    <p:restoredTop sz="98757" autoAdjust="0"/>
  </p:normalViewPr>
  <p:slideViewPr>
    <p:cSldViewPr>
      <p:cViewPr>
        <p:scale>
          <a:sx n="100" d="100"/>
          <a:sy n="100" d="100"/>
        </p:scale>
        <p:origin x="-366" y="-7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799A7-6281-419D-B1F9-2B35469B22B9}" type="datetimeFigureOut">
              <a:rPr lang="en-US" smtClean="0"/>
              <a:pPr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6D218-863A-48FF-B6E5-F3E9D7D0D7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1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38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6D218-863A-48FF-B6E5-F3E9D7D0D7A2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97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6D218-863A-48FF-B6E5-F3E9D7D0D7A2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06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D90CD-2861-4E12-AAA6-4CBC938CAF46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8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6D218-863A-48FF-B6E5-F3E9D7D0D7A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8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5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6D218-863A-48FF-B6E5-F3E9D7D0D7A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8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46F51-6EAB-48BA-A76C-85E707222A7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1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6D218-863A-48FF-B6E5-F3E9D7D0D7A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90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6D218-863A-48FF-B6E5-F3E9D7D0D7A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2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D90CD-2861-4E12-AAA6-4CBC938CAF46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8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99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9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9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98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98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98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97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97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200151"/>
            <a:ext cx="8229600" cy="339447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7188" y="275036"/>
            <a:ext cx="3657600" cy="5850731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5036"/>
            <a:ext cx="10821988" cy="585073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488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91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566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216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732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745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30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3389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8229600" cy="3394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807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381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5355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661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41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996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93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90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9870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983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980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977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9740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1"/>
            <a:ext cx="7239000" cy="45255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1600201"/>
            <a:ext cx="7240588" cy="45255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00" b="1"/>
            </a:lvl1pPr>
            <a:lvl2pPr marL="399675" indent="0">
              <a:buNone/>
              <a:defRPr sz="1800" b="1"/>
            </a:lvl2pPr>
            <a:lvl3pPr marL="799352" indent="0">
              <a:buNone/>
              <a:defRPr sz="1600" b="1"/>
            </a:lvl3pPr>
            <a:lvl4pPr marL="1199027" indent="0">
              <a:buNone/>
              <a:defRPr sz="1400" b="1"/>
            </a:lvl4pPr>
            <a:lvl5pPr marL="1598702" indent="0">
              <a:buNone/>
              <a:defRPr sz="1400" b="1"/>
            </a:lvl5pPr>
            <a:lvl6pPr marL="1998378" indent="0">
              <a:buNone/>
              <a:defRPr sz="1400" b="1"/>
            </a:lvl6pPr>
            <a:lvl7pPr marL="2398054" indent="0">
              <a:buNone/>
              <a:defRPr sz="1400" b="1"/>
            </a:lvl7pPr>
            <a:lvl8pPr marL="2797729" indent="0">
              <a:buNone/>
              <a:defRPr sz="1400" b="1"/>
            </a:lvl8pPr>
            <a:lvl9pPr marL="319740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7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4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00" b="1"/>
            </a:lvl1pPr>
            <a:lvl2pPr marL="399675" indent="0">
              <a:buNone/>
              <a:defRPr sz="1800" b="1"/>
            </a:lvl2pPr>
            <a:lvl3pPr marL="799352" indent="0">
              <a:buNone/>
              <a:defRPr sz="1600" b="1"/>
            </a:lvl3pPr>
            <a:lvl4pPr marL="1199027" indent="0">
              <a:buNone/>
              <a:defRPr sz="1400" b="1"/>
            </a:lvl4pPr>
            <a:lvl5pPr marL="1598702" indent="0">
              <a:buNone/>
              <a:defRPr sz="1400" b="1"/>
            </a:lvl5pPr>
            <a:lvl6pPr marL="1998378" indent="0">
              <a:buNone/>
              <a:defRPr sz="1400" b="1"/>
            </a:lvl6pPr>
            <a:lvl7pPr marL="2398054" indent="0">
              <a:buNone/>
              <a:defRPr sz="1400" b="1"/>
            </a:lvl7pPr>
            <a:lvl8pPr marL="2797729" indent="0">
              <a:buNone/>
              <a:defRPr sz="1400" b="1"/>
            </a:lvl8pPr>
            <a:lvl9pPr marL="3197405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7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5"/>
            <a:ext cx="3008313" cy="35182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99675" indent="0">
              <a:buNone/>
              <a:defRPr sz="1000"/>
            </a:lvl2pPr>
            <a:lvl3pPr marL="799352" indent="0">
              <a:buNone/>
              <a:defRPr sz="900"/>
            </a:lvl3pPr>
            <a:lvl4pPr marL="1199027" indent="0">
              <a:buNone/>
              <a:defRPr sz="800"/>
            </a:lvl4pPr>
            <a:lvl5pPr marL="1598702" indent="0">
              <a:buNone/>
              <a:defRPr sz="800"/>
            </a:lvl5pPr>
            <a:lvl6pPr marL="1998378" indent="0">
              <a:buNone/>
              <a:defRPr sz="800"/>
            </a:lvl6pPr>
            <a:lvl7pPr marL="2398054" indent="0">
              <a:buNone/>
              <a:defRPr sz="800"/>
            </a:lvl7pPr>
            <a:lvl8pPr marL="2797729" indent="0">
              <a:buNone/>
              <a:defRPr sz="800"/>
            </a:lvl8pPr>
            <a:lvl9pPr marL="319740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2"/>
            <a:ext cx="5486400" cy="425053"/>
          </a:xfrm>
          <a:prstGeom prst="rect">
            <a:avLst/>
          </a:prstGeo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  <a:lvl2pPr marL="399675" indent="0">
              <a:buNone/>
              <a:defRPr sz="2400"/>
            </a:lvl2pPr>
            <a:lvl3pPr marL="799352" indent="0">
              <a:buNone/>
              <a:defRPr sz="2100"/>
            </a:lvl3pPr>
            <a:lvl4pPr marL="1199027" indent="0">
              <a:buNone/>
              <a:defRPr sz="1800"/>
            </a:lvl4pPr>
            <a:lvl5pPr marL="1598702" indent="0">
              <a:buNone/>
              <a:defRPr sz="1800"/>
            </a:lvl5pPr>
            <a:lvl6pPr marL="1998378" indent="0">
              <a:buNone/>
              <a:defRPr sz="1800"/>
            </a:lvl6pPr>
            <a:lvl7pPr marL="2398054" indent="0">
              <a:buNone/>
              <a:defRPr sz="1800"/>
            </a:lvl7pPr>
            <a:lvl8pPr marL="2797729" indent="0">
              <a:buNone/>
              <a:defRPr sz="1800"/>
            </a:lvl8pPr>
            <a:lvl9pPr marL="3197405" indent="0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99675" indent="0">
              <a:buNone/>
              <a:defRPr sz="1000"/>
            </a:lvl2pPr>
            <a:lvl3pPr marL="799352" indent="0">
              <a:buNone/>
              <a:defRPr sz="900"/>
            </a:lvl3pPr>
            <a:lvl4pPr marL="1199027" indent="0">
              <a:buNone/>
              <a:defRPr sz="800"/>
            </a:lvl4pPr>
            <a:lvl5pPr marL="1598702" indent="0">
              <a:buNone/>
              <a:defRPr sz="800"/>
            </a:lvl5pPr>
            <a:lvl6pPr marL="1998378" indent="0">
              <a:buNone/>
              <a:defRPr sz="800"/>
            </a:lvl6pPr>
            <a:lvl7pPr marL="2398054" indent="0">
              <a:buNone/>
              <a:defRPr sz="800"/>
            </a:lvl7pPr>
            <a:lvl8pPr marL="2797729" indent="0">
              <a:buNone/>
              <a:defRPr sz="800"/>
            </a:lvl8pPr>
            <a:lvl9pPr marL="3197405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/>
              <a:pPr/>
              <a:t>3/28/2018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</p:sldLayoutIdLst>
  <p:txStyles>
    <p:titleStyle>
      <a:lvl1pPr algn="ctr" defTabSz="799352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756" indent="-299756" algn="l" defTabSz="799352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9473" indent="-249798" algn="l" defTabSz="79935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9189" indent="-199838" algn="l" defTabSz="799352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64" indent="-199838" algn="l" defTabSz="799352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98540" indent="-199838" algn="l" defTabSz="799352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8216" indent="-199838" algn="l" defTabSz="79935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597891" indent="-199838" algn="l" defTabSz="79935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997567" indent="-199838" algn="l" defTabSz="79935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397243" indent="-199838" algn="l" defTabSz="79935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3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9675" algn="l" defTabSz="7993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9352" algn="l" defTabSz="7993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027" algn="l" defTabSz="7993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98702" algn="l" defTabSz="7993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98378" algn="l" defTabSz="7993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98054" algn="l" defTabSz="7993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97729" algn="l" defTabSz="7993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97405" algn="l" defTabSz="7993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9.jpeg"/><Relationship Id="rId3" Type="http://schemas.openxmlformats.org/officeDocument/2006/relationships/image" Target="../media/image51.jpeg"/><Relationship Id="rId7" Type="http://schemas.openxmlformats.org/officeDocument/2006/relationships/image" Target="../media/image45.jpeg"/><Relationship Id="rId12" Type="http://schemas.openxmlformats.org/officeDocument/2006/relationships/image" Target="../media/image58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11" Type="http://schemas.openxmlformats.org/officeDocument/2006/relationships/image" Target="../media/image57.jpeg"/><Relationship Id="rId5" Type="http://schemas.openxmlformats.org/officeDocument/2006/relationships/image" Target="../media/image53.jpeg"/><Relationship Id="rId10" Type="http://schemas.openxmlformats.org/officeDocument/2006/relationships/image" Target="../media/image56.jpeg"/><Relationship Id="rId4" Type="http://schemas.openxmlformats.org/officeDocument/2006/relationships/image" Target="../media/image52.jpeg"/><Relationship Id="rId9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image" Target="../media/image90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12" Type="http://schemas.openxmlformats.org/officeDocument/2006/relationships/image" Target="../media/image89.jpeg"/><Relationship Id="rId2" Type="http://schemas.openxmlformats.org/officeDocument/2006/relationships/image" Target="../media/image80.jpeg"/><Relationship Id="rId16" Type="http://schemas.openxmlformats.org/officeDocument/2006/relationships/image" Target="../media/image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11" Type="http://schemas.openxmlformats.org/officeDocument/2006/relationships/image" Target="../media/image88.jpeg"/><Relationship Id="rId5" Type="http://schemas.openxmlformats.org/officeDocument/2006/relationships/image" Target="../media/image83.jpeg"/><Relationship Id="rId15" Type="http://schemas.openxmlformats.org/officeDocument/2006/relationships/image" Target="../media/image92.jpeg"/><Relationship Id="rId10" Type="http://schemas.openxmlformats.org/officeDocument/2006/relationships/image" Target="../media/image87.gif"/><Relationship Id="rId4" Type="http://schemas.openxmlformats.org/officeDocument/2006/relationships/image" Target="../media/image82.jpeg"/><Relationship Id="rId9" Type="http://schemas.openxmlformats.org/officeDocument/2006/relationships/image" Target="../media/image76.jpeg"/><Relationship Id="rId14" Type="http://schemas.openxmlformats.org/officeDocument/2006/relationships/image" Target="../media/image9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gif"/><Relationship Id="rId13" Type="http://schemas.openxmlformats.org/officeDocument/2006/relationships/image" Target="../media/image113.gif"/><Relationship Id="rId3" Type="http://schemas.openxmlformats.org/officeDocument/2006/relationships/image" Target="../media/image103.jpeg"/><Relationship Id="rId7" Type="http://schemas.openxmlformats.org/officeDocument/2006/relationships/image" Target="../media/image107.jpeg"/><Relationship Id="rId12" Type="http://schemas.openxmlformats.org/officeDocument/2006/relationships/image" Target="../media/image112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11" Type="http://schemas.openxmlformats.org/officeDocument/2006/relationships/image" Target="../media/image111.jpeg"/><Relationship Id="rId5" Type="http://schemas.openxmlformats.org/officeDocument/2006/relationships/image" Target="../media/image105.jpeg"/><Relationship Id="rId10" Type="http://schemas.openxmlformats.org/officeDocument/2006/relationships/image" Target="../media/image110.jpeg"/><Relationship Id="rId4" Type="http://schemas.openxmlformats.org/officeDocument/2006/relationships/image" Target="../media/image104.jpeg"/><Relationship Id="rId9" Type="http://schemas.openxmlformats.org/officeDocument/2006/relationships/image" Target="../media/image109.gif"/><Relationship Id="rId14" Type="http://schemas.openxmlformats.org/officeDocument/2006/relationships/image" Target="../media/image114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gif"/><Relationship Id="rId5" Type="http://schemas.openxmlformats.org/officeDocument/2006/relationships/image" Target="../media/image119.gif"/><Relationship Id="rId10" Type="http://schemas.openxmlformats.org/officeDocument/2006/relationships/image" Target="../media/image124.jpeg"/><Relationship Id="rId4" Type="http://schemas.openxmlformats.org/officeDocument/2006/relationships/image" Target="../media/image118.jpeg"/><Relationship Id="rId9" Type="http://schemas.openxmlformats.org/officeDocument/2006/relationships/image" Target="../media/image123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gif"/><Relationship Id="rId3" Type="http://schemas.openxmlformats.org/officeDocument/2006/relationships/image" Target="../media/image125.jpeg"/><Relationship Id="rId7" Type="http://schemas.openxmlformats.org/officeDocument/2006/relationships/image" Target="../media/image129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gif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eg"/><Relationship Id="rId3" Type="http://schemas.openxmlformats.org/officeDocument/2006/relationships/image" Target="../media/image137.jpeg"/><Relationship Id="rId7" Type="http://schemas.openxmlformats.org/officeDocument/2006/relationships/image" Target="../media/image141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jpeg"/><Relationship Id="rId5" Type="http://schemas.openxmlformats.org/officeDocument/2006/relationships/image" Target="../media/image100.png"/><Relationship Id="rId4" Type="http://schemas.openxmlformats.org/officeDocument/2006/relationships/image" Target="../media/image10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gi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gif"/><Relationship Id="rId4" Type="http://schemas.openxmlformats.org/officeDocument/2006/relationships/image" Target="../media/image119.gi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jpeg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6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eg"/><Relationship Id="rId5" Type="http://schemas.openxmlformats.org/officeDocument/2006/relationships/image" Target="../media/image108.gif"/><Relationship Id="rId4" Type="http://schemas.openxmlformats.org/officeDocument/2006/relationships/image" Target="../media/image119.gi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microsoft.com/office/2007/relationships/hdphoto" Target="../media/hdphoto4.wdp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flipH="1">
            <a:off x="0" y="1488"/>
            <a:ext cx="9144000" cy="5143500"/>
            <a:chOff x="0" y="20538"/>
            <a:chExt cx="9144000" cy="5143500"/>
          </a:xfrm>
        </p:grpSpPr>
        <p:pic>
          <p:nvPicPr>
            <p:cNvPr id="3" name="Picture 9" descr="D:\Shahzad\Background\15559_large.jpg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538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0" y="20538"/>
              <a:ext cx="9144000" cy="5143500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048000" y="1980307"/>
            <a:ext cx="4705350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3200" b="1" dirty="0" smtClean="0">
                <a:ln w="11430"/>
                <a:solidFill>
                  <a:srgbClr val="250EB2"/>
                </a:solidFill>
                <a:effectLst>
                  <a:glow rad="127000">
                    <a:schemeClr val="bg1">
                      <a:alpha val="98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</a:rPr>
              <a:t>IS MATTER </a:t>
            </a:r>
            <a:r>
              <a:rPr lang="en-US" sz="3200" b="1" dirty="0">
                <a:ln w="11430"/>
                <a:solidFill>
                  <a:srgbClr val="250EB2"/>
                </a:solidFill>
                <a:effectLst>
                  <a:glow rad="127000">
                    <a:schemeClr val="bg1">
                      <a:alpha val="98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</a:rPr>
              <a:t>AROUND </a:t>
            </a:r>
            <a:r>
              <a:rPr lang="en-US" sz="3200" b="1" dirty="0" smtClean="0">
                <a:ln w="11430"/>
                <a:solidFill>
                  <a:srgbClr val="250EB2"/>
                </a:solidFill>
                <a:effectLst>
                  <a:glow rad="127000">
                    <a:schemeClr val="bg1">
                      <a:alpha val="98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</a:rPr>
              <a:t>US PURE</a:t>
            </a:r>
            <a:endParaRPr lang="en-US" sz="3200" b="1" dirty="0">
              <a:ln w="11430"/>
              <a:solidFill>
                <a:srgbClr val="250EB2"/>
              </a:solidFill>
              <a:effectLst>
                <a:glow rad="127000">
                  <a:schemeClr val="bg1">
                    <a:alpha val="98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2" y="42636"/>
            <a:ext cx="31908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\\Server\d\aniket\tyndall_effec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2" b="11962"/>
          <a:stretch/>
        </p:blipFill>
        <p:spPr bwMode="auto">
          <a:xfrm>
            <a:off x="1562426" y="3408994"/>
            <a:ext cx="1451432" cy="14154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istillati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7"/>
          <a:stretch/>
        </p:blipFill>
        <p:spPr bwMode="auto">
          <a:xfrm>
            <a:off x="417995" y="1803373"/>
            <a:ext cx="1387185" cy="14310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\\Server\d\Old_data\VIPUL\chemistry images\Diamond!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502" y="247942"/>
            <a:ext cx="1459322" cy="1348866"/>
          </a:xfrm>
          <a:prstGeom prst="ellipse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1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>
            <a:spLocks/>
          </p:cNvSpPr>
          <p:nvPr/>
        </p:nvSpPr>
        <p:spPr>
          <a:xfrm>
            <a:off x="3536373" y="185725"/>
            <a:ext cx="2147455" cy="3778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NON METALS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119742" y="800100"/>
            <a:ext cx="8153400" cy="3752850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Clr>
                <a:schemeClr val="accent2"/>
              </a:buClr>
              <a:buSzPct val="100000"/>
              <a:buFont typeface="Wingdings" pitchFamily="2" charset="2"/>
              <a:buChar char="v"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LnTx/>
                <a:uFillTx/>
                <a:latin typeface="Bookman Old Style" pitchFamily="18" charset="0"/>
              </a:rPr>
              <a:t>Non lustrous. </a:t>
            </a:r>
            <a:r>
              <a:rPr lang="en-IN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Exception Iodine has lustre.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ookman Old Style" pitchFamily="18" charset="0"/>
              </a:rPr>
              <a:t>Non sonorous</a:t>
            </a:r>
          </a:p>
          <a:p>
            <a:pPr marL="320040" marR="0" lvl="0" indent="-320040" algn="l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ookman Old Style" pitchFamily="18" charset="0"/>
              </a:rPr>
              <a:t>Non ductile</a:t>
            </a:r>
          </a:p>
          <a:p>
            <a:pPr marL="320040" marR="0" lvl="0" indent="-320040" algn="l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ookman Old Style" pitchFamily="18" charset="0"/>
              </a:rPr>
              <a:t>Non malleable</a:t>
            </a:r>
          </a:p>
          <a:p>
            <a:pPr marL="320040" marR="0" lvl="0" indent="-320040" algn="l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itchFamily="2" charset="2"/>
              <a:buChar char="v"/>
              <a:tabLst/>
              <a:defRPr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Ba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ookman Old Style" pitchFamily="18" charset="0"/>
              </a:rPr>
              <a:t>d conductors of heat and electricity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 rot="1851992">
            <a:off x="4011686" y="1170809"/>
            <a:ext cx="2071575" cy="652947"/>
            <a:chOff x="43967" y="1408040"/>
            <a:chExt cx="2961523" cy="650096"/>
          </a:xfrm>
        </p:grpSpPr>
        <p:sp>
          <p:nvSpPr>
            <p:cNvPr id="7" name="Cloud Callout 6"/>
            <p:cNvSpPr/>
            <p:nvPr/>
          </p:nvSpPr>
          <p:spPr>
            <a:xfrm rot="19907740">
              <a:off x="43967" y="1408040"/>
              <a:ext cx="2961523" cy="650096"/>
            </a:xfrm>
            <a:prstGeom prst="cloudCallout">
              <a:avLst>
                <a:gd name="adj1" fmla="val -96194"/>
                <a:gd name="adj2" fmla="val 841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 dirty="0">
                <a:latin typeface="Bookman Old Style" pitchFamily="18" charset="0"/>
              </a:endParaRP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 rot="19748008">
              <a:off x="84565" y="1433981"/>
              <a:ext cx="2884084" cy="48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They are dull in appearance</a:t>
              </a:r>
              <a:endParaRPr lang="en-IN" sz="20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 rot="1851992">
            <a:off x="2521135" y="1798278"/>
            <a:ext cx="2585164" cy="1217673"/>
            <a:chOff x="1075547" y="300813"/>
            <a:chExt cx="2380757" cy="667720"/>
          </a:xfrm>
        </p:grpSpPr>
        <p:sp>
          <p:nvSpPr>
            <p:cNvPr id="11" name="Cloud Callout 10"/>
            <p:cNvSpPr/>
            <p:nvPr/>
          </p:nvSpPr>
          <p:spPr>
            <a:xfrm rot="19907740">
              <a:off x="1075547" y="300813"/>
              <a:ext cx="2320834" cy="590997"/>
            </a:xfrm>
            <a:prstGeom prst="cloudCallout">
              <a:avLst>
                <a:gd name="adj1" fmla="val -66753"/>
                <a:gd name="adj2" fmla="val -5121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 dirty="0">
                <a:latin typeface="Bookman Old Style" pitchFamily="18" charset="0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rot="19748008">
              <a:off x="1220023" y="344077"/>
              <a:ext cx="2236281" cy="624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They do not make ringing sound when we strike them.</a:t>
              </a:r>
            </a:p>
            <a:p>
              <a:pPr algn="ctr"/>
              <a:endParaRPr lang="en-IN" sz="20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 rot="1851992">
            <a:off x="2699976" y="1564674"/>
            <a:ext cx="2545217" cy="959646"/>
            <a:chOff x="952814" y="252749"/>
            <a:chExt cx="2348072" cy="441335"/>
          </a:xfrm>
        </p:grpSpPr>
        <p:sp>
          <p:nvSpPr>
            <p:cNvPr id="14" name="Cloud Callout 13"/>
            <p:cNvSpPr/>
            <p:nvPr/>
          </p:nvSpPr>
          <p:spPr>
            <a:xfrm rot="19907740">
              <a:off x="952814" y="252749"/>
              <a:ext cx="2320835" cy="403658"/>
            </a:xfrm>
            <a:prstGeom prst="cloudCallout">
              <a:avLst>
                <a:gd name="adj1" fmla="val -81226"/>
                <a:gd name="adj2" fmla="val 968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 dirty="0">
                <a:latin typeface="Bookman Old Style" pitchFamily="18" charset="0"/>
              </a:endParaRP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 rot="19748008">
              <a:off x="1064605" y="283604"/>
              <a:ext cx="2236281" cy="410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Non-metals cannot be drawn into wire.</a:t>
              </a:r>
            </a:p>
            <a:p>
              <a:pPr algn="ctr"/>
              <a:endParaRPr lang="en-IN" sz="20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 rot="1851992">
            <a:off x="2623269" y="1542990"/>
            <a:ext cx="2767262" cy="1138773"/>
            <a:chOff x="770719" y="250954"/>
            <a:chExt cx="2552918" cy="523715"/>
          </a:xfrm>
        </p:grpSpPr>
        <p:sp>
          <p:nvSpPr>
            <p:cNvPr id="17" name="Cloud Callout 16"/>
            <p:cNvSpPr/>
            <p:nvPr/>
          </p:nvSpPr>
          <p:spPr>
            <a:xfrm rot="19907740">
              <a:off x="770719" y="254847"/>
              <a:ext cx="2552918" cy="403659"/>
            </a:xfrm>
            <a:prstGeom prst="cloudCallout">
              <a:avLst>
                <a:gd name="adj1" fmla="val -66255"/>
                <a:gd name="adj2" fmla="val 7684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 dirty="0">
                <a:latin typeface="Bookman Old Style" pitchFamily="18" charset="0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 rot="19748008">
              <a:off x="1024770" y="250954"/>
              <a:ext cx="2236281" cy="5237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Non-metals cannot be beaten into thin sheets.</a:t>
              </a:r>
            </a:p>
            <a:p>
              <a:pPr algn="ctr"/>
              <a:endParaRPr lang="en-IN" sz="20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 rot="1851992">
            <a:off x="2656894" y="3291250"/>
            <a:ext cx="3279888" cy="1154922"/>
            <a:chOff x="545406" y="2149740"/>
            <a:chExt cx="2888867" cy="736330"/>
          </a:xfrm>
        </p:grpSpPr>
        <p:sp>
          <p:nvSpPr>
            <p:cNvPr id="20" name="Cloud Callout 19"/>
            <p:cNvSpPr/>
            <p:nvPr/>
          </p:nvSpPr>
          <p:spPr>
            <a:xfrm rot="19907740">
              <a:off x="545406" y="2149740"/>
              <a:ext cx="2888867" cy="671915"/>
            </a:xfrm>
            <a:prstGeom prst="cloudCallout">
              <a:avLst>
                <a:gd name="adj1" fmla="val -63316"/>
                <a:gd name="adj2" fmla="val -4710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 dirty="0">
                <a:latin typeface="Bookman Old Style" pitchFamily="18" charset="0"/>
              </a:endParaRP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 rot="19748008">
              <a:off x="831876" y="2160030"/>
              <a:ext cx="2509076" cy="726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Exception graphite form of carbon is a good conductor of electricity.</a:t>
              </a:r>
            </a:p>
            <a:p>
              <a:pPr algn="ctr"/>
              <a:endParaRPr lang="en-IN" sz="20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00742" y="2114294"/>
            <a:ext cx="3352800" cy="2820867"/>
            <a:chOff x="500742" y="2114294"/>
            <a:chExt cx="3352800" cy="2820867"/>
          </a:xfrm>
        </p:grpSpPr>
        <p:pic>
          <p:nvPicPr>
            <p:cNvPr id="9" name="Picture 5" descr="\\Server\d\Old_data\VIPUL\chemistry images\2-6-2014\iodine crystals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42" y="2114294"/>
              <a:ext cx="3352800" cy="251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651979" y="4565829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Iodine  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15000" y="666750"/>
            <a:ext cx="2908244" cy="2019974"/>
            <a:chOff x="5715000" y="666750"/>
            <a:chExt cx="2908244" cy="2019974"/>
          </a:xfrm>
        </p:grpSpPr>
        <p:pic>
          <p:nvPicPr>
            <p:cNvPr id="22" name="Picture 6" descr="\\Server\d\Old_data\VIPUL\chemistry images\00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666750"/>
              <a:ext cx="2908244" cy="1524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616521" y="2317392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Dry cell </a:t>
              </a:r>
              <a:endParaRPr lang="en-US" dirty="0">
                <a:latin typeface="Bookman Old Style" pitchFamily="18" charset="0"/>
              </a:endParaRPr>
            </a:p>
          </p:txBody>
        </p:sp>
      </p:grpSp>
      <p:sp>
        <p:nvSpPr>
          <p:cNvPr id="66" name="Content Placeholder 2"/>
          <p:cNvSpPr txBox="1">
            <a:spLocks/>
          </p:cNvSpPr>
          <p:nvPr/>
        </p:nvSpPr>
        <p:spPr>
          <a:xfrm>
            <a:off x="119742" y="800100"/>
            <a:ext cx="8153400" cy="3752850"/>
          </a:xfrm>
          <a:prstGeom prst="rect">
            <a:avLst/>
          </a:prstGeom>
        </p:spPr>
        <p:txBody>
          <a:bodyPr/>
          <a:lstStyle/>
          <a:p>
            <a:pPr marL="320040" indent="-320040">
              <a:lnSpc>
                <a:spcPct val="150000"/>
              </a:lnSpc>
              <a:spcBef>
                <a:spcPts val="700"/>
              </a:spcBef>
              <a:buClr>
                <a:schemeClr val="accent2"/>
              </a:buClr>
              <a:buSzPct val="100000"/>
              <a:buFont typeface="Wingdings" pitchFamily="2" charset="2"/>
              <a:buChar char="v"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ookman Old Style" pitchFamily="18" charset="0"/>
              </a:rPr>
              <a:t>Generally soft </a:t>
            </a:r>
            <a:endParaRPr lang="en-IN" sz="1800" b="1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ookman Old Style" pitchFamily="18" charset="0"/>
              </a:rPr>
              <a:t>Have low tensile strength </a:t>
            </a:r>
          </a:p>
          <a:p>
            <a:pPr marL="320040" marR="0" lvl="0" indent="-320040" algn="l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ookman Old Style" pitchFamily="18" charset="0"/>
              </a:rPr>
              <a:t>Non-metals may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ookman Old Style" pitchFamily="18" charset="0"/>
              </a:rPr>
              <a:t> be solid, liquid or gases at room temperature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Bookman Old Style" pitchFamily="18" charset="0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Bookman Old Style" pitchFamily="18" charset="0"/>
              </a:rPr>
              <a:t>Low melting points and boiling points</a:t>
            </a:r>
          </a:p>
          <a:p>
            <a:pPr marL="320040" marR="0" lvl="0" indent="-320040" algn="l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itchFamily="2" charset="2"/>
              <a:buChar char="v"/>
              <a:tabLst/>
              <a:defRPr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Low densities 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04800" y="3105150"/>
            <a:ext cx="1919002" cy="1815921"/>
            <a:chOff x="304800" y="3105150"/>
            <a:chExt cx="1919002" cy="1815921"/>
          </a:xfrm>
        </p:grpSpPr>
        <p:pic>
          <p:nvPicPr>
            <p:cNvPr id="68" name="Picture 8" descr="\\Server\d\Old_data\VIPUL\chemistry images\activated-carbon-powder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3105150"/>
              <a:ext cx="1919002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787271" y="4551739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carbon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2590800" y="3181350"/>
            <a:ext cx="1828800" cy="1740932"/>
            <a:chOff x="2590800" y="3181350"/>
            <a:chExt cx="1828800" cy="1740932"/>
          </a:xfrm>
        </p:grpSpPr>
        <p:pic>
          <p:nvPicPr>
            <p:cNvPr id="71" name="Picture 4" descr="\\Server\d\Old_data\VIPUL\chemistry images\2-6-2014\Sulphur-Powder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181350"/>
              <a:ext cx="1828800" cy="137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2971800" y="4552950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Bookman Old Style" pitchFamily="18" charset="0"/>
                </a:rPr>
                <a:t>Sulphur</a:t>
              </a:r>
              <a:r>
                <a:rPr lang="en-US" dirty="0" smtClean="0">
                  <a:latin typeface="Bookman Old Style" pitchFamily="18" charset="0"/>
                </a:rPr>
                <a:t> 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10312" y="3257550"/>
            <a:ext cx="1524000" cy="1728053"/>
            <a:chOff x="4724400" y="3257550"/>
            <a:chExt cx="1524000" cy="1728053"/>
          </a:xfrm>
        </p:grpSpPr>
        <p:pic>
          <p:nvPicPr>
            <p:cNvPr id="74" name="Picture 3" descr="\\Server\d\Old_data\VIPUL\chemistry images\images\bromin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3257550"/>
              <a:ext cx="1524000" cy="1404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4830051" y="4616271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Bromine  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648912" y="3168650"/>
            <a:ext cx="1370888" cy="1740932"/>
            <a:chOff x="6400800" y="3257550"/>
            <a:chExt cx="1370888" cy="1740932"/>
          </a:xfrm>
        </p:grpSpPr>
        <p:pic>
          <p:nvPicPr>
            <p:cNvPr id="77" name="Picture 2" descr="\\Server\d\Old_data\VIPUL\chemistry images\images\Chlorine_gas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3257550"/>
              <a:ext cx="1295400" cy="1396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/>
            <p:cNvSpPr txBox="1"/>
            <p:nvPr/>
          </p:nvSpPr>
          <p:spPr>
            <a:xfrm>
              <a:off x="6400800" y="4629150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Chlorine   </a:t>
              </a:r>
              <a:endParaRPr lang="en-US" dirty="0">
                <a:latin typeface="Bookman Old Style" pitchFamily="18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95092" y="1428750"/>
            <a:ext cx="2236289" cy="1752600"/>
            <a:chOff x="595092" y="1428750"/>
            <a:chExt cx="2236289" cy="1752600"/>
          </a:xfrm>
        </p:grpSpPr>
        <p:pic>
          <p:nvPicPr>
            <p:cNvPr id="80" name="Picture 7" descr="\\Server\d\Old_data\VIPUL\chemistry images\Diamond!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428750"/>
              <a:ext cx="2221781" cy="17526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/>
            <p:cNvSpPr txBox="1"/>
            <p:nvPr/>
          </p:nvSpPr>
          <p:spPr>
            <a:xfrm>
              <a:off x="595092" y="2836644"/>
              <a:ext cx="121058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Diamond </a:t>
              </a:r>
              <a:endParaRPr lang="en-US" b="1" dirty="0">
                <a:latin typeface="Bookman Old Style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15740" y="719359"/>
            <a:ext cx="3238847" cy="1784280"/>
            <a:chOff x="4515740" y="719359"/>
            <a:chExt cx="3238847" cy="1784280"/>
          </a:xfrm>
        </p:grpSpPr>
        <p:sp>
          <p:nvSpPr>
            <p:cNvPr id="82" name="Cloud Callout 81"/>
            <p:cNvSpPr/>
            <p:nvPr/>
          </p:nvSpPr>
          <p:spPr bwMode="auto">
            <a:xfrm rot="159732">
              <a:off x="4515740" y="719359"/>
              <a:ext cx="3238847" cy="1559578"/>
            </a:xfrm>
            <a:prstGeom prst="cloudCallout">
              <a:avLst>
                <a:gd name="adj1" fmla="val -116996"/>
                <a:gd name="adj2" fmla="val -1200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 dirty="0">
                <a:latin typeface="Bookman Old Style" pitchFamily="18" charset="0"/>
              </a:endParaRPr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747006" y="872422"/>
              <a:ext cx="2809920" cy="1631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Exception is diamond, allotropic form of carbon is the hardest natural substance known.</a:t>
              </a:r>
            </a:p>
            <a:p>
              <a:pPr algn="ctr"/>
              <a:endParaRPr lang="en-IN" sz="20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362966" y="959044"/>
            <a:ext cx="2767262" cy="1201935"/>
            <a:chOff x="5362966" y="959044"/>
            <a:chExt cx="2767262" cy="1201935"/>
          </a:xfrm>
        </p:grpSpPr>
        <p:sp>
          <p:nvSpPr>
            <p:cNvPr id="84" name="Cloud Callout 83"/>
            <p:cNvSpPr/>
            <p:nvPr/>
          </p:nvSpPr>
          <p:spPr bwMode="auto">
            <a:xfrm rot="159732">
              <a:off x="5362966" y="959044"/>
              <a:ext cx="2767262" cy="1062041"/>
            </a:xfrm>
            <a:prstGeom prst="cloudCallout">
              <a:avLst>
                <a:gd name="adj1" fmla="val -117581"/>
                <a:gd name="adj2" fmla="val 1193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 dirty="0">
                <a:latin typeface="Bookman Old Style" pitchFamily="18" charset="0"/>
              </a:endParaRPr>
            </a:p>
          </p:txBody>
        </p:sp>
        <p:sp>
          <p:nvSpPr>
            <p:cNvPr id="85" name="TextBox 84"/>
            <p:cNvSpPr txBox="1">
              <a:spLocks noChangeArrowheads="1"/>
            </p:cNvSpPr>
            <p:nvPr/>
          </p:nvSpPr>
          <p:spPr bwMode="auto">
            <a:xfrm>
              <a:off x="5561031" y="1022206"/>
              <a:ext cx="2424040" cy="1138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Non-metals cannot hold large weight without breaking.</a:t>
              </a:r>
            </a:p>
            <a:p>
              <a:pPr algn="ctr"/>
              <a:endParaRPr lang="en-IN" sz="20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410629" y="3463063"/>
            <a:ext cx="4041319" cy="1049194"/>
            <a:chOff x="1410629" y="3463063"/>
            <a:chExt cx="4041319" cy="1049194"/>
          </a:xfrm>
        </p:grpSpPr>
        <p:sp>
          <p:nvSpPr>
            <p:cNvPr id="86" name="Cloud Callout 85"/>
            <p:cNvSpPr/>
            <p:nvPr/>
          </p:nvSpPr>
          <p:spPr bwMode="auto">
            <a:xfrm rot="159732">
              <a:off x="1410629" y="3463063"/>
              <a:ext cx="4041319" cy="976685"/>
            </a:xfrm>
            <a:prstGeom prst="cloudCallout">
              <a:avLst>
                <a:gd name="adj1" fmla="val -29951"/>
                <a:gd name="adj2" fmla="val -11505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 dirty="0">
                <a:latin typeface="Bookman Old Style" pitchFamily="18" charset="0"/>
              </a:endParaRPr>
            </a:p>
          </p:txBody>
        </p:sp>
        <p:sp>
          <p:nvSpPr>
            <p:cNvPr id="87" name="TextBox 86"/>
            <p:cNvSpPr txBox="1">
              <a:spLocks noChangeArrowheads="1"/>
            </p:cNvSpPr>
            <p:nvPr/>
          </p:nvSpPr>
          <p:spPr bwMode="auto">
            <a:xfrm>
              <a:off x="1728890" y="3619704"/>
              <a:ext cx="3626411" cy="892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Exception is graphite which has a high melting point i.e. 3700</a:t>
              </a:r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  <a:sym typeface="Symbol"/>
                </a:rPr>
                <a:t>C</a:t>
              </a:r>
              <a:endParaRPr lang="en-IN" sz="1600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  <a:p>
              <a:pPr algn="ctr"/>
              <a:endParaRPr lang="en-IN" sz="20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0" name="Cloud Callout 49"/>
          <p:cNvSpPr/>
          <p:nvPr/>
        </p:nvSpPr>
        <p:spPr bwMode="auto">
          <a:xfrm>
            <a:off x="4285035" y="1057605"/>
            <a:ext cx="3673926" cy="733797"/>
          </a:xfrm>
          <a:prstGeom prst="cloudCallout">
            <a:avLst>
              <a:gd name="adj1" fmla="val -57173"/>
              <a:gd name="adj2" fmla="val 75760"/>
            </a:avLst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4419600" y="1149952"/>
            <a:ext cx="362641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ookman Old Style" pitchFamily="18" charset="0"/>
              </a:rPr>
              <a:t>Bromine is the only non-metal</a:t>
            </a:r>
          </a:p>
          <a:p>
            <a:pPr algn="ctr"/>
            <a:r>
              <a:rPr lang="en-IN" b="1" dirty="0">
                <a:solidFill>
                  <a:schemeClr val="bg1"/>
                </a:solidFill>
                <a:latin typeface="Bookman Old Style" pitchFamily="18" charset="0"/>
              </a:rPr>
              <a:t>i</a:t>
            </a:r>
            <a:r>
              <a:rPr lang="en-IN" sz="1600" b="1" dirty="0" smtClean="0">
                <a:solidFill>
                  <a:schemeClr val="bg1"/>
                </a:solidFill>
                <a:latin typeface="Bookman Old Style" pitchFamily="18" charset="0"/>
              </a:rPr>
              <a:t>n liquid state</a:t>
            </a:r>
          </a:p>
          <a:p>
            <a:pPr algn="ctr"/>
            <a:endParaRPr lang="en-IN" sz="20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7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0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6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3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6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3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build="p"/>
      <p:bldP spid="95" grpId="1" build="allAtOnce"/>
      <p:bldP spid="66" grpId="0" build="p"/>
      <p:bldP spid="50" grpId="0" animBg="1"/>
      <p:bldP spid="50" grpId="1" animBg="1"/>
      <p:bldP spid="51" grpId="0"/>
      <p:bldP spid="5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011315"/>
              </p:ext>
            </p:extLst>
          </p:nvPr>
        </p:nvGraphicFramePr>
        <p:xfrm>
          <a:off x="1524000" y="768350"/>
          <a:ext cx="6324600" cy="36322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971800"/>
                <a:gridCol w="3352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33650" y="733425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Metals</a:t>
            </a:r>
            <a:endParaRPr lang="en-US" sz="20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1625" y="733425"/>
            <a:ext cx="1677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Non-Metals</a:t>
            </a:r>
            <a:endParaRPr lang="en-US" sz="20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798" y="1133475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Malleable &amp; Ductile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6798" y="1731645"/>
            <a:ext cx="284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Good conductors of </a:t>
            </a:r>
          </a:p>
          <a:p>
            <a:r>
              <a:rPr lang="en-US" sz="1600" b="1" dirty="0" smtClean="0">
                <a:latin typeface="Bookman Old Style" pitchFamily="18" charset="0"/>
              </a:rPr>
              <a:t>heat and electricity 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6798" y="2377202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Lustrous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6798" y="2803386"/>
            <a:ext cx="2868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Generally solids at room </a:t>
            </a:r>
          </a:p>
          <a:p>
            <a:r>
              <a:rPr lang="en-US" sz="1600" b="1" dirty="0" smtClean="0">
                <a:latin typeface="Bookman Old Style" pitchFamily="18" charset="0"/>
              </a:rPr>
              <a:t>temperature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6798" y="3529013"/>
            <a:ext cx="2456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High tensile strength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6798" y="3963353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Sonorous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21621" y="1119664"/>
            <a:ext cx="3377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Neither malleable nor ductile.</a:t>
            </a:r>
          </a:p>
          <a:p>
            <a:r>
              <a:rPr lang="en-US" sz="1600" b="1" dirty="0" smtClean="0">
                <a:latin typeface="Bookman Old Style" pitchFamily="18" charset="0"/>
              </a:rPr>
              <a:t> Non-metals are brittle 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1621" y="1741170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Bad conductor of </a:t>
            </a:r>
          </a:p>
          <a:p>
            <a:r>
              <a:rPr lang="en-US" sz="1600" b="1" dirty="0" smtClean="0">
                <a:latin typeface="Bookman Old Style" pitchFamily="18" charset="0"/>
              </a:rPr>
              <a:t>heat and electricity  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1621" y="2390775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Non lustrous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21621" y="2815650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May be solid, liquid or gases </a:t>
            </a:r>
          </a:p>
          <a:p>
            <a:r>
              <a:rPr lang="en-US" sz="1600" b="1" dirty="0">
                <a:latin typeface="Bookman Old Style" pitchFamily="18" charset="0"/>
              </a:rPr>
              <a:t>a</a:t>
            </a:r>
            <a:r>
              <a:rPr lang="en-US" sz="1600" b="1" dirty="0" smtClean="0">
                <a:latin typeface="Bookman Old Style" pitchFamily="18" charset="0"/>
              </a:rPr>
              <a:t>t room temperature 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21621" y="3530442"/>
            <a:ext cx="2377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Low tensile strength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21621" y="3964246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Non-Sonorous</a:t>
            </a:r>
            <a:endParaRPr lang="en-US" sz="16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6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2" grpId="0"/>
      <p:bldP spid="13" grpId="0"/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3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806019" y="2675684"/>
            <a:ext cx="5670981" cy="81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Metalloids, compounds and their properties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59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606798" y="2613422"/>
            <a:ext cx="1464332" cy="2407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172750" y="2622948"/>
            <a:ext cx="959179" cy="2312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2482" y="2651523"/>
            <a:ext cx="959179" cy="2312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50620" y="307518"/>
            <a:ext cx="196134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0620" y="307518"/>
            <a:ext cx="2119491" cy="369332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bg1"/>
                </a:solidFill>
                <a:latin typeface="Bookman Old Style" pitchFamily="18" charset="0"/>
                <a:cs typeface="Aharoni" pitchFamily="2" charset="-79"/>
              </a:rPr>
              <a:t>METALLOIDS :- 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50620" y="688518"/>
            <a:ext cx="76281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Metalloids have common characteristics to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metals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and </a:t>
            </a: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Non-Metals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.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55534" y="991504"/>
            <a:ext cx="8435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E.gs.- 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427953" y="991504"/>
            <a:ext cx="10550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Arsenic,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11968" y="991504"/>
            <a:ext cx="9941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Silicon,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35069" y="991504"/>
            <a:ext cx="15071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Germanium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,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071130" y="991504"/>
            <a:ext cx="11608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Etc………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</p:txBody>
      </p:sp>
      <p:pic>
        <p:nvPicPr>
          <p:cNvPr id="9" name="Picture 8" descr="germanium.jpg"/>
          <p:cNvPicPr>
            <a:picLocks noChangeAspect="1"/>
          </p:cNvPicPr>
          <p:nvPr/>
        </p:nvPicPr>
        <p:blipFill>
          <a:blip r:embed="rId2" cstate="print"/>
          <a:srcRect l="16667" r="18333"/>
          <a:stretch>
            <a:fillRect/>
          </a:stretch>
        </p:blipFill>
        <p:spPr>
          <a:xfrm>
            <a:off x="3606798" y="1424422"/>
            <a:ext cx="1305244" cy="1104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tx1"/>
            </a:solidFill>
          </a:ln>
          <a:effectLst/>
        </p:spPr>
      </p:pic>
      <p:pic>
        <p:nvPicPr>
          <p:cNvPr id="10" name="Picture 9" descr="s9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4999" y="1424422"/>
            <a:ext cx="1143000" cy="1180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 descr="silic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1373" y="1424422"/>
            <a:ext cx="1197427" cy="1142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02549" y="3156218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Silicon </a:t>
            </a:r>
          </a:p>
        </p:txBody>
      </p:sp>
      <p:sp>
        <p:nvSpPr>
          <p:cNvPr id="13" name="Freeform 12"/>
          <p:cNvSpPr/>
          <p:nvPr/>
        </p:nvSpPr>
        <p:spPr>
          <a:xfrm>
            <a:off x="1593149" y="3080018"/>
            <a:ext cx="635000" cy="652463"/>
          </a:xfrm>
          <a:custGeom>
            <a:avLst/>
            <a:gdLst>
              <a:gd name="connsiteX0" fmla="*/ 696686 w 711200"/>
              <a:gd name="connsiteY0" fmla="*/ 0 h 653143"/>
              <a:gd name="connsiteX1" fmla="*/ 0 w 711200"/>
              <a:gd name="connsiteY1" fmla="*/ 333829 h 653143"/>
              <a:gd name="connsiteX2" fmla="*/ 711200 w 711200"/>
              <a:gd name="connsiteY2" fmla="*/ 653143 h 6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200" h="653143">
                <a:moveTo>
                  <a:pt x="696686" y="0"/>
                </a:moveTo>
                <a:lnTo>
                  <a:pt x="0" y="333829"/>
                </a:lnTo>
                <a:lnTo>
                  <a:pt x="711200" y="653143"/>
                </a:lnTo>
              </a:path>
            </a:pathLst>
          </a:cu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solidFill>
                <a:schemeClr val="tx2"/>
              </a:solidFill>
              <a:latin typeface="Bookman Old Style" pitchFamily="18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02749" y="2879993"/>
            <a:ext cx="4071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Good conductor like metals.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202749" y="3489593"/>
            <a:ext cx="5029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Has low melting point like nonmetals.</a:t>
            </a: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2757106" y="3790950"/>
            <a:ext cx="3551756" cy="934538"/>
            <a:chOff x="2341118" y="-653136"/>
            <a:chExt cx="2894719" cy="1009258"/>
          </a:xfrm>
        </p:grpSpPr>
        <p:sp>
          <p:nvSpPr>
            <p:cNvPr id="17" name="Cloud Callout 16"/>
            <p:cNvSpPr/>
            <p:nvPr/>
          </p:nvSpPr>
          <p:spPr>
            <a:xfrm>
              <a:off x="2341118" y="-653136"/>
              <a:ext cx="2894719" cy="1009258"/>
            </a:xfrm>
            <a:prstGeom prst="cloudCallout">
              <a:avLst>
                <a:gd name="adj1" fmla="val -64710"/>
                <a:gd name="adj2" fmla="val -5985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>
                <a:latin typeface="Bookman Old Style" pitchFamily="18" charset="0"/>
              </a:endParaRPr>
            </a:p>
          </p:txBody>
        </p:sp>
        <p:sp>
          <p:nvSpPr>
            <p:cNvPr id="18" name="TextBox 19"/>
            <p:cNvSpPr txBox="1">
              <a:spLocks noChangeArrowheads="1"/>
            </p:cNvSpPr>
            <p:nvPr/>
          </p:nvSpPr>
          <p:spPr bwMode="auto">
            <a:xfrm>
              <a:off x="2677225" y="-591164"/>
              <a:ext cx="2267085" cy="897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Used as semiconductors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(for making electronic </a:t>
              </a:r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Chips)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027" name="Picture 3" descr="\\Server\d\Old_data\VIPUL\chemistry images\2-6-2014\silicon-chi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86" y="1364661"/>
            <a:ext cx="1603640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26" name="Picture 2" descr="\\Server\d\Old_data\VIPUL\chemistry images\2-6-2014\silicon 1 chi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986" y="1364661"/>
            <a:ext cx="1631037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82623" y="2578814"/>
            <a:ext cx="9845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Arsenic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195263" y="2559764"/>
            <a:ext cx="9236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Silicon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618414" y="2559764"/>
            <a:ext cx="14366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Germanium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67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9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0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0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1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1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1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19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2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900" decel="100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900" decel="10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0" grpId="0" animBg="1"/>
      <p:bldP spid="19" grpId="0" animBg="1"/>
      <p:bldP spid="2" grpId="0"/>
      <p:bldP spid="12" grpId="0"/>
      <p:bldP spid="14" grpId="0"/>
      <p:bldP spid="15" grpId="0"/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8581" y="315059"/>
            <a:ext cx="1701929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3400" y="315059"/>
            <a:ext cx="1664238" cy="338554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cs typeface="Aharoni" pitchFamily="2" charset="-79"/>
              </a:rPr>
              <a:t>COMPOUNDS</a:t>
            </a:r>
            <a:r>
              <a:rPr lang="en-US" b="1" dirty="0" smtClean="0">
                <a:solidFill>
                  <a:srgbClr val="860063"/>
                </a:solidFill>
                <a:latin typeface="Bookman Old Style" pitchFamily="18" charset="0"/>
                <a:cs typeface="Aharoni" pitchFamily="2" charset="-79"/>
              </a:rPr>
              <a:t> </a:t>
            </a:r>
            <a:endParaRPr lang="en-US" b="1" dirty="0">
              <a:solidFill>
                <a:srgbClr val="860063"/>
              </a:solidFill>
              <a:latin typeface="Bookman Old Style" pitchFamily="18" charset="0"/>
              <a:cs typeface="Aharoni" pitchFamily="2" charset="-79"/>
            </a:endParaRPr>
          </a:p>
        </p:txBody>
      </p:sp>
      <p:pic>
        <p:nvPicPr>
          <p:cNvPr id="3" name="Picture 2" descr="germaniu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53469" y="605790"/>
            <a:ext cx="1322311" cy="1322311"/>
          </a:xfrm>
          <a:prstGeom prst="ellipse">
            <a:avLst/>
          </a:prstGeom>
          <a:ln w="19050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Picture 3" descr="s9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225" y="694169"/>
            <a:ext cx="1164728" cy="1168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silic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6824" y="694168"/>
            <a:ext cx="1371600" cy="1168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80208" y="2561590"/>
            <a:ext cx="751477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Bookman Old Style" pitchFamily="18" charset="0"/>
              </a:rPr>
              <a:t>A compound is the substance made up of two or more types of elements chemically combined in a fixed proportion and it can be further </a:t>
            </a:r>
            <a:r>
              <a:rPr lang="en-US" b="1" dirty="0" smtClean="0">
                <a:latin typeface="Bookman Old Style" pitchFamily="18" charset="0"/>
              </a:rPr>
              <a:t>subdivided into </a:t>
            </a:r>
            <a:r>
              <a:rPr lang="en-US" b="1" dirty="0">
                <a:latin typeface="Bookman Old Style" pitchFamily="18" charset="0"/>
              </a:rPr>
              <a:t>simpler substances only by chemical means</a:t>
            </a:r>
            <a:r>
              <a:rPr lang="en-US" b="1" dirty="0" smtClean="0">
                <a:latin typeface="Bookman Old Style" pitchFamily="18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0959" y="2051254"/>
            <a:ext cx="1036912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 H</a:t>
            </a:r>
            <a:r>
              <a:rPr lang="en-US" b="1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O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1980" y="2116058"/>
            <a:ext cx="10668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chemeClr val="bg1"/>
                </a:solidFill>
                <a:latin typeface="Bookman Old Style" pitchFamily="18" charset="0"/>
              </a:rPr>
              <a:t>NaCl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3580" y="2052558"/>
            <a:ext cx="1023252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CuSO</a:t>
            </a:r>
            <a:r>
              <a:rPr lang="en-US" b="1" baseline="-25000" dirty="0" smtClean="0">
                <a:solidFill>
                  <a:schemeClr val="bg1"/>
                </a:solidFill>
                <a:latin typeface="Bookman Old Style" pitchFamily="18" charset="0"/>
              </a:rPr>
              <a:t>4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770380" y="3119098"/>
            <a:ext cx="2209800" cy="15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19867" y="3842044"/>
            <a:ext cx="3451131" cy="1249094"/>
            <a:chOff x="777245" y="5192522"/>
            <a:chExt cx="3953568" cy="1327845"/>
          </a:xfrm>
        </p:grpSpPr>
        <p:grpSp>
          <p:nvGrpSpPr>
            <p:cNvPr id="25" name="Group 24"/>
            <p:cNvGrpSpPr>
              <a:grpSpLocks/>
            </p:cNvGrpSpPr>
            <p:nvPr/>
          </p:nvGrpSpPr>
          <p:grpSpPr bwMode="auto">
            <a:xfrm rot="1336458">
              <a:off x="777245" y="5192522"/>
              <a:ext cx="3899414" cy="1327845"/>
              <a:chOff x="163190" y="1057578"/>
              <a:chExt cx="3033887" cy="772010"/>
            </a:xfrm>
          </p:grpSpPr>
          <p:sp>
            <p:nvSpPr>
              <p:cNvPr id="27" name="TextBox 26"/>
              <p:cNvSpPr txBox="1">
                <a:spLocks noChangeArrowheads="1"/>
              </p:cNvSpPr>
              <p:nvPr/>
            </p:nvSpPr>
            <p:spPr bwMode="auto">
              <a:xfrm rot="19851842">
                <a:off x="1721115" y="1239817"/>
                <a:ext cx="173709" cy="3396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endParaRPr lang="en-IN" sz="2000" b="1" dirty="0">
                  <a:solidFill>
                    <a:schemeClr val="bg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6" name="Cloud Callout 25"/>
              <p:cNvSpPr/>
              <p:nvPr/>
            </p:nvSpPr>
            <p:spPr>
              <a:xfrm rot="20263542">
                <a:off x="163190" y="1057578"/>
                <a:ext cx="3033887" cy="772010"/>
              </a:xfrm>
              <a:prstGeom prst="cloudCallout">
                <a:avLst>
                  <a:gd name="adj1" fmla="val -1971"/>
                  <a:gd name="adj2" fmla="val -9992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IN" sz="2000">
                  <a:latin typeface="Bookman Old Style" pitchFamily="18" charset="0"/>
                </a:endParaRPr>
              </a:p>
            </p:txBody>
          </p:sp>
        </p:grp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940387" y="5402389"/>
              <a:ext cx="3790426" cy="883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Elements of </a:t>
              </a:r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compounds are </a:t>
              </a:r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bonded with imaginary Forces of attraction</a:t>
              </a:r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. 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4486438" y="3115468"/>
            <a:ext cx="1676400" cy="15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39436" y="1902086"/>
            <a:ext cx="1180194" cy="6241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latin typeface="Bookman Old Style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189980" y="3361168"/>
            <a:ext cx="1752600" cy="15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82980" y="2649458"/>
            <a:ext cx="1036912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Water 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0" name="TextBox 29" hidden="1"/>
          <p:cNvSpPr txBox="1"/>
          <p:nvPr/>
        </p:nvSpPr>
        <p:spPr>
          <a:xfrm>
            <a:off x="1993900" y="2507218"/>
            <a:ext cx="2465182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Sodium chloride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95750" y="2649458"/>
            <a:ext cx="216583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Copper sulphate 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765101" y="3605449"/>
            <a:ext cx="3611182" cy="1712205"/>
            <a:chOff x="2469588" y="3434644"/>
            <a:chExt cx="3611182" cy="1712205"/>
          </a:xfrm>
        </p:grpSpPr>
        <p:grpSp>
          <p:nvGrpSpPr>
            <p:cNvPr id="33" name="Group 32"/>
            <p:cNvGrpSpPr>
              <a:grpSpLocks/>
            </p:cNvGrpSpPr>
            <p:nvPr/>
          </p:nvGrpSpPr>
          <p:grpSpPr bwMode="auto">
            <a:xfrm rot="1336458">
              <a:off x="2469588" y="3434644"/>
              <a:ext cx="3611182" cy="1712205"/>
              <a:chOff x="1721115" y="477359"/>
              <a:chExt cx="3761662" cy="1102064"/>
            </a:xfrm>
          </p:grpSpPr>
          <p:sp>
            <p:nvSpPr>
              <p:cNvPr id="35" name="TextBox 34"/>
              <p:cNvSpPr txBox="1">
                <a:spLocks noChangeArrowheads="1"/>
              </p:cNvSpPr>
              <p:nvPr/>
            </p:nvSpPr>
            <p:spPr bwMode="auto">
              <a:xfrm rot="19851842">
                <a:off x="1721115" y="1239817"/>
                <a:ext cx="173709" cy="3396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endParaRPr lang="en-IN" sz="2000" b="1" dirty="0">
                  <a:solidFill>
                    <a:schemeClr val="bg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36" name="Cloud Callout 35"/>
              <p:cNvSpPr/>
              <p:nvPr/>
            </p:nvSpPr>
            <p:spPr>
              <a:xfrm rot="19907740">
                <a:off x="2448890" y="477359"/>
                <a:ext cx="3033887" cy="713066"/>
              </a:xfrm>
              <a:prstGeom prst="cloudCallout">
                <a:avLst>
                  <a:gd name="adj1" fmla="val 17958"/>
                  <a:gd name="adj2" fmla="val -72711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IN" sz="2000">
                  <a:latin typeface="Bookman Old Style" pitchFamily="18" charset="0"/>
                </a:endParaRPr>
              </a:p>
            </p:txBody>
          </p:sp>
        </p:grpSp>
        <p:sp>
          <p:nvSpPr>
            <p:cNvPr id="22" name="TextBox 26"/>
            <p:cNvSpPr txBox="1">
              <a:spLocks noChangeArrowheads="1"/>
            </p:cNvSpPr>
            <p:nvPr/>
          </p:nvSpPr>
          <p:spPr bwMode="auto">
            <a:xfrm>
              <a:off x="3370467" y="3819978"/>
              <a:ext cx="2666999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With the help of some chemical reactions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01064" y="3498387"/>
            <a:ext cx="3763175" cy="1273914"/>
            <a:chOff x="2626084" y="3356147"/>
            <a:chExt cx="3763175" cy="1273914"/>
          </a:xfrm>
        </p:grpSpPr>
        <p:grpSp>
          <p:nvGrpSpPr>
            <p:cNvPr id="37" name="Group 36"/>
            <p:cNvGrpSpPr>
              <a:grpSpLocks/>
            </p:cNvGrpSpPr>
            <p:nvPr/>
          </p:nvGrpSpPr>
          <p:grpSpPr bwMode="auto">
            <a:xfrm rot="1965971">
              <a:off x="2626084" y="3356147"/>
              <a:ext cx="3719163" cy="1273914"/>
              <a:chOff x="1721115" y="587274"/>
              <a:chExt cx="3874146" cy="992149"/>
            </a:xfrm>
          </p:grpSpPr>
          <p:sp>
            <p:nvSpPr>
              <p:cNvPr id="38" name="TextBox 37"/>
              <p:cNvSpPr txBox="1">
                <a:spLocks noChangeArrowheads="1"/>
              </p:cNvSpPr>
              <p:nvPr/>
            </p:nvSpPr>
            <p:spPr bwMode="auto">
              <a:xfrm rot="19851842">
                <a:off x="1721115" y="1239817"/>
                <a:ext cx="173709" cy="3396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endParaRPr lang="en-IN" sz="2000" b="1" dirty="0">
                  <a:solidFill>
                    <a:schemeClr val="bg1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39" name="Cloud Callout 38"/>
              <p:cNvSpPr/>
              <p:nvPr/>
            </p:nvSpPr>
            <p:spPr>
              <a:xfrm rot="19907740">
                <a:off x="2561374" y="587274"/>
                <a:ext cx="3033887" cy="876572"/>
              </a:xfrm>
              <a:prstGeom prst="cloudCallout">
                <a:avLst>
                  <a:gd name="adj1" fmla="val -19841"/>
                  <a:gd name="adj2" fmla="val -9176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IN" sz="2000">
                  <a:latin typeface="Bookman Old Style" pitchFamily="18" charset="0"/>
                </a:endParaRPr>
              </a:p>
            </p:txBody>
          </p:sp>
        </p:grpSp>
        <p:sp>
          <p:nvSpPr>
            <p:cNvPr id="17" name="TextBox 21"/>
            <p:cNvSpPr txBox="1">
              <a:spLocks noChangeArrowheads="1"/>
            </p:cNvSpPr>
            <p:nvPr/>
          </p:nvSpPr>
          <p:spPr bwMode="auto">
            <a:xfrm>
              <a:off x="3538311" y="3704965"/>
              <a:ext cx="285094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No. of atoms of an element in a compound are always fixed.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126562" y="2637790"/>
            <a:ext cx="1023252" cy="3385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Salt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8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18" grpId="0" animBg="1"/>
      <p:bldP spid="1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038583" y="257234"/>
            <a:ext cx="4199868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07164" y="282286"/>
            <a:ext cx="4262705" cy="40011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PROPERTIES OF COMPOUNDS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832720"/>
            <a:ext cx="80772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eaLnBrk="0" fontAlgn="auto" hangingPunct="0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Compound can be further subdivided into simpler substances only by chemical means.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33400" y="1720907"/>
            <a:ext cx="80772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eaLnBrk="0" fontAlgn="auto" hangingPunct="0">
              <a:spcBef>
                <a:spcPts val="0"/>
              </a:spcBef>
              <a:spcAft>
                <a:spcPts val="0"/>
              </a:spcAft>
              <a:buFontTx/>
              <a:buAutoNum type="arabicPeriod" startAt="2"/>
              <a:defRPr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Compound can be represented by using molecular </a:t>
            </a:r>
            <a:r>
              <a:rPr lang="en-US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formula. e.g</a:t>
            </a: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.- H</a:t>
            </a:r>
            <a:r>
              <a:rPr lang="en-US" b="1" baseline="-250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2</a:t>
            </a: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08000" y="2291775"/>
            <a:ext cx="80772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eaLnBrk="0" fontAlgn="auto" hangingPunct="0">
              <a:spcBef>
                <a:spcPts val="0"/>
              </a:spcBef>
              <a:spcAft>
                <a:spcPts val="0"/>
              </a:spcAft>
              <a:buFontTx/>
              <a:buAutoNum type="arabicPeriod" startAt="3"/>
              <a:defRPr/>
            </a:pP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Compound has totally new properties than the constituents</a:t>
            </a:r>
            <a:r>
              <a:rPr lang="en-US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.</a:t>
            </a:r>
          </a:p>
          <a:p>
            <a:pPr eaLnBrk="0" hangingPunct="0">
              <a:defRPr/>
            </a:pPr>
            <a:r>
              <a:rPr lang="en-US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       </a:t>
            </a: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e</a:t>
            </a:r>
            <a:r>
              <a:rPr lang="en-US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.g</a:t>
            </a: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. Water (H</a:t>
            </a:r>
            <a:r>
              <a:rPr lang="en-US" b="1" baseline="-25000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2</a:t>
            </a:r>
            <a:r>
              <a:rPr lang="en-US" b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O</a:t>
            </a:r>
            <a:r>
              <a:rPr lang="en-US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)</a:t>
            </a:r>
            <a:endParaRPr lang="en-US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20700" y="3409950"/>
            <a:ext cx="5165471" cy="1194621"/>
            <a:chOff x="63295" y="3596448"/>
            <a:chExt cx="5165471" cy="1194621"/>
          </a:xfrm>
        </p:grpSpPr>
        <p:sp>
          <p:nvSpPr>
            <p:cNvPr id="12" name="Cloud Callout 11"/>
            <p:cNvSpPr/>
            <p:nvPr/>
          </p:nvSpPr>
          <p:spPr bwMode="auto">
            <a:xfrm>
              <a:off x="81714" y="3596448"/>
              <a:ext cx="5147052" cy="1194621"/>
            </a:xfrm>
            <a:prstGeom prst="cloudCallout">
              <a:avLst>
                <a:gd name="adj1" fmla="val -24766"/>
                <a:gd name="adj2" fmla="val -8633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>
                <a:latin typeface="Bookman Old Style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3295" y="3772992"/>
              <a:ext cx="496589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 algn="ctr" eaLnBrk="0" hangingPunct="0">
                <a:defRPr/>
              </a:pPr>
              <a:r>
                <a:rPr lang="en-US" b="1" dirty="0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Bookman Old Style" pitchFamily="18" charset="0"/>
                </a:rPr>
                <a:t>	H</a:t>
              </a:r>
              <a:r>
                <a:rPr lang="en-US" b="1" baseline="-25000" dirty="0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Bookman Old Style" pitchFamily="18" charset="0"/>
                </a:rPr>
                <a:t>2</a:t>
              </a:r>
              <a:r>
                <a:rPr lang="en-US" b="1" dirty="0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Bookman Old Style" pitchFamily="18" charset="0"/>
                </a:rPr>
                <a:t> gas is combustible (</a:t>
              </a:r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Catches fire) </a:t>
              </a:r>
              <a:r>
                <a:rPr lang="en-US" b="1" dirty="0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Bookman Old Style" pitchFamily="18" charset="0"/>
                </a:rPr>
                <a:t>and O</a:t>
              </a:r>
              <a:r>
                <a:rPr lang="en-US" b="1" baseline="-25000" dirty="0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Bookman Old Style" pitchFamily="18" charset="0"/>
                </a:rPr>
                <a:t>2</a:t>
              </a:r>
              <a:r>
                <a:rPr lang="en-US" b="1" dirty="0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Bookman Old Style" pitchFamily="18" charset="0"/>
                </a:rPr>
                <a:t> supports combustion but water extinguishes fire.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63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animBg="1"/>
      <p:bldP spid="67" grpId="0" animBg="1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591820" y="3473449"/>
            <a:ext cx="2190750" cy="609037"/>
            <a:chOff x="76200" y="3581400"/>
            <a:chExt cx="3048000" cy="609600"/>
          </a:xfrm>
        </p:grpSpPr>
        <p:sp>
          <p:nvSpPr>
            <p:cNvPr id="3" name="Trapezoid 2"/>
            <p:cNvSpPr/>
            <p:nvPr/>
          </p:nvSpPr>
          <p:spPr>
            <a:xfrm>
              <a:off x="76200" y="3581400"/>
              <a:ext cx="30480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14350" y="3665914"/>
              <a:ext cx="2134809" cy="36967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 smtClean="0">
                  <a:latin typeface="Bookman Old Style" pitchFamily="18" charset="0"/>
                </a:rPr>
                <a:t>ELEMENTS</a:t>
              </a:r>
              <a:endParaRPr lang="en-US" b="1" kern="0" dirty="0">
                <a:latin typeface="Bookman Old Style" pitchFamily="18" charset="0"/>
              </a:endParaRPr>
            </a:p>
          </p:txBody>
        </p:sp>
      </p:grp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3239770" y="3473450"/>
            <a:ext cx="2335530" cy="609600"/>
            <a:chOff x="3124200" y="3581400"/>
            <a:chExt cx="3200400" cy="609600"/>
          </a:xfrm>
        </p:grpSpPr>
        <p:sp>
          <p:nvSpPr>
            <p:cNvPr id="6" name="Trapezoid 5"/>
            <p:cNvSpPr/>
            <p:nvPr/>
          </p:nvSpPr>
          <p:spPr>
            <a:xfrm>
              <a:off x="3124200" y="3581400"/>
              <a:ext cx="32004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28999" y="3665835"/>
              <a:ext cx="2423301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 smtClean="0">
                  <a:latin typeface="Bookman Old Style" pitchFamily="18" charset="0"/>
                </a:rPr>
                <a:t>COMPOUNDS</a:t>
              </a:r>
              <a:endParaRPr lang="en-US" b="1" kern="0" dirty="0">
                <a:latin typeface="Bookman Old Style" pitchFamily="18" charset="0"/>
              </a:endParaRPr>
            </a:p>
          </p:txBody>
        </p:sp>
      </p:grpSp>
      <p:grpSp>
        <p:nvGrpSpPr>
          <p:cNvPr id="8" name="Group 81"/>
          <p:cNvGrpSpPr>
            <a:grpSpLocks/>
          </p:cNvGrpSpPr>
          <p:nvPr/>
        </p:nvGrpSpPr>
        <p:grpSpPr bwMode="auto">
          <a:xfrm>
            <a:off x="3315970" y="425450"/>
            <a:ext cx="2590800" cy="609600"/>
            <a:chOff x="3124200" y="901125"/>
            <a:chExt cx="3048000" cy="609600"/>
          </a:xfrm>
        </p:grpSpPr>
        <p:sp>
          <p:nvSpPr>
            <p:cNvPr id="9" name="Trapezoid 8"/>
            <p:cNvSpPr/>
            <p:nvPr/>
          </p:nvSpPr>
          <p:spPr>
            <a:xfrm>
              <a:off x="3124200" y="901125"/>
              <a:ext cx="30480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atin typeface="Bookman Old Style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29185" y="920175"/>
              <a:ext cx="2223916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latin typeface="Bookman Old Style" pitchFamily="18" charset="0"/>
                </a:rPr>
                <a:t>MATTER</a:t>
              </a:r>
            </a:p>
          </p:txBody>
        </p:sp>
      </p:grpSp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1283970" y="1073150"/>
            <a:ext cx="6070600" cy="838201"/>
            <a:chOff x="1242348" y="2667000"/>
            <a:chExt cx="5532397" cy="838201"/>
          </a:xfrm>
        </p:grpSpPr>
        <p:cxnSp>
          <p:nvCxnSpPr>
            <p:cNvPr id="12" name="Straight Connector 11"/>
            <p:cNvCxnSpPr/>
            <p:nvPr/>
          </p:nvCxnSpPr>
          <p:spPr>
            <a:xfrm rot="10800000" flipV="1">
              <a:off x="1242348" y="2667000"/>
              <a:ext cx="3032402" cy="838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270410" y="2667000"/>
              <a:ext cx="2504335" cy="83820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65"/>
          <p:cNvGrpSpPr>
            <a:grpSpLocks/>
          </p:cNvGrpSpPr>
          <p:nvPr/>
        </p:nvGrpSpPr>
        <p:grpSpPr bwMode="auto">
          <a:xfrm>
            <a:off x="572770" y="1962150"/>
            <a:ext cx="2057400" cy="609037"/>
            <a:chOff x="76200" y="3581400"/>
            <a:chExt cx="3048000" cy="609600"/>
          </a:xfrm>
        </p:grpSpPr>
        <p:sp>
          <p:nvSpPr>
            <p:cNvPr id="15" name="Trapezoid 14"/>
            <p:cNvSpPr/>
            <p:nvPr/>
          </p:nvSpPr>
          <p:spPr>
            <a:xfrm>
              <a:off x="76200" y="3581400"/>
              <a:ext cx="30480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199" y="3619500"/>
              <a:ext cx="2286001" cy="3388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latin typeface="Bookman Old Style" pitchFamily="18" charset="0"/>
                </a:rPr>
                <a:t>PURE</a:t>
              </a:r>
            </a:p>
          </p:txBody>
        </p:sp>
      </p:grpSp>
      <p:grpSp>
        <p:nvGrpSpPr>
          <p:cNvPr id="17" name="Group 68"/>
          <p:cNvGrpSpPr>
            <a:grpSpLocks/>
          </p:cNvGrpSpPr>
          <p:nvPr/>
        </p:nvGrpSpPr>
        <p:grpSpPr bwMode="auto">
          <a:xfrm>
            <a:off x="5956300" y="1962150"/>
            <a:ext cx="2362200" cy="609037"/>
            <a:chOff x="6324600" y="3581400"/>
            <a:chExt cx="2819400" cy="609600"/>
          </a:xfrm>
        </p:grpSpPr>
        <p:sp>
          <p:nvSpPr>
            <p:cNvPr id="18" name="Trapezoid 17"/>
            <p:cNvSpPr/>
            <p:nvPr/>
          </p:nvSpPr>
          <p:spPr>
            <a:xfrm>
              <a:off x="6324600" y="3581400"/>
              <a:ext cx="28194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81799" y="3619500"/>
              <a:ext cx="1981198" cy="3388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latin typeface="Bookman Old Style" pitchFamily="18" charset="0"/>
                </a:rPr>
                <a:t>IMPURE</a:t>
              </a:r>
            </a:p>
          </p:txBody>
        </p:sp>
      </p:grpSp>
      <p:grpSp>
        <p:nvGrpSpPr>
          <p:cNvPr id="20" name="Group 71"/>
          <p:cNvGrpSpPr>
            <a:grpSpLocks/>
          </p:cNvGrpSpPr>
          <p:nvPr/>
        </p:nvGrpSpPr>
        <p:grpSpPr bwMode="auto">
          <a:xfrm>
            <a:off x="1315720" y="2597150"/>
            <a:ext cx="3390900" cy="857250"/>
            <a:chOff x="3459480" y="2667000"/>
            <a:chExt cx="8396800" cy="857251"/>
          </a:xfrm>
        </p:grpSpPr>
        <p:cxnSp>
          <p:nvCxnSpPr>
            <p:cNvPr id="21" name="Straight Connector 20"/>
            <p:cNvCxnSpPr/>
            <p:nvPr/>
          </p:nvCxnSpPr>
          <p:spPr>
            <a:xfrm rot="5400000">
              <a:off x="3437724" y="2688757"/>
              <a:ext cx="857251" cy="813736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269284" y="2667000"/>
              <a:ext cx="7586996" cy="83185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>
            <a:grpSpLocks/>
          </p:cNvGrpSpPr>
          <p:nvPr/>
        </p:nvGrpSpPr>
        <p:grpSpPr bwMode="auto">
          <a:xfrm rot="1698934">
            <a:off x="2860296" y="1690462"/>
            <a:ext cx="2458085" cy="925659"/>
            <a:chOff x="-44149" y="839043"/>
            <a:chExt cx="2458227" cy="925659"/>
          </a:xfrm>
        </p:grpSpPr>
        <p:sp>
          <p:nvSpPr>
            <p:cNvPr id="24" name="Cloud Callout 23"/>
            <p:cNvSpPr/>
            <p:nvPr/>
          </p:nvSpPr>
          <p:spPr>
            <a:xfrm rot="19907740">
              <a:off x="-44149" y="839043"/>
              <a:ext cx="2458227" cy="902560"/>
            </a:xfrm>
            <a:prstGeom prst="cloudCallout">
              <a:avLst>
                <a:gd name="adj1" fmla="val 72585"/>
                <a:gd name="adj2" fmla="val 1541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25" name="TextBox 19"/>
            <p:cNvSpPr txBox="1">
              <a:spLocks noChangeArrowheads="1"/>
            </p:cNvSpPr>
            <p:nvPr/>
          </p:nvSpPr>
          <p:spPr bwMode="auto">
            <a:xfrm rot="19851842">
              <a:off x="199817" y="841372"/>
              <a:ext cx="2031435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Impure matter is further 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classified as  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 rot="5400000">
            <a:off x="6783387" y="2982913"/>
            <a:ext cx="82232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7" name="Group 63"/>
          <p:cNvGrpSpPr>
            <a:grpSpLocks/>
          </p:cNvGrpSpPr>
          <p:nvPr/>
        </p:nvGrpSpPr>
        <p:grpSpPr bwMode="auto">
          <a:xfrm>
            <a:off x="5830570" y="3409950"/>
            <a:ext cx="2106930" cy="609600"/>
            <a:chOff x="3124200" y="3581400"/>
            <a:chExt cx="3200400" cy="609600"/>
          </a:xfrm>
        </p:grpSpPr>
        <p:sp>
          <p:nvSpPr>
            <p:cNvPr id="28" name="Trapezoid 27"/>
            <p:cNvSpPr/>
            <p:nvPr/>
          </p:nvSpPr>
          <p:spPr>
            <a:xfrm>
              <a:off x="3124200" y="3581400"/>
              <a:ext cx="32004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28998" y="3665835"/>
              <a:ext cx="2286896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 smtClean="0">
                  <a:latin typeface="Bookman Old Style" pitchFamily="18" charset="0"/>
                </a:rPr>
                <a:t>MIXTURES</a:t>
              </a:r>
              <a:endParaRPr lang="en-US" b="1" kern="0" dirty="0"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48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56000" y="206673"/>
            <a:ext cx="330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>
                <a:latin typeface="Bookman Old Style" pitchFamily="18" charset="0"/>
              </a:rPr>
              <a:t>IMPURE MATTER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316413" y="1500485"/>
            <a:ext cx="17411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Bookman Old Style" pitchFamily="18" charset="0"/>
              </a:rPr>
              <a:t>MIXTURE</a:t>
            </a:r>
          </a:p>
        </p:txBody>
      </p:sp>
      <p:sp>
        <p:nvSpPr>
          <p:cNvPr id="4" name="Oval 3"/>
          <p:cNvSpPr/>
          <p:nvPr/>
        </p:nvSpPr>
        <p:spPr>
          <a:xfrm>
            <a:off x="2590800" y="2038350"/>
            <a:ext cx="4648200" cy="198120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latin typeface="Bookman Old Style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4512469" y="1137443"/>
            <a:ext cx="731838" cy="3175"/>
          </a:xfrm>
          <a:prstGeom prst="straightConnector1">
            <a:avLst/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>
            <a:grpSpLocks/>
          </p:cNvGrpSpPr>
          <p:nvPr/>
        </p:nvGrpSpPr>
        <p:grpSpPr bwMode="auto">
          <a:xfrm rot="-1088644">
            <a:off x="780048" y="1095702"/>
            <a:ext cx="3128648" cy="973253"/>
            <a:chOff x="2667000" y="2362200"/>
            <a:chExt cx="3441513" cy="1295400"/>
          </a:xfrm>
        </p:grpSpPr>
        <p:sp>
          <p:nvSpPr>
            <p:cNvPr id="7" name="Cloud Callout 6"/>
            <p:cNvSpPr/>
            <p:nvPr/>
          </p:nvSpPr>
          <p:spPr>
            <a:xfrm rot="1088644">
              <a:off x="2667000" y="2362200"/>
              <a:ext cx="3430587" cy="1295400"/>
            </a:xfrm>
            <a:prstGeom prst="cloudCallout">
              <a:avLst>
                <a:gd name="adj1" fmla="val 56400"/>
                <a:gd name="adj2" fmla="val 135314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8" name="TextBox 2"/>
            <p:cNvSpPr txBox="1">
              <a:spLocks noChangeArrowheads="1"/>
            </p:cNvSpPr>
            <p:nvPr/>
          </p:nvSpPr>
          <p:spPr bwMode="auto">
            <a:xfrm rot="1088644">
              <a:off x="2812418" y="2667001"/>
              <a:ext cx="329609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Are all ingredients mixed 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in fixed proportion ??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 rot="-204074">
            <a:off x="5682901" y="960485"/>
            <a:ext cx="3142563" cy="731219"/>
            <a:chOff x="2667000" y="2362200"/>
            <a:chExt cx="3456815" cy="1295400"/>
          </a:xfrm>
        </p:grpSpPr>
        <p:sp>
          <p:nvSpPr>
            <p:cNvPr id="10" name="Cloud Callout 9"/>
            <p:cNvSpPr/>
            <p:nvPr/>
          </p:nvSpPr>
          <p:spPr>
            <a:xfrm rot="204074">
              <a:off x="2667000" y="2362200"/>
              <a:ext cx="3430587" cy="1295400"/>
            </a:xfrm>
            <a:prstGeom prst="cloudCallout">
              <a:avLst>
                <a:gd name="adj1" fmla="val -43514"/>
                <a:gd name="adj2" fmla="val 102672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 rot="204074">
              <a:off x="2789248" y="2558533"/>
              <a:ext cx="3334567" cy="923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How many ingredients do 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we have in this??</a:t>
              </a:r>
            </a:p>
            <a:p>
              <a:pPr algn="ctr"/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 rot="282198">
            <a:off x="3665001" y="560458"/>
            <a:ext cx="3327025" cy="1060626"/>
            <a:chOff x="2667000" y="2362200"/>
            <a:chExt cx="3430587" cy="1453348"/>
          </a:xfrm>
        </p:grpSpPr>
        <p:sp>
          <p:nvSpPr>
            <p:cNvPr id="13" name="Cloud Callout 12"/>
            <p:cNvSpPr/>
            <p:nvPr/>
          </p:nvSpPr>
          <p:spPr>
            <a:xfrm rot="21317802">
              <a:off x="2667000" y="2362200"/>
              <a:ext cx="3430587" cy="1295401"/>
            </a:xfrm>
            <a:prstGeom prst="cloudCallout">
              <a:avLst>
                <a:gd name="adj1" fmla="val -1442"/>
                <a:gd name="adj2" fmla="val 183725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14" name="TextBox 22"/>
            <p:cNvSpPr txBox="1">
              <a:spLocks noChangeArrowheads="1"/>
            </p:cNvSpPr>
            <p:nvPr/>
          </p:nvSpPr>
          <p:spPr bwMode="auto">
            <a:xfrm rot="21317802">
              <a:off x="2957389" y="2473656"/>
              <a:ext cx="2873923" cy="134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Is this dish made up of 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Same type of substance??????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  <a:p>
              <a:pPr algn="ctr"/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57200" y="4211419"/>
            <a:ext cx="8001000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800" b="1" dirty="0" smtClean="0">
                <a:latin typeface="Bookman Old Style" pitchFamily="18" charset="0"/>
              </a:rPr>
              <a:t>A mixture is a substance which is obtained by mixing two or more substances in any proportion.</a:t>
            </a:r>
            <a:endParaRPr lang="en-US" sz="1800" b="1" dirty="0">
              <a:latin typeface="Bookman Old Style" pitchFamily="18" charset="0"/>
            </a:endParaRP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6262031" y="1077138"/>
            <a:ext cx="1936477" cy="499433"/>
            <a:chOff x="2822936" y="2523272"/>
            <a:chExt cx="3118715" cy="973253"/>
          </a:xfrm>
        </p:grpSpPr>
        <p:sp>
          <p:nvSpPr>
            <p:cNvPr id="17" name="Cloud Callout 16"/>
            <p:cNvSpPr/>
            <p:nvPr/>
          </p:nvSpPr>
          <p:spPr>
            <a:xfrm>
              <a:off x="2822936" y="2523272"/>
              <a:ext cx="3118715" cy="973253"/>
            </a:xfrm>
            <a:prstGeom prst="cloudCallout">
              <a:avLst>
                <a:gd name="adj1" fmla="val -43514"/>
                <a:gd name="adj2" fmla="val 102672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18" name="TextBox 73"/>
            <p:cNvSpPr txBox="1">
              <a:spLocks noChangeArrowheads="1"/>
            </p:cNvSpPr>
            <p:nvPr/>
          </p:nvSpPr>
          <p:spPr bwMode="auto">
            <a:xfrm>
              <a:off x="3449803" y="2612572"/>
              <a:ext cx="19447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more than one</a:t>
              </a:r>
            </a:p>
            <a:p>
              <a:pPr algn="ctr"/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795781" y="1135178"/>
            <a:ext cx="2894329" cy="884775"/>
            <a:chOff x="2667000" y="2362200"/>
            <a:chExt cx="3502137" cy="1295400"/>
          </a:xfrm>
        </p:grpSpPr>
        <p:sp>
          <p:nvSpPr>
            <p:cNvPr id="20" name="Cloud Callout 19"/>
            <p:cNvSpPr/>
            <p:nvPr/>
          </p:nvSpPr>
          <p:spPr>
            <a:xfrm>
              <a:off x="2667000" y="2362200"/>
              <a:ext cx="3430587" cy="1295400"/>
            </a:xfrm>
            <a:prstGeom prst="cloudCallout">
              <a:avLst>
                <a:gd name="adj1" fmla="val 56400"/>
                <a:gd name="adj2" fmla="val 135314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21" name="TextBox 76"/>
            <p:cNvSpPr txBox="1">
              <a:spLocks noChangeArrowheads="1"/>
            </p:cNvSpPr>
            <p:nvPr/>
          </p:nvSpPr>
          <p:spPr bwMode="auto">
            <a:xfrm>
              <a:off x="2873042" y="2667002"/>
              <a:ext cx="3296095" cy="646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All ingredients are mixed 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in any proportion 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 rot="282198">
            <a:off x="3577363" y="933873"/>
            <a:ext cx="3631761" cy="733104"/>
            <a:chOff x="2774756" y="2647809"/>
            <a:chExt cx="3204753" cy="1070580"/>
          </a:xfrm>
        </p:grpSpPr>
        <p:sp>
          <p:nvSpPr>
            <p:cNvPr id="23" name="Cloud Callout 22"/>
            <p:cNvSpPr/>
            <p:nvPr/>
          </p:nvSpPr>
          <p:spPr>
            <a:xfrm rot="21317802">
              <a:off x="2922702" y="2647809"/>
              <a:ext cx="2835196" cy="1070580"/>
            </a:xfrm>
            <a:prstGeom prst="cloudCallout">
              <a:avLst>
                <a:gd name="adj1" fmla="val -1442"/>
                <a:gd name="adj2" fmla="val 183725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24" name="TextBox 22"/>
            <p:cNvSpPr txBox="1">
              <a:spLocks noChangeArrowheads="1"/>
            </p:cNvSpPr>
            <p:nvPr/>
          </p:nvSpPr>
          <p:spPr bwMode="auto">
            <a:xfrm rot="21317802">
              <a:off x="2774756" y="2869272"/>
              <a:ext cx="3204753" cy="691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So this kind of substance is 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Known as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  <a:p>
              <a:pPr algn="ctr"/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 rot="282198">
            <a:off x="3632275" y="617397"/>
            <a:ext cx="3118715" cy="604377"/>
            <a:chOff x="2667000" y="2362200"/>
            <a:chExt cx="3430587" cy="1295400"/>
          </a:xfrm>
        </p:grpSpPr>
        <p:sp>
          <p:nvSpPr>
            <p:cNvPr id="26" name="Cloud Callout 25"/>
            <p:cNvSpPr/>
            <p:nvPr/>
          </p:nvSpPr>
          <p:spPr>
            <a:xfrm rot="21317802">
              <a:off x="2667000" y="2362200"/>
              <a:ext cx="3430587" cy="1295400"/>
            </a:xfrm>
            <a:prstGeom prst="cloudCallout">
              <a:avLst>
                <a:gd name="adj1" fmla="val -1442"/>
                <a:gd name="adj2" fmla="val 183725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27" name="TextBox 22"/>
            <p:cNvSpPr txBox="1">
              <a:spLocks noChangeArrowheads="1"/>
            </p:cNvSpPr>
            <p:nvPr/>
          </p:nvSpPr>
          <p:spPr bwMode="auto">
            <a:xfrm rot="21317802">
              <a:off x="2884291" y="2519667"/>
              <a:ext cx="3182282" cy="923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Which is further divided 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As…..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  <a:p>
              <a:pPr algn="ctr"/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8" name="Group 27"/>
          <p:cNvGrpSpPr>
            <a:grpSpLocks/>
          </p:cNvGrpSpPr>
          <p:nvPr/>
        </p:nvGrpSpPr>
        <p:grpSpPr bwMode="auto">
          <a:xfrm rot="282198">
            <a:off x="4851643" y="918601"/>
            <a:ext cx="1208416" cy="375270"/>
            <a:chOff x="3890281" y="2523268"/>
            <a:chExt cx="1208416" cy="973252"/>
          </a:xfrm>
        </p:grpSpPr>
        <p:sp>
          <p:nvSpPr>
            <p:cNvPr id="29" name="Cloud Callout 28"/>
            <p:cNvSpPr/>
            <p:nvPr/>
          </p:nvSpPr>
          <p:spPr>
            <a:xfrm rot="21317802">
              <a:off x="3890281" y="2523268"/>
              <a:ext cx="1195548" cy="973252"/>
            </a:xfrm>
            <a:prstGeom prst="cloudCallout">
              <a:avLst>
                <a:gd name="adj1" fmla="val -1442"/>
                <a:gd name="adj2" fmla="val 183725"/>
              </a:avLst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30" name="TextBox 22"/>
            <p:cNvSpPr txBox="1">
              <a:spLocks noChangeArrowheads="1"/>
            </p:cNvSpPr>
            <p:nvPr/>
          </p:nvSpPr>
          <p:spPr bwMode="auto">
            <a:xfrm rot="21317802">
              <a:off x="3981083" y="2546476"/>
              <a:ext cx="1117614" cy="646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No……..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  <a:p>
              <a:pPr algn="ctr"/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07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2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2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2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4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675684"/>
            <a:ext cx="4527981" cy="81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Properties and types of mixtures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66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588838" y="271896"/>
            <a:ext cx="3818062" cy="3815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33400" y="2029996"/>
            <a:ext cx="6580415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 eaLnBrk="0" fontAlgn="auto" hangingPunct="0">
              <a:spcBef>
                <a:spcPts val="0"/>
              </a:spcBef>
              <a:spcAft>
                <a:spcPts val="0"/>
              </a:spcAft>
              <a:tabLst>
                <a:tab pos="465138" algn="l"/>
              </a:tabLst>
              <a:defRPr/>
            </a:pPr>
            <a:r>
              <a:rPr lang="en-US" b="1" kern="0" dirty="0" smtClean="0">
                <a:latin typeface="Bookman Old Style" pitchFamily="18" charset="0"/>
              </a:rPr>
              <a:t>In a mixture the constituents are not in a fixed proportion.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33400" y="1459758"/>
            <a:ext cx="7211755" cy="3630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tabLst>
                <a:tab pos="465138" algn="l"/>
              </a:tabLst>
              <a:defRPr/>
            </a:pPr>
            <a:r>
              <a:rPr lang="en-US" b="1" kern="0" dirty="0" smtClean="0">
                <a:latin typeface="Bookman Old Style" pitchFamily="18" charset="0"/>
              </a:rPr>
              <a:t>The </a:t>
            </a:r>
            <a:r>
              <a:rPr lang="en-US" b="1" kern="0" dirty="0">
                <a:latin typeface="Bookman Old Style" pitchFamily="18" charset="0"/>
              </a:rPr>
              <a:t>constituents of a mixture retain their </a:t>
            </a:r>
            <a:r>
              <a:rPr lang="en-US" b="1" kern="0" dirty="0" smtClean="0">
                <a:latin typeface="Bookman Old Style" pitchFamily="18" charset="0"/>
              </a:rPr>
              <a:t>original properties</a:t>
            </a:r>
            <a:r>
              <a:rPr lang="en-US" b="1" kern="0" dirty="0">
                <a:latin typeface="Bookman Old Style" pitchFamily="18" charset="0"/>
              </a:rPr>
              <a:t>.</a:t>
            </a:r>
          </a:p>
          <a:p>
            <a:pPr marL="514350" indent="-514350" eaLnBrk="0" fontAlgn="auto" hangingPunct="0">
              <a:spcBef>
                <a:spcPts val="0"/>
              </a:spcBef>
              <a:spcAft>
                <a:spcPts val="0"/>
              </a:spcAft>
              <a:tabLst>
                <a:tab pos="465138" algn="l"/>
              </a:tabLst>
              <a:defRPr/>
            </a:pPr>
            <a:endParaRPr lang="en-US" b="1" kern="0" dirty="0"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33400" y="692148"/>
            <a:ext cx="7406067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tabLst>
                <a:tab pos="465138" algn="l"/>
              </a:tabLst>
              <a:defRPr/>
            </a:pPr>
            <a:r>
              <a:rPr lang="en-US" b="1" kern="0" dirty="0">
                <a:latin typeface="Bookman Old Style" pitchFamily="18" charset="0"/>
              </a:rPr>
              <a:t>The mixture can be further subdivided into simpler substances by simple physical processes like holding a magnet, </a:t>
            </a:r>
            <a:r>
              <a:rPr lang="en-US" b="1" kern="0" dirty="0" smtClean="0">
                <a:latin typeface="Bookman Old Style" pitchFamily="18" charset="0"/>
              </a:rPr>
              <a:t>hand picking </a:t>
            </a:r>
            <a:r>
              <a:rPr lang="en-US" b="1" kern="0" dirty="0">
                <a:latin typeface="Bookman Old Style" pitchFamily="18" charset="0"/>
              </a:rPr>
              <a:t>etc..</a:t>
            </a:r>
          </a:p>
        </p:txBody>
      </p:sp>
      <p:sp>
        <p:nvSpPr>
          <p:cNvPr id="2" name="Arc 1"/>
          <p:cNvSpPr/>
          <p:nvPr/>
        </p:nvSpPr>
        <p:spPr>
          <a:xfrm rot="5400000">
            <a:off x="6852756" y="1390488"/>
            <a:ext cx="2514600" cy="1752600"/>
          </a:xfrm>
          <a:prstGeom prst="arc">
            <a:avLst>
              <a:gd name="adj1" fmla="val 18270448"/>
              <a:gd name="adj2" fmla="val 3291914"/>
            </a:avLst>
          </a:prstGeom>
          <a:noFill/>
          <a:ln w="76200" cap="flat" cmpd="sng" algn="ctr">
            <a:solidFill>
              <a:srgbClr val="6EA0B0">
                <a:shade val="60000"/>
                <a:satMod val="30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55292" y="261719"/>
            <a:ext cx="37673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man Old Style" pitchFamily="18" charset="0"/>
              </a:rPr>
              <a:t>PROPERTIES OF MIXTURE</a:t>
            </a:r>
          </a:p>
        </p:txBody>
      </p:sp>
      <p:grpSp>
        <p:nvGrpSpPr>
          <p:cNvPr id="5" name="Group 59"/>
          <p:cNvGrpSpPr>
            <a:grpSpLocks/>
          </p:cNvGrpSpPr>
          <p:nvPr/>
        </p:nvGrpSpPr>
        <p:grpSpPr bwMode="auto">
          <a:xfrm>
            <a:off x="7649681" y="1365088"/>
            <a:ext cx="1023938" cy="2590800"/>
            <a:chOff x="4830222" y="2667000"/>
            <a:chExt cx="1024354" cy="2590800"/>
          </a:xfrm>
        </p:grpSpPr>
        <p:sp>
          <p:nvSpPr>
            <p:cNvPr id="6" name="Freeform 5"/>
            <p:cNvSpPr/>
            <p:nvPr/>
          </p:nvSpPr>
          <p:spPr>
            <a:xfrm>
              <a:off x="4876279" y="2667000"/>
              <a:ext cx="914771" cy="2590800"/>
            </a:xfrm>
            <a:custGeom>
              <a:avLst/>
              <a:gdLst>
                <a:gd name="connsiteX0" fmla="*/ 58 w 914772"/>
                <a:gd name="connsiteY0" fmla="*/ 1274845 h 2590800"/>
                <a:gd name="connsiteX1" fmla="*/ 486427 w 914772"/>
                <a:gd name="connsiteY1" fmla="*/ 2614 h 2590800"/>
                <a:gd name="connsiteX2" fmla="*/ 914773 w 914772"/>
                <a:gd name="connsiteY2" fmla="*/ 1295401 h 2590800"/>
                <a:gd name="connsiteX3" fmla="*/ 686079 w 914772"/>
                <a:gd name="connsiteY3" fmla="*/ 1295400 h 2590800"/>
                <a:gd name="connsiteX4" fmla="*/ 481215 w 914772"/>
                <a:gd name="connsiteY4" fmla="*/ 234499 h 2590800"/>
                <a:gd name="connsiteX5" fmla="*/ 228704 w 914772"/>
                <a:gd name="connsiteY5" fmla="*/ 1285122 h 2590800"/>
                <a:gd name="connsiteX6" fmla="*/ 58 w 914772"/>
                <a:gd name="connsiteY6" fmla="*/ 1274845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772" h="2590800">
                  <a:moveTo>
                    <a:pt x="58" y="1274845"/>
                  </a:moveTo>
                  <a:cubicBezTo>
                    <a:pt x="4202" y="535274"/>
                    <a:pt x="225790" y="-44348"/>
                    <a:pt x="486427" y="2614"/>
                  </a:cubicBezTo>
                  <a:cubicBezTo>
                    <a:pt x="727272" y="46010"/>
                    <a:pt x="914773" y="611905"/>
                    <a:pt x="914773" y="1295401"/>
                  </a:cubicBezTo>
                  <a:lnTo>
                    <a:pt x="686079" y="1295400"/>
                  </a:lnTo>
                  <a:cubicBezTo>
                    <a:pt x="686079" y="749303"/>
                    <a:pt x="597656" y="291400"/>
                    <a:pt x="481215" y="234499"/>
                  </a:cubicBezTo>
                  <a:cubicBezTo>
                    <a:pt x="347098" y="168960"/>
                    <a:pt x="230003" y="656156"/>
                    <a:pt x="228704" y="1285122"/>
                  </a:cubicBezTo>
                  <a:lnTo>
                    <a:pt x="58" y="1274845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18900000" scaled="1"/>
              <a:tileRect/>
            </a:gradFill>
            <a:ln w="19050" cap="flat" cmpd="sng" algn="ctr">
              <a:solidFill>
                <a:sysClr val="windowText" lastClr="000000">
                  <a:lumMod val="75000"/>
                  <a:lumOff val="2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0222" y="3668713"/>
              <a:ext cx="35633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ysClr val="windowText" lastClr="000000">
                      <a:lumMod val="95000"/>
                      <a:lumOff val="5000"/>
                    </a:sysClr>
                  </a:solidFill>
                  <a:latin typeface="Bookman Old Style" pitchFamily="18" charset="0"/>
                </a:rPr>
                <a:t>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16301" y="3657600"/>
              <a:ext cx="338275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ysClr val="windowText" lastClr="000000">
                      <a:lumMod val="95000"/>
                      <a:lumOff val="5000"/>
                    </a:sysClr>
                  </a:solidFill>
                  <a:latin typeface="Bookman Old Style" pitchFamily="18" charset="0"/>
                </a:rPr>
                <a:t>S</a:t>
              </a:r>
            </a:p>
          </p:txBody>
        </p:sp>
      </p:grpSp>
      <p:sp>
        <p:nvSpPr>
          <p:cNvPr id="9" name="Oval 8"/>
          <p:cNvSpPr/>
          <p:nvPr/>
        </p:nvSpPr>
        <p:spPr>
          <a:xfrm>
            <a:off x="7455053" y="28885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607453" y="30409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55091" y="3167122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912253" y="31933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064653" y="31933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293253" y="31171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8445653" y="28885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598053" y="27361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836053" y="28885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064653" y="28885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217053" y="28885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988453" y="30409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683653" y="2888513"/>
            <a:ext cx="228600" cy="228600"/>
          </a:xfrm>
          <a:prstGeom prst="ellipse">
            <a:avLst/>
          </a:prstGeom>
          <a:solidFill>
            <a:srgbClr val="E7E200"/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94131" y="3113725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51293" y="3168488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394093" y="2785107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927493" y="2939888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8665683" y="2656517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568046" y="2804147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489341" y="2939888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156093" y="2939888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965597" y="3201830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7615550" y="3013707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8268024" y="3092288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8079893" y="3168488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156093" y="3092288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8208475" y="2811298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386120" y="2844640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079893" y="2825584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922731" y="2832735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003693" y="3016088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56121" y="2787488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8307539" y="2975611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8459939" y="2823211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8459939" y="2975611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7624120" y="2844640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621739" y="2899411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774139" y="2975611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736989" y="2863688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736043" y="3032771"/>
            <a:ext cx="228600" cy="228600"/>
          </a:xfrm>
          <a:prstGeom prst="ellipse">
            <a:avLst/>
          </a:prstGeom>
          <a:solidFill>
            <a:sysClr val="windowText" lastClr="000000">
              <a:lumMod val="95000"/>
              <a:lumOff val="5000"/>
            </a:sysClr>
          </a:solidFill>
          <a:ln w="19050" cap="flat" cmpd="sng" algn="ctr">
            <a:solidFill>
              <a:srgbClr val="6EA0B0">
                <a:shade val="50000"/>
              </a:srgbClr>
            </a:solidFill>
            <a:prstDash val="solid"/>
          </a:ln>
          <a:effectLst>
            <a:softEdge rad="63500"/>
          </a:effectLst>
        </p:spPr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82128" y="2778390"/>
            <a:ext cx="17744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 err="1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Sulphur</a:t>
            </a:r>
            <a:endParaRPr lang="en-US" sz="1800" b="1" kern="0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latin typeface="Bookman Old Style" pitchFamily="18" charset="0"/>
              </a:rPr>
              <a:t>&amp;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53146" y="3312924"/>
            <a:ext cx="68320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Iron</a:t>
            </a:r>
          </a:p>
        </p:txBody>
      </p:sp>
      <p:grpSp>
        <p:nvGrpSpPr>
          <p:cNvPr id="51" name="Group 50"/>
          <p:cNvGrpSpPr>
            <a:grpSpLocks/>
          </p:cNvGrpSpPr>
          <p:nvPr/>
        </p:nvGrpSpPr>
        <p:grpSpPr bwMode="auto">
          <a:xfrm rot="-204074">
            <a:off x="5912202" y="1857211"/>
            <a:ext cx="2835196" cy="454030"/>
            <a:chOff x="2623972" y="4679294"/>
            <a:chExt cx="3430587" cy="1295400"/>
          </a:xfrm>
        </p:grpSpPr>
        <p:sp>
          <p:nvSpPr>
            <p:cNvPr id="52" name="Cloud Callout 51"/>
            <p:cNvSpPr/>
            <p:nvPr/>
          </p:nvSpPr>
          <p:spPr>
            <a:xfrm rot="204074">
              <a:off x="2623972" y="4679294"/>
              <a:ext cx="3430587" cy="1295400"/>
            </a:xfrm>
            <a:prstGeom prst="cloudCallout">
              <a:avLst>
                <a:gd name="adj1" fmla="val 22918"/>
                <a:gd name="adj2" fmla="val 13751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53" name="TextBox 150"/>
            <p:cNvSpPr txBox="1">
              <a:spLocks noChangeArrowheads="1"/>
            </p:cNvSpPr>
            <p:nvPr/>
          </p:nvSpPr>
          <p:spPr bwMode="auto">
            <a:xfrm rot="204074">
              <a:off x="2979946" y="4905243"/>
              <a:ext cx="2839238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Can we separate this?</a:t>
              </a:r>
            </a:p>
            <a:p>
              <a:pPr algn="ctr"/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4" name="Group 53"/>
          <p:cNvGrpSpPr>
            <a:grpSpLocks/>
          </p:cNvGrpSpPr>
          <p:nvPr/>
        </p:nvGrpSpPr>
        <p:grpSpPr bwMode="auto">
          <a:xfrm rot="-204074">
            <a:off x="6416055" y="1846026"/>
            <a:ext cx="1239228" cy="551013"/>
            <a:chOff x="4448154" y="2362201"/>
            <a:chExt cx="1649430" cy="886878"/>
          </a:xfrm>
        </p:grpSpPr>
        <p:sp>
          <p:nvSpPr>
            <p:cNvPr id="55" name="Cloud Callout 54"/>
            <p:cNvSpPr/>
            <p:nvPr/>
          </p:nvSpPr>
          <p:spPr>
            <a:xfrm rot="204074">
              <a:off x="4448154" y="2362201"/>
              <a:ext cx="1649430" cy="886878"/>
            </a:xfrm>
            <a:prstGeom prst="cloudCallout">
              <a:avLst>
                <a:gd name="adj1" fmla="val 65761"/>
                <a:gd name="adj2" fmla="val -7034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56" name="TextBox 153"/>
            <p:cNvSpPr txBox="1">
              <a:spLocks noChangeArrowheads="1"/>
            </p:cNvSpPr>
            <p:nvPr/>
          </p:nvSpPr>
          <p:spPr bwMode="auto">
            <a:xfrm rot="204074">
              <a:off x="4746186" y="2527640"/>
              <a:ext cx="1067933" cy="369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Magnet</a:t>
              </a:r>
            </a:p>
          </p:txBody>
        </p:sp>
      </p:grpSp>
      <p:grpSp>
        <p:nvGrpSpPr>
          <p:cNvPr id="62" name="Group 81"/>
          <p:cNvGrpSpPr>
            <a:grpSpLocks/>
          </p:cNvGrpSpPr>
          <p:nvPr/>
        </p:nvGrpSpPr>
        <p:grpSpPr bwMode="auto">
          <a:xfrm>
            <a:off x="2647950" y="901700"/>
            <a:ext cx="3048000" cy="609600"/>
            <a:chOff x="3124200" y="901125"/>
            <a:chExt cx="3048000" cy="609600"/>
          </a:xfrm>
        </p:grpSpPr>
        <p:sp>
          <p:nvSpPr>
            <p:cNvPr id="63" name="Round Same Side Corner Rectangle 62"/>
            <p:cNvSpPr/>
            <p:nvPr/>
          </p:nvSpPr>
          <p:spPr>
            <a:xfrm>
              <a:off x="3124200" y="901125"/>
              <a:ext cx="3048000" cy="609600"/>
            </a:xfrm>
            <a:prstGeom prst="round2SameRect">
              <a:avLst>
                <a:gd name="adj1" fmla="val 50000"/>
                <a:gd name="adj2" fmla="val 0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338686" y="920175"/>
              <a:ext cx="2604914" cy="33855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MIXTURES</a:t>
              </a:r>
            </a:p>
          </p:txBody>
        </p:sp>
      </p:grpSp>
      <p:grpSp>
        <p:nvGrpSpPr>
          <p:cNvPr id="65" name="Group 58"/>
          <p:cNvGrpSpPr>
            <a:grpSpLocks/>
          </p:cNvGrpSpPr>
          <p:nvPr/>
        </p:nvGrpSpPr>
        <p:grpSpPr bwMode="auto">
          <a:xfrm>
            <a:off x="1504950" y="1549400"/>
            <a:ext cx="5181600" cy="838200"/>
            <a:chOff x="1242348" y="2667000"/>
            <a:chExt cx="6226840" cy="838200"/>
          </a:xfrm>
        </p:grpSpPr>
        <p:cxnSp>
          <p:nvCxnSpPr>
            <p:cNvPr id="66" name="Straight Connector 65"/>
            <p:cNvCxnSpPr/>
            <p:nvPr/>
          </p:nvCxnSpPr>
          <p:spPr>
            <a:xfrm rot="10800000" flipV="1">
              <a:off x="1242348" y="2667000"/>
              <a:ext cx="3032402" cy="838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270410" y="2667000"/>
              <a:ext cx="3198778" cy="838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5"/>
          <p:cNvGrpSpPr>
            <a:grpSpLocks/>
          </p:cNvGrpSpPr>
          <p:nvPr/>
        </p:nvGrpSpPr>
        <p:grpSpPr bwMode="auto">
          <a:xfrm>
            <a:off x="4781551" y="2522537"/>
            <a:ext cx="3429000" cy="609037"/>
            <a:chOff x="-266701" y="3581400"/>
            <a:chExt cx="4176485" cy="609600"/>
          </a:xfrm>
        </p:grpSpPr>
        <p:sp>
          <p:nvSpPr>
            <p:cNvPr id="69" name="Trapezoid 68"/>
            <p:cNvSpPr/>
            <p:nvPr/>
          </p:nvSpPr>
          <p:spPr>
            <a:xfrm>
              <a:off x="-266701" y="3581400"/>
              <a:ext cx="4176485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-38100" y="3619501"/>
              <a:ext cx="3748314" cy="3388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HETEROGENOUS</a:t>
              </a:r>
            </a:p>
          </p:txBody>
        </p:sp>
      </p:grpSp>
      <p:grpSp>
        <p:nvGrpSpPr>
          <p:cNvPr id="71" name="Group 68"/>
          <p:cNvGrpSpPr>
            <a:grpSpLocks/>
          </p:cNvGrpSpPr>
          <p:nvPr/>
        </p:nvGrpSpPr>
        <p:grpSpPr bwMode="auto">
          <a:xfrm>
            <a:off x="133350" y="2484437"/>
            <a:ext cx="3048000" cy="609037"/>
            <a:chOff x="6497060" y="3581400"/>
            <a:chExt cx="2320576" cy="609600"/>
          </a:xfrm>
        </p:grpSpPr>
        <p:sp>
          <p:nvSpPr>
            <p:cNvPr id="72" name="Trapezoid 71"/>
            <p:cNvSpPr/>
            <p:nvPr/>
          </p:nvSpPr>
          <p:spPr>
            <a:xfrm>
              <a:off x="6497060" y="3581400"/>
              <a:ext cx="2320576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686988" y="3619501"/>
              <a:ext cx="1978721" cy="3388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HOMOGENOUS</a:t>
              </a:r>
            </a:p>
          </p:txBody>
        </p:sp>
      </p:grpSp>
      <p:grpSp>
        <p:nvGrpSpPr>
          <p:cNvPr id="74" name="Group 73"/>
          <p:cNvGrpSpPr>
            <a:grpSpLocks/>
          </p:cNvGrpSpPr>
          <p:nvPr/>
        </p:nvGrpSpPr>
        <p:grpSpPr bwMode="auto">
          <a:xfrm rot="1698934">
            <a:off x="2854874" y="2023523"/>
            <a:ext cx="2508383" cy="634511"/>
            <a:chOff x="365529" y="827091"/>
            <a:chExt cx="2759380" cy="767758"/>
          </a:xfrm>
        </p:grpSpPr>
        <p:sp>
          <p:nvSpPr>
            <p:cNvPr id="75" name="Cloud Callout 74"/>
            <p:cNvSpPr/>
            <p:nvPr/>
          </p:nvSpPr>
          <p:spPr>
            <a:xfrm rot="19907740">
              <a:off x="365529" y="850486"/>
              <a:ext cx="2759380" cy="744363"/>
            </a:xfrm>
            <a:prstGeom prst="cloudCallout">
              <a:avLst>
                <a:gd name="adj1" fmla="val 12950"/>
                <a:gd name="adj2" fmla="val -11589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76" name="TextBox 19"/>
            <p:cNvSpPr txBox="1">
              <a:spLocks noChangeArrowheads="1"/>
            </p:cNvSpPr>
            <p:nvPr/>
          </p:nvSpPr>
          <p:spPr bwMode="auto">
            <a:xfrm rot="19851842">
              <a:off x="516356" y="827091"/>
              <a:ext cx="2590794" cy="707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Mixtures are further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classified as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8" fill="hold">
                      <p:stCondLst>
                        <p:cond delay="indefinite"/>
                      </p:stCondLst>
                      <p:childTnLst>
                        <p:par>
                          <p:cTn id="699" fill="hold">
                            <p:stCondLst>
                              <p:cond delay="0"/>
                            </p:stCondLst>
                            <p:childTnLst>
                              <p:par>
                                <p:cTn id="7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presetID="32" presetClass="emph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0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0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7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1500"/>
                            </p:stCondLst>
                            <p:childTnLst>
                              <p:par>
                                <p:cTn id="71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111 L 5.55112E-17 -0.07216 " pathEditMode="relative" rAng="0" ptsTypes="AA">
                                      <p:cBhvr>
                                        <p:cTn id="7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7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111 L 5.55112E-17 -0.07216 " pathEditMode="relative" rAng="0" ptsTypes="AA">
                                      <p:cBhvr>
                                        <p:cTn id="71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7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111 L 5.55112E-17 -0.07216 " pathEditMode="relative" rAng="0" ptsTypes="AA">
                                      <p:cBhvr>
                                        <p:cTn id="7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7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111 L 5.55112E-17 -0.07216 " pathEditMode="relative" rAng="0" ptsTypes="AA">
                                      <p:cBhvr>
                                        <p:cTn id="72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7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111 L 5.55112E-17 -0.07216 " pathEditMode="relative" rAng="0" ptsTypes="AA">
                                      <p:cBhvr>
                                        <p:cTn id="7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72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111 L 5.55112E-17 -0.07216 " pathEditMode="relative" rAng="0" ptsTypes="AA">
                                      <p:cBhvr>
                                        <p:cTn id="7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7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111 L 5.55112E-17 -0.07216 " pathEditMode="relative" rAng="0" ptsTypes="AA">
                                      <p:cBhvr>
                                        <p:cTn id="7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73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111 L 5.55112E-17 -0.07216 " pathEditMode="relative" rAng="0" ptsTypes="AA">
                                      <p:cBhvr>
                                        <p:cTn id="73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73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111 L 5.55112E-17 -0.07216 " pathEditMode="relative" rAng="0" ptsTypes="AA">
                                      <p:cBhvr>
                                        <p:cTn id="73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73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111 L 5.55112E-17 -0.07216 " pathEditMode="relative" rAng="0" ptsTypes="AA">
                                      <p:cBhvr>
                                        <p:cTn id="73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3100"/>
                                    </p:animMotion>
                                  </p:childTnLst>
                                </p:cTn>
                              </p:par>
                              <p:par>
                                <p:cTn id="7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>
                      <p:stCondLst>
                        <p:cond delay="indefinite"/>
                      </p:stCondLst>
                      <p:childTnLst>
                        <p:par>
                          <p:cTn id="793" fill="hold">
                            <p:stCondLst>
                              <p:cond delay="0"/>
                            </p:stCondLst>
                            <p:childTnLst>
                              <p:par>
                                <p:cTn id="7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7" fill="hold">
                      <p:stCondLst>
                        <p:cond delay="indefinite"/>
                      </p:stCondLst>
                      <p:childTnLst>
                        <p:par>
                          <p:cTn id="798" fill="hold">
                            <p:stCondLst>
                              <p:cond delay="0"/>
                            </p:stCondLst>
                            <p:childTnLst>
                              <p:par>
                                <p:cTn id="7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7" fill="hold">
                      <p:stCondLst>
                        <p:cond delay="indefinite"/>
                      </p:stCondLst>
                      <p:childTnLst>
                        <p:par>
                          <p:cTn id="958" fill="hold">
                            <p:stCondLst>
                              <p:cond delay="0"/>
                            </p:stCondLst>
                            <p:childTnLst>
                              <p:par>
                                <p:cTn id="95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4" fill="hold">
                      <p:stCondLst>
                        <p:cond delay="indefinite"/>
                      </p:stCondLst>
                      <p:childTnLst>
                        <p:par>
                          <p:cTn id="965" fill="hold">
                            <p:stCondLst>
                              <p:cond delay="0"/>
                            </p:stCondLst>
                            <p:childTnLst>
                              <p:par>
                                <p:cTn id="9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1" fill="hold">
                      <p:stCondLst>
                        <p:cond delay="indefinite"/>
                      </p:stCondLst>
                      <p:childTnLst>
                        <p:par>
                          <p:cTn id="972" fill="hold">
                            <p:stCondLst>
                              <p:cond delay="0"/>
                            </p:stCondLst>
                            <p:childTnLst>
                              <p:par>
                                <p:cTn id="9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500"/>
                            </p:stCondLst>
                            <p:childTnLst>
                              <p:par>
                                <p:cTn id="97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2" fill="hold">
                            <p:stCondLst>
                              <p:cond delay="1000"/>
                            </p:stCondLst>
                            <p:childTnLst>
                              <p:par>
                                <p:cTn id="98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8" fill="hold">
                      <p:stCondLst>
                        <p:cond delay="indefinite"/>
                      </p:stCondLst>
                      <p:childTnLst>
                        <p:par>
                          <p:cTn id="989" fill="hold">
                            <p:stCondLst>
                              <p:cond delay="0"/>
                            </p:stCondLst>
                            <p:childTnLst>
                              <p:par>
                                <p:cTn id="9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59" grpId="0" animBg="1"/>
      <p:bldP spid="59" grpId="1" animBg="1"/>
      <p:bldP spid="58" grpId="0" animBg="1"/>
      <p:bldP spid="58" grpId="1" animBg="1"/>
      <p:bldP spid="57" grpId="0" animBg="1"/>
      <p:bldP spid="57" grpId="1" animBg="1"/>
      <p:bldP spid="2" grpId="0" animBg="1"/>
      <p:bldP spid="4" grpId="0"/>
      <p:bldP spid="4" grpId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675685"/>
            <a:ext cx="5670981" cy="50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altLang="en-US" sz="2400" dirty="0">
                <a:solidFill>
                  <a:srgbClr val="FF6600"/>
                </a:solidFill>
                <a:latin typeface="Bookman Old Style" pitchFamily="18" charset="0"/>
              </a:rPr>
              <a:t>Matter and its classification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8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755613" y="1406261"/>
            <a:ext cx="3480956" cy="3306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35163" y="1426371"/>
            <a:ext cx="3243448" cy="3006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205101" y="1376620"/>
            <a:ext cx="33414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HOMOGENOUS MIXTURE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80786" y="822920"/>
            <a:ext cx="6389914" cy="5847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A homogenous mixture is a mixture in which </a:t>
            </a:r>
            <a:r>
              <a:rPr lang="en-US" b="1" dirty="0" smtClean="0">
                <a:latin typeface="Bookman Old Style" pitchFamily="18" charset="0"/>
              </a:rPr>
              <a:t>constituents </a:t>
            </a:r>
            <a:r>
              <a:rPr lang="en-US" b="1" dirty="0">
                <a:latin typeface="Bookman Old Style" pitchFamily="18" charset="0"/>
              </a:rPr>
              <a:t>are uniformly mixed </a:t>
            </a:r>
            <a:r>
              <a:rPr lang="en-US" b="1" dirty="0" smtClean="0">
                <a:latin typeface="Bookman Old Style" pitchFamily="18" charset="0"/>
              </a:rPr>
              <a:t>throughout  the </a:t>
            </a:r>
            <a:r>
              <a:rPr lang="en-US" b="1" dirty="0">
                <a:latin typeface="Bookman Old Style" pitchFamily="18" charset="0"/>
              </a:rPr>
              <a:t>mixture.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1" r="50000"/>
          <a:stretch/>
        </p:blipFill>
        <p:spPr>
          <a:xfrm>
            <a:off x="7797798" y="831850"/>
            <a:ext cx="787400" cy="1051134"/>
          </a:xfrm>
          <a:prstGeom prst="roundRect">
            <a:avLst>
              <a:gd name="adj" fmla="val 17574"/>
            </a:avLst>
          </a:prstGeom>
        </p:spPr>
      </p:pic>
      <p:sp>
        <p:nvSpPr>
          <p:cNvPr id="6" name="TextBox 5"/>
          <p:cNvSpPr txBox="1"/>
          <p:nvPr/>
        </p:nvSpPr>
        <p:spPr>
          <a:xfrm>
            <a:off x="7482116" y="1861994"/>
            <a:ext cx="144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ctr" eaLnBrk="0" fontAlgn="auto" hangingPunct="0">
              <a:spcBef>
                <a:spcPts val="0"/>
              </a:spcBef>
              <a:spcAft>
                <a:spcPts val="0"/>
              </a:spcAft>
              <a:tabLst>
                <a:tab pos="465138" algn="l"/>
              </a:tabLst>
              <a:defRPr/>
            </a:pPr>
            <a:r>
              <a:rPr lang="en-US" b="1" kern="0" dirty="0">
                <a:solidFill>
                  <a:srgbClr val="002060"/>
                </a:solidFill>
                <a:latin typeface="Bookman Old Style" pitchFamily="18" charset="0"/>
              </a:rPr>
              <a:t>Sherbet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37080" y="934283"/>
            <a:ext cx="1433997" cy="567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514350" algn="r" eaLnBrk="0" hangingPunct="0">
              <a:defRPr/>
            </a:pPr>
            <a:r>
              <a:rPr lang="en-US" b="1" kern="0" dirty="0">
                <a:solidFill>
                  <a:srgbClr val="002060"/>
                </a:solidFill>
                <a:latin typeface="Bookman Old Style" pitchFamily="18" charset="0"/>
              </a:rPr>
              <a:t>Water </a:t>
            </a:r>
            <a:r>
              <a:rPr lang="en-US" b="1" kern="0" dirty="0" smtClean="0">
                <a:solidFill>
                  <a:srgbClr val="002060"/>
                </a:solidFill>
                <a:latin typeface="Bookman Old Style" pitchFamily="18" charset="0"/>
              </a:rPr>
              <a:t>+</a:t>
            </a:r>
          </a:p>
          <a:p>
            <a:pPr indent="-514350" algn="r" eaLnBrk="0" hangingPunct="0">
              <a:defRPr/>
            </a:pPr>
            <a:r>
              <a:rPr lang="en-US" b="1" kern="0" dirty="0" smtClean="0">
                <a:solidFill>
                  <a:srgbClr val="002060"/>
                </a:solidFill>
                <a:latin typeface="Bookman Old Style" pitchFamily="18" charset="0"/>
              </a:rPr>
              <a:t>Sugar </a:t>
            </a:r>
            <a:r>
              <a:rPr lang="en-US" b="1" kern="0" dirty="0">
                <a:solidFill>
                  <a:srgbClr val="002060"/>
                </a:solidFill>
                <a:latin typeface="Bookman Old Style" pitchFamily="18" charset="0"/>
              </a:rPr>
              <a:t>+</a:t>
            </a:r>
          </a:p>
          <a:p>
            <a:pPr indent="-514350"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23010" y="1417638"/>
            <a:ext cx="1735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514350" algn="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rgbClr val="002060"/>
                </a:solidFill>
                <a:latin typeface="Bookman Old Style" pitchFamily="18" charset="0"/>
              </a:rPr>
              <a:t>Rose syrup</a:t>
            </a:r>
          </a:p>
        </p:txBody>
      </p:sp>
      <p:pic>
        <p:nvPicPr>
          <p:cNvPr id="14" name="Picture 13" descr="GulabSherbet_1794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8775" y="3321766"/>
            <a:ext cx="1014413" cy="1352550"/>
          </a:xfrm>
          <a:prstGeom prst="roundRect">
            <a:avLst>
              <a:gd name="adj" fmla="val 29365"/>
            </a:avLst>
          </a:prstGeom>
        </p:spPr>
      </p:pic>
      <p:sp>
        <p:nvSpPr>
          <p:cNvPr id="15" name="TextBox 14"/>
          <p:cNvSpPr txBox="1"/>
          <p:nvPr/>
        </p:nvSpPr>
        <p:spPr>
          <a:xfrm>
            <a:off x="6327775" y="4569996"/>
            <a:ext cx="1876425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algn="ctr" eaLnBrk="0" fontAlgn="auto" hangingPunct="0">
              <a:spcBef>
                <a:spcPts val="0"/>
              </a:spcBef>
              <a:spcAft>
                <a:spcPts val="0"/>
              </a:spcAft>
              <a:tabLst>
                <a:tab pos="465138" algn="l"/>
              </a:tabLst>
              <a:defRPr/>
            </a:pPr>
            <a:r>
              <a:rPr lang="en-US" b="1" kern="0" dirty="0">
                <a:solidFill>
                  <a:schemeClr val="tx2"/>
                </a:solidFill>
                <a:latin typeface="Bookman Old Style" pitchFamily="18" charset="0"/>
              </a:rPr>
              <a:t>Water and Oil</a:t>
            </a:r>
          </a:p>
        </p:txBody>
      </p:sp>
      <p:pic>
        <p:nvPicPr>
          <p:cNvPr id="16" name="Picture 15" descr="GulabSherbet_1794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0258" y="3310880"/>
            <a:ext cx="1014413" cy="1352550"/>
          </a:xfrm>
          <a:prstGeom prst="roundRect">
            <a:avLst>
              <a:gd name="adj" fmla="val 29365"/>
            </a:avLst>
          </a:prstGeom>
        </p:spPr>
      </p:pic>
      <p:sp>
        <p:nvSpPr>
          <p:cNvPr id="17" name="TextBox 16"/>
          <p:cNvSpPr txBox="1"/>
          <p:nvPr/>
        </p:nvSpPr>
        <p:spPr>
          <a:xfrm>
            <a:off x="4489450" y="4569996"/>
            <a:ext cx="188595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algn="ctr" eaLnBrk="0" fontAlgn="auto" hangingPunct="0">
              <a:spcBef>
                <a:spcPts val="0"/>
              </a:spcBef>
              <a:spcAft>
                <a:spcPts val="0"/>
              </a:spcAft>
              <a:tabLst>
                <a:tab pos="465138" algn="l"/>
              </a:tabLst>
              <a:defRPr/>
            </a:pPr>
            <a:r>
              <a:rPr lang="en-US" b="1" kern="0" dirty="0">
                <a:solidFill>
                  <a:schemeClr val="tx2"/>
                </a:solidFill>
                <a:latin typeface="Bookman Old Style" pitchFamily="18" charset="0"/>
              </a:rPr>
              <a:t>Muddy water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71500" y="2627551"/>
            <a:ext cx="7866745" cy="61555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Bookman Old Style" pitchFamily="18" charset="0"/>
              </a:rPr>
              <a:t>A 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Bookman Old Style" pitchFamily="18" charset="0"/>
              </a:rPr>
              <a:t>heterogeneous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Bookman Old Style" pitchFamily="18" charset="0"/>
              </a:rPr>
              <a:t>mixture is a mixture in which the constituents are not uniformly mixed throughout the mixture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Bookman Old Style" pitchFamily="18" charset="0"/>
              </a:rPr>
              <a:t>.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470400" y="1390650"/>
            <a:ext cx="40432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HETEROGENOUS MIXTURE</a:t>
            </a:r>
          </a:p>
        </p:txBody>
      </p:sp>
      <p:sp>
        <p:nvSpPr>
          <p:cNvPr id="22" name="Title 14"/>
          <p:cNvSpPr txBox="1">
            <a:spLocks/>
          </p:cNvSpPr>
          <p:nvPr/>
        </p:nvSpPr>
        <p:spPr>
          <a:xfrm>
            <a:off x="2566491" y="344953"/>
            <a:ext cx="4364182" cy="381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 defTabSz="799352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>
                    <a:lumMod val="85000"/>
                  </a:schemeClr>
                </a:solidFill>
                <a:latin typeface="Bookman Old Style" pitchFamily="18" charset="0"/>
              </a:rPr>
              <a:t/>
            </a:r>
            <a:br>
              <a:rPr lang="en-US" sz="3200" b="1" smtClean="0">
                <a:solidFill>
                  <a:schemeClr val="bg1">
                    <a:lumMod val="85000"/>
                  </a:schemeClr>
                </a:solidFill>
                <a:latin typeface="Bookman Old Style" pitchFamily="18" charset="0"/>
              </a:rPr>
            </a:br>
            <a:endParaRPr lang="en-US" sz="3200" dirty="0">
              <a:solidFill>
                <a:schemeClr val="bg1">
                  <a:lumMod val="8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88435" y="373618"/>
            <a:ext cx="408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Bookman Old Style" pitchFamily="18" charset="0"/>
              </a:rPr>
              <a:t>CLASSIFICATION OF MIXTURES</a:t>
            </a:r>
            <a:endParaRPr lang="en-US" sz="1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3060700" y="742950"/>
            <a:ext cx="3070860" cy="641350"/>
            <a:chOff x="2857500" y="577850"/>
            <a:chExt cx="3070860" cy="641350"/>
          </a:xfrm>
        </p:grpSpPr>
        <p:cxnSp>
          <p:nvCxnSpPr>
            <p:cNvPr id="25" name="Straight Connector 24"/>
            <p:cNvCxnSpPr/>
            <p:nvPr/>
          </p:nvCxnSpPr>
          <p:spPr bwMode="auto">
            <a:xfrm flipH="1">
              <a:off x="2857500" y="577850"/>
              <a:ext cx="1649413" cy="64135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auto">
            <a:xfrm>
              <a:off x="4502151" y="577850"/>
              <a:ext cx="1426209" cy="62611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460048" y="300576"/>
            <a:ext cx="3243448" cy="3006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520700" y="250825"/>
            <a:ext cx="32507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HOMOGENOUS MIXTURE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64613" y="2273493"/>
            <a:ext cx="3480956" cy="3306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79400" y="2257882"/>
            <a:ext cx="40432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HETEROGENOUS MIXTURE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05114" y="1436955"/>
            <a:ext cx="6233786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0" lvl="1" indent="-274320" defTabSz="914400">
              <a:spcBef>
                <a:spcPts val="550"/>
              </a:spcBef>
              <a:buClr>
                <a:schemeClr val="accent1"/>
              </a:buClr>
              <a:buSzPct val="7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Uniform composition</a:t>
            </a:r>
          </a:p>
          <a:p>
            <a:pPr marL="640080" lvl="1" indent="-274320" defTabSz="914400">
              <a:spcBef>
                <a:spcPts val="550"/>
              </a:spcBef>
              <a:buClr>
                <a:schemeClr val="accent1"/>
              </a:buClr>
              <a:buSzPct val="7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Not physically distinguishable</a:t>
            </a:r>
            <a:endParaRPr lang="en-US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0500" y="3333750"/>
            <a:ext cx="6233786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0" lvl="1" indent="-274320" defTabSz="914400">
              <a:spcBef>
                <a:spcPts val="550"/>
              </a:spcBef>
              <a:buClr>
                <a:schemeClr val="accent1"/>
              </a:buClr>
              <a:buSzPct val="7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Non-uniform composition</a:t>
            </a:r>
          </a:p>
          <a:p>
            <a:pPr marL="640080" lvl="1" indent="-274320" defTabSz="914400">
              <a:spcBef>
                <a:spcPts val="550"/>
              </a:spcBef>
              <a:buClr>
                <a:schemeClr val="accent1"/>
              </a:buClr>
              <a:buSzPct val="70000"/>
              <a:buFont typeface="Wingdings" pitchFamily="2" charset="2"/>
              <a:buChar char="Ø"/>
              <a:defRPr/>
            </a:pPr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Physically distinguishable</a:t>
            </a:r>
            <a:endParaRPr lang="en-US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89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6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7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1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7" grpId="0" animBg="1"/>
      <p:bldP spid="7" grpId="1" animBg="1"/>
      <p:bldP spid="2" grpId="0"/>
      <p:bldP spid="2" grpId="1"/>
      <p:bldP spid="3" grpId="0" animBg="1"/>
      <p:bldP spid="18" grpId="0" animBg="1"/>
      <p:bldP spid="19" grpId="0"/>
      <p:bldP spid="19" grpId="1"/>
      <p:bldP spid="22" grpId="0" animBg="1"/>
      <p:bldP spid="22" grpId="1" animBg="1"/>
      <p:bldP spid="23" grpId="0"/>
      <p:bldP spid="23" grpId="1"/>
      <p:bldP spid="37" grpId="0" animBg="1"/>
      <p:bldP spid="38" grpId="0"/>
      <p:bldP spid="39" grpId="0" animBg="1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895600" y="205978"/>
            <a:ext cx="3200400" cy="59412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Bookman Old Style" pitchFamily="18" charset="0"/>
              </a:rPr>
              <a:t>MIXTURE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pic>
        <p:nvPicPr>
          <p:cNvPr id="76802" name="Picture 2" descr="http://4.bp.blogspot.com/_QVj5_hBNJOc/SvU7MX-HTGI/AAAAAAAAE-A/3k9SPfpMFzo/s400/Mixture+Step+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14400"/>
            <a:ext cx="3581400" cy="200025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76804" name="Picture 4" descr="https://encrypted-tbn2.gstatic.com/images?q=tbn:ANd9GcQa_3iqfWLlmDGAbSOft2Vqx0_e50rRQ5dups33zffwbxzJBlk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971550"/>
            <a:ext cx="2667000" cy="188595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76806" name="Picture 6" descr="http://www.publicdomainpictures.net/pictures/20000/velka/vegetable-mixtu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914400"/>
            <a:ext cx="3048001" cy="188595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76808" name="Picture 8" descr="http://www.regenesis.com/images/regenox-petrocleanse-right1.jpg"/>
          <p:cNvPicPr>
            <a:picLocks noChangeAspect="1" noChangeArrowheads="1"/>
          </p:cNvPicPr>
          <p:nvPr/>
        </p:nvPicPr>
        <p:blipFill>
          <a:blip r:embed="rId5" cstate="print"/>
          <a:srcRect l="49231" t="16285" r="16923"/>
          <a:stretch>
            <a:fillRect/>
          </a:stretch>
        </p:blipFill>
        <p:spPr bwMode="auto">
          <a:xfrm>
            <a:off x="228600" y="3028950"/>
            <a:ext cx="838200" cy="1943100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1371600" y="2971800"/>
            <a:ext cx="3429000" cy="2082832"/>
            <a:chOff x="1371600" y="3962400"/>
            <a:chExt cx="3429000" cy="2777109"/>
          </a:xfrm>
        </p:grpSpPr>
        <p:pic>
          <p:nvPicPr>
            <p:cNvPr id="76810" name="Picture 10" descr="http://upload.wikimedia.org/wikipedia/commons/thumb/8/89/SaltInWaterSolutionLiquid.jpg/220px-SaltInWaterSolutionLiquid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371600" y="3962400"/>
              <a:ext cx="1378618" cy="2700909"/>
            </a:xfrm>
            <a:prstGeom prst="rect">
              <a:avLst/>
            </a:prstGeom>
            <a:noFill/>
          </p:spPr>
        </p:pic>
        <p:pic>
          <p:nvPicPr>
            <p:cNvPr id="76812" name="Picture 12" descr="http://www.tibetanbuddhistaltar.org/wp-content/uploads/2011/02/iStock_000004511195Medium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95600" y="3986784"/>
              <a:ext cx="1905000" cy="2752725"/>
            </a:xfrm>
            <a:prstGeom prst="rect">
              <a:avLst/>
            </a:prstGeom>
            <a:noFill/>
          </p:spPr>
        </p:pic>
      </p:grpSp>
      <p:pic>
        <p:nvPicPr>
          <p:cNvPr id="76814" name="Picture 14" descr="http://images.fineartamerica.com/images-medium-large/1-copper-sulphate-solution-martyn-f-chillmaid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05350" y="2971800"/>
            <a:ext cx="1619250" cy="2114550"/>
          </a:xfrm>
          <a:prstGeom prst="rect">
            <a:avLst/>
          </a:prstGeom>
          <a:noFill/>
        </p:spPr>
      </p:pic>
      <p:pic>
        <p:nvPicPr>
          <p:cNvPr id="76816" name="Picture 16" descr="http://upload.wikimedia.org/wikipedia/commons/1/1e/Potassium-permanganate-soluti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9926" y="2857500"/>
            <a:ext cx="1666875" cy="2171701"/>
          </a:xfrm>
          <a:prstGeom prst="rect">
            <a:avLst/>
          </a:prstGeom>
          <a:noFill/>
        </p:spPr>
      </p:pic>
      <p:grpSp>
        <p:nvGrpSpPr>
          <p:cNvPr id="12" name="Group 58"/>
          <p:cNvGrpSpPr>
            <a:grpSpLocks/>
          </p:cNvGrpSpPr>
          <p:nvPr/>
        </p:nvGrpSpPr>
        <p:grpSpPr bwMode="auto">
          <a:xfrm>
            <a:off x="2209798" y="1085850"/>
            <a:ext cx="3429001" cy="723900"/>
            <a:chOff x="1242348" y="2667000"/>
            <a:chExt cx="6226840" cy="838200"/>
          </a:xfrm>
        </p:grpSpPr>
        <p:cxnSp>
          <p:nvCxnSpPr>
            <p:cNvPr id="13" name="Straight Connector 12"/>
            <p:cNvCxnSpPr/>
            <p:nvPr/>
          </p:nvCxnSpPr>
          <p:spPr>
            <a:xfrm rot="10800000" flipV="1">
              <a:off x="1242348" y="2667000"/>
              <a:ext cx="3032402" cy="838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270410" y="2667000"/>
              <a:ext cx="3198778" cy="838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71"/>
          <p:cNvGrpSpPr>
            <a:grpSpLocks/>
          </p:cNvGrpSpPr>
          <p:nvPr/>
        </p:nvGrpSpPr>
        <p:grpSpPr bwMode="auto">
          <a:xfrm flipH="1">
            <a:off x="4572000" y="2736853"/>
            <a:ext cx="1143000" cy="444497"/>
            <a:chOff x="2899697" y="2667000"/>
            <a:chExt cx="3358719" cy="444497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2899697" y="2667000"/>
              <a:ext cx="1373516" cy="44449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69278" y="2667000"/>
              <a:ext cx="1989138" cy="36829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62"/>
          <p:cNvGrpSpPr>
            <a:grpSpLocks/>
          </p:cNvGrpSpPr>
          <p:nvPr/>
        </p:nvGrpSpPr>
        <p:grpSpPr bwMode="auto">
          <a:xfrm>
            <a:off x="2971799" y="3257550"/>
            <a:ext cx="2362201" cy="609600"/>
            <a:chOff x="76200" y="3581400"/>
            <a:chExt cx="3048000" cy="609600"/>
          </a:xfrm>
        </p:grpSpPr>
        <p:sp>
          <p:nvSpPr>
            <p:cNvPr id="19" name="Trapezoid 18"/>
            <p:cNvSpPr/>
            <p:nvPr/>
          </p:nvSpPr>
          <p:spPr>
            <a:xfrm>
              <a:off x="76200" y="3581400"/>
              <a:ext cx="30480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1169" y="3770868"/>
              <a:ext cx="2457662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SUSPENSIONS</a:t>
              </a:r>
            </a:p>
          </p:txBody>
        </p:sp>
      </p:grpSp>
      <p:grpSp>
        <p:nvGrpSpPr>
          <p:cNvPr id="21" name="Group 63"/>
          <p:cNvGrpSpPr>
            <a:grpSpLocks/>
          </p:cNvGrpSpPr>
          <p:nvPr/>
        </p:nvGrpSpPr>
        <p:grpSpPr bwMode="auto">
          <a:xfrm>
            <a:off x="5486400" y="3257550"/>
            <a:ext cx="1828800" cy="609600"/>
            <a:chOff x="3292210" y="3581400"/>
            <a:chExt cx="2419350" cy="609600"/>
          </a:xfrm>
        </p:grpSpPr>
        <p:sp>
          <p:nvSpPr>
            <p:cNvPr id="22" name="Trapezoid 21"/>
            <p:cNvSpPr/>
            <p:nvPr/>
          </p:nvSpPr>
          <p:spPr>
            <a:xfrm>
              <a:off x="3292210" y="3581400"/>
              <a:ext cx="241935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27425" y="3770868"/>
              <a:ext cx="191112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COLLOIDS</a:t>
              </a:r>
            </a:p>
          </p:txBody>
        </p:sp>
      </p:grpSp>
      <p:grpSp>
        <p:nvGrpSpPr>
          <p:cNvPr id="24" name="Group 64"/>
          <p:cNvGrpSpPr>
            <a:grpSpLocks/>
          </p:cNvGrpSpPr>
          <p:nvPr/>
        </p:nvGrpSpPr>
        <p:grpSpPr bwMode="auto">
          <a:xfrm>
            <a:off x="304799" y="3257550"/>
            <a:ext cx="2314575" cy="609600"/>
            <a:chOff x="6324600" y="3581400"/>
            <a:chExt cx="2819400" cy="609600"/>
          </a:xfrm>
        </p:grpSpPr>
        <p:sp>
          <p:nvSpPr>
            <p:cNvPr id="25" name="Trapezoid 24"/>
            <p:cNvSpPr/>
            <p:nvPr/>
          </p:nvSpPr>
          <p:spPr>
            <a:xfrm>
              <a:off x="6324600" y="3581400"/>
              <a:ext cx="28194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756440" y="3745468"/>
              <a:ext cx="195302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SOLUTIONS</a:t>
              </a:r>
            </a:p>
          </p:txBody>
        </p:sp>
      </p:grpSp>
      <p:grpSp>
        <p:nvGrpSpPr>
          <p:cNvPr id="27" name="Group 81"/>
          <p:cNvGrpSpPr>
            <a:grpSpLocks/>
          </p:cNvGrpSpPr>
          <p:nvPr/>
        </p:nvGrpSpPr>
        <p:grpSpPr bwMode="auto">
          <a:xfrm>
            <a:off x="2438399" y="438150"/>
            <a:ext cx="3048000" cy="609600"/>
            <a:chOff x="3124200" y="901125"/>
            <a:chExt cx="3048000" cy="609600"/>
          </a:xfrm>
        </p:grpSpPr>
        <p:sp>
          <p:nvSpPr>
            <p:cNvPr id="28" name="Round Same Side Corner Rectangle 27"/>
            <p:cNvSpPr/>
            <p:nvPr/>
          </p:nvSpPr>
          <p:spPr>
            <a:xfrm>
              <a:off x="3124200" y="901125"/>
              <a:ext cx="3048000" cy="609600"/>
            </a:xfrm>
            <a:prstGeom prst="round2SameRect">
              <a:avLst>
                <a:gd name="adj1" fmla="val 50000"/>
                <a:gd name="adj2" fmla="val 0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38686" y="920175"/>
              <a:ext cx="2604914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MIXTURES</a:t>
              </a:r>
            </a:p>
          </p:txBody>
        </p:sp>
      </p:grpSp>
      <p:grpSp>
        <p:nvGrpSpPr>
          <p:cNvPr id="30" name="Group 68"/>
          <p:cNvGrpSpPr>
            <a:grpSpLocks/>
          </p:cNvGrpSpPr>
          <p:nvPr/>
        </p:nvGrpSpPr>
        <p:grpSpPr bwMode="auto">
          <a:xfrm>
            <a:off x="304799" y="1966912"/>
            <a:ext cx="3276600" cy="609037"/>
            <a:chOff x="6497060" y="3581400"/>
            <a:chExt cx="2320576" cy="609600"/>
          </a:xfrm>
        </p:grpSpPr>
        <p:sp>
          <p:nvSpPr>
            <p:cNvPr id="31" name="Trapezoid 30"/>
            <p:cNvSpPr/>
            <p:nvPr/>
          </p:nvSpPr>
          <p:spPr>
            <a:xfrm>
              <a:off x="6497060" y="3581400"/>
              <a:ext cx="2320576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86988" y="3619501"/>
              <a:ext cx="1978721" cy="4620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HOMOGENOUS</a:t>
              </a:r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1543049" y="2593975"/>
            <a:ext cx="6350" cy="695328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cxnSp>
      <p:grpSp>
        <p:nvGrpSpPr>
          <p:cNvPr id="34" name="Group 68"/>
          <p:cNvGrpSpPr>
            <a:grpSpLocks/>
          </p:cNvGrpSpPr>
          <p:nvPr/>
        </p:nvGrpSpPr>
        <p:grpSpPr bwMode="auto">
          <a:xfrm>
            <a:off x="3670299" y="1974850"/>
            <a:ext cx="3276600" cy="609037"/>
            <a:chOff x="6560018" y="3581400"/>
            <a:chExt cx="2320576" cy="609600"/>
          </a:xfrm>
        </p:grpSpPr>
        <p:sp>
          <p:nvSpPr>
            <p:cNvPr id="35" name="Trapezoid 34"/>
            <p:cNvSpPr/>
            <p:nvPr/>
          </p:nvSpPr>
          <p:spPr>
            <a:xfrm>
              <a:off x="6560018" y="3581400"/>
              <a:ext cx="2320576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686988" y="3619501"/>
              <a:ext cx="2076681" cy="46209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HETEROGENOUS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/>
        </p:nvGrpSpPr>
        <p:grpSpPr bwMode="auto">
          <a:xfrm rot="1698934">
            <a:off x="2553690" y="2959041"/>
            <a:ext cx="4015634" cy="866305"/>
            <a:chOff x="182892" y="148650"/>
            <a:chExt cx="3859134" cy="548991"/>
          </a:xfrm>
        </p:grpSpPr>
        <p:sp>
          <p:nvSpPr>
            <p:cNvPr id="38" name="Cloud Callout 37"/>
            <p:cNvSpPr/>
            <p:nvPr/>
          </p:nvSpPr>
          <p:spPr>
            <a:xfrm rot="19907740">
              <a:off x="182892" y="148650"/>
              <a:ext cx="3859134" cy="548991"/>
            </a:xfrm>
            <a:prstGeom prst="cloudCallout">
              <a:avLst>
                <a:gd name="adj1" fmla="val 28489"/>
                <a:gd name="adj2" fmla="val -10104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 rot="19851842">
              <a:off x="418830" y="209592"/>
              <a:ext cx="3555795" cy="409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Heterogeneous mixtures are </a:t>
              </a:r>
            </a:p>
            <a:p>
              <a:pPr algn="ctr"/>
              <a:r>
                <a:rPr lang="en-IN" sz="1800" b="1" dirty="0">
                  <a:solidFill>
                    <a:schemeClr val="bg1"/>
                  </a:solidFill>
                  <a:latin typeface="Bookman Old Style" pitchFamily="18" charset="0"/>
                </a:rPr>
                <a:t>f</a:t>
              </a:r>
              <a:r>
                <a:rPr lang="en-IN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urther classified as</a:t>
              </a:r>
              <a:endParaRPr lang="en-IN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9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6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6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6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6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6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6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5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675684"/>
            <a:ext cx="4527981" cy="81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Homogeneous mixture </a:t>
            </a:r>
            <a:endParaRPr lang="en-US" altLang="en-US" sz="24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en-US" altLang="en-US" sz="2400" dirty="0" smtClean="0">
                <a:solidFill>
                  <a:srgbClr val="FF6600"/>
                </a:solidFill>
                <a:latin typeface="Bookman Old Style" pitchFamily="18" charset="0"/>
              </a:rPr>
              <a:t>  (solution</a:t>
            </a: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)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0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25757" y="266683"/>
            <a:ext cx="1960462" cy="39499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523875" y="736586"/>
            <a:ext cx="7286625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A solution is a homogenous mixture of two or more </a:t>
            </a:r>
            <a:r>
              <a:rPr lang="en-US" b="1" dirty="0" smtClean="0">
                <a:latin typeface="Bookman Old Style" pitchFamily="18" charset="0"/>
              </a:rPr>
              <a:t>substances. </a:t>
            </a:r>
            <a:r>
              <a:rPr lang="en-US" b="1" dirty="0" err="1" smtClean="0">
                <a:latin typeface="Bookman Old Style" pitchFamily="18" charset="0"/>
              </a:rPr>
              <a:t>Eg</a:t>
            </a:r>
            <a:r>
              <a:rPr lang="en-US" b="1" dirty="0">
                <a:latin typeface="Bookman Old Style" pitchFamily="18" charset="0"/>
              </a:rPr>
              <a:t>.: Alloys, soda water etc.</a:t>
            </a:r>
          </a:p>
        </p:txBody>
      </p:sp>
      <p:pic>
        <p:nvPicPr>
          <p:cNvPr id="259" name="Picture 2" descr="D:\SANTOSH\PPT\11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 rot="2169609">
            <a:off x="2570711" y="652198"/>
            <a:ext cx="1228470" cy="123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0" name="Group 259"/>
          <p:cNvGrpSpPr/>
          <p:nvPr/>
        </p:nvGrpSpPr>
        <p:grpSpPr>
          <a:xfrm>
            <a:off x="1246684" y="2311093"/>
            <a:ext cx="1976914" cy="2311264"/>
            <a:chOff x="1876701" y="609600"/>
            <a:chExt cx="1828796" cy="2195283"/>
          </a:xfrm>
          <a:solidFill>
            <a:schemeClr val="bg1">
              <a:lumMod val="85000"/>
            </a:schemeClr>
          </a:solidFill>
        </p:grpSpPr>
        <p:sp>
          <p:nvSpPr>
            <p:cNvPr id="261" name="Freeform 260"/>
            <p:cNvSpPr/>
            <p:nvPr/>
          </p:nvSpPr>
          <p:spPr>
            <a:xfrm>
              <a:off x="2072639" y="609600"/>
              <a:ext cx="1600200" cy="2195283"/>
            </a:xfrm>
            <a:custGeom>
              <a:avLst/>
              <a:gdLst>
                <a:gd name="connsiteX0" fmla="*/ 0 w 1600200"/>
                <a:gd name="connsiteY0" fmla="*/ 353788 h 2286000"/>
                <a:gd name="connsiteX1" fmla="*/ 103622 w 1600200"/>
                <a:gd name="connsiteY1" fmla="*/ 103622 h 2286000"/>
                <a:gd name="connsiteX2" fmla="*/ 353788 w 1600200"/>
                <a:gd name="connsiteY2" fmla="*/ 0 h 2286000"/>
                <a:gd name="connsiteX3" fmla="*/ 1246412 w 1600200"/>
                <a:gd name="connsiteY3" fmla="*/ 0 h 2286000"/>
                <a:gd name="connsiteX4" fmla="*/ 1496578 w 1600200"/>
                <a:gd name="connsiteY4" fmla="*/ 103622 h 2286000"/>
                <a:gd name="connsiteX5" fmla="*/ 1600200 w 1600200"/>
                <a:gd name="connsiteY5" fmla="*/ 353788 h 2286000"/>
                <a:gd name="connsiteX6" fmla="*/ 1600200 w 1600200"/>
                <a:gd name="connsiteY6" fmla="*/ 1932212 h 2286000"/>
                <a:gd name="connsiteX7" fmla="*/ 1496578 w 1600200"/>
                <a:gd name="connsiteY7" fmla="*/ 2182378 h 2286000"/>
                <a:gd name="connsiteX8" fmla="*/ 1246412 w 1600200"/>
                <a:gd name="connsiteY8" fmla="*/ 2286000 h 2286000"/>
                <a:gd name="connsiteX9" fmla="*/ 353788 w 1600200"/>
                <a:gd name="connsiteY9" fmla="*/ 2286000 h 2286000"/>
                <a:gd name="connsiteX10" fmla="*/ 103622 w 1600200"/>
                <a:gd name="connsiteY10" fmla="*/ 2182378 h 2286000"/>
                <a:gd name="connsiteX11" fmla="*/ 0 w 1600200"/>
                <a:gd name="connsiteY11" fmla="*/ 1932212 h 2286000"/>
                <a:gd name="connsiteX12" fmla="*/ 0 w 1600200"/>
                <a:gd name="connsiteY12" fmla="*/ 353788 h 2286000"/>
                <a:gd name="connsiteX0" fmla="*/ 0 w 1600200"/>
                <a:gd name="connsiteY0" fmla="*/ 353788 h 2286000"/>
                <a:gd name="connsiteX1" fmla="*/ 103622 w 1600200"/>
                <a:gd name="connsiteY1" fmla="*/ 103622 h 2286000"/>
                <a:gd name="connsiteX2" fmla="*/ 353788 w 1600200"/>
                <a:gd name="connsiteY2" fmla="*/ 0 h 2286000"/>
                <a:gd name="connsiteX3" fmla="*/ 1496578 w 1600200"/>
                <a:gd name="connsiteY3" fmla="*/ 103622 h 2286000"/>
                <a:gd name="connsiteX4" fmla="*/ 1600200 w 1600200"/>
                <a:gd name="connsiteY4" fmla="*/ 353788 h 2286000"/>
                <a:gd name="connsiteX5" fmla="*/ 1600200 w 1600200"/>
                <a:gd name="connsiteY5" fmla="*/ 1932212 h 2286000"/>
                <a:gd name="connsiteX6" fmla="*/ 1496578 w 1600200"/>
                <a:gd name="connsiteY6" fmla="*/ 2182378 h 2286000"/>
                <a:gd name="connsiteX7" fmla="*/ 1246412 w 1600200"/>
                <a:gd name="connsiteY7" fmla="*/ 2286000 h 2286000"/>
                <a:gd name="connsiteX8" fmla="*/ 353788 w 1600200"/>
                <a:gd name="connsiteY8" fmla="*/ 2286000 h 2286000"/>
                <a:gd name="connsiteX9" fmla="*/ 103622 w 1600200"/>
                <a:gd name="connsiteY9" fmla="*/ 2182378 h 2286000"/>
                <a:gd name="connsiteX10" fmla="*/ 0 w 1600200"/>
                <a:gd name="connsiteY10" fmla="*/ 1932212 h 2286000"/>
                <a:gd name="connsiteX11" fmla="*/ 0 w 1600200"/>
                <a:gd name="connsiteY11" fmla="*/ 353788 h 2286000"/>
                <a:gd name="connsiteX0" fmla="*/ 145808 w 1746008"/>
                <a:gd name="connsiteY0" fmla="*/ 291860 h 2224072"/>
                <a:gd name="connsiteX1" fmla="*/ 249430 w 1746008"/>
                <a:gd name="connsiteY1" fmla="*/ 41694 h 2224072"/>
                <a:gd name="connsiteX2" fmla="*/ 1642386 w 1746008"/>
                <a:gd name="connsiteY2" fmla="*/ 41694 h 2224072"/>
                <a:gd name="connsiteX3" fmla="*/ 1746008 w 1746008"/>
                <a:gd name="connsiteY3" fmla="*/ 291860 h 2224072"/>
                <a:gd name="connsiteX4" fmla="*/ 1746008 w 1746008"/>
                <a:gd name="connsiteY4" fmla="*/ 1870284 h 2224072"/>
                <a:gd name="connsiteX5" fmla="*/ 1642386 w 1746008"/>
                <a:gd name="connsiteY5" fmla="*/ 2120450 h 2224072"/>
                <a:gd name="connsiteX6" fmla="*/ 1392220 w 1746008"/>
                <a:gd name="connsiteY6" fmla="*/ 2224072 h 2224072"/>
                <a:gd name="connsiteX7" fmla="*/ 499596 w 1746008"/>
                <a:gd name="connsiteY7" fmla="*/ 2224072 h 2224072"/>
                <a:gd name="connsiteX8" fmla="*/ 249430 w 1746008"/>
                <a:gd name="connsiteY8" fmla="*/ 2120450 h 2224072"/>
                <a:gd name="connsiteX9" fmla="*/ 145808 w 1746008"/>
                <a:gd name="connsiteY9" fmla="*/ 1870284 h 2224072"/>
                <a:gd name="connsiteX10" fmla="*/ 145808 w 1746008"/>
                <a:gd name="connsiteY10" fmla="*/ 291860 h 2224072"/>
                <a:gd name="connsiteX0" fmla="*/ 0 w 1600200"/>
                <a:gd name="connsiteY0" fmla="*/ 304765 h 2236977"/>
                <a:gd name="connsiteX1" fmla="*/ 1496578 w 1600200"/>
                <a:gd name="connsiteY1" fmla="*/ 54599 h 2236977"/>
                <a:gd name="connsiteX2" fmla="*/ 1600200 w 1600200"/>
                <a:gd name="connsiteY2" fmla="*/ 304765 h 2236977"/>
                <a:gd name="connsiteX3" fmla="*/ 1600200 w 1600200"/>
                <a:gd name="connsiteY3" fmla="*/ 1883189 h 2236977"/>
                <a:gd name="connsiteX4" fmla="*/ 1496578 w 1600200"/>
                <a:gd name="connsiteY4" fmla="*/ 2133355 h 2236977"/>
                <a:gd name="connsiteX5" fmla="*/ 1246412 w 1600200"/>
                <a:gd name="connsiteY5" fmla="*/ 2236977 h 2236977"/>
                <a:gd name="connsiteX6" fmla="*/ 353788 w 1600200"/>
                <a:gd name="connsiteY6" fmla="*/ 2236977 h 2236977"/>
                <a:gd name="connsiteX7" fmla="*/ 103622 w 1600200"/>
                <a:gd name="connsiteY7" fmla="*/ 2133355 h 2236977"/>
                <a:gd name="connsiteX8" fmla="*/ 0 w 1600200"/>
                <a:gd name="connsiteY8" fmla="*/ 1883189 h 2236977"/>
                <a:gd name="connsiteX9" fmla="*/ 0 w 1600200"/>
                <a:gd name="connsiteY9" fmla="*/ 304765 h 2236977"/>
                <a:gd name="connsiteX0" fmla="*/ 0 w 1600200"/>
                <a:gd name="connsiteY0" fmla="*/ 263071 h 2195283"/>
                <a:gd name="connsiteX1" fmla="*/ 1600200 w 1600200"/>
                <a:gd name="connsiteY1" fmla="*/ 263071 h 2195283"/>
                <a:gd name="connsiteX2" fmla="*/ 1600200 w 1600200"/>
                <a:gd name="connsiteY2" fmla="*/ 1841495 h 2195283"/>
                <a:gd name="connsiteX3" fmla="*/ 1496578 w 1600200"/>
                <a:gd name="connsiteY3" fmla="*/ 2091661 h 2195283"/>
                <a:gd name="connsiteX4" fmla="*/ 1246412 w 1600200"/>
                <a:gd name="connsiteY4" fmla="*/ 2195283 h 2195283"/>
                <a:gd name="connsiteX5" fmla="*/ 353788 w 1600200"/>
                <a:gd name="connsiteY5" fmla="*/ 2195283 h 2195283"/>
                <a:gd name="connsiteX6" fmla="*/ 103622 w 1600200"/>
                <a:gd name="connsiteY6" fmla="*/ 2091661 h 2195283"/>
                <a:gd name="connsiteX7" fmla="*/ 0 w 1600200"/>
                <a:gd name="connsiteY7" fmla="*/ 1841495 h 2195283"/>
                <a:gd name="connsiteX8" fmla="*/ 0 w 1600200"/>
                <a:gd name="connsiteY8" fmla="*/ 263071 h 219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195283">
                  <a:moveTo>
                    <a:pt x="0" y="263071"/>
                  </a:moveTo>
                  <a:cubicBezTo>
                    <a:pt x="266700" y="0"/>
                    <a:pt x="1333500" y="0"/>
                    <a:pt x="1600200" y="263071"/>
                  </a:cubicBezTo>
                  <a:lnTo>
                    <a:pt x="1600200" y="1841495"/>
                  </a:lnTo>
                  <a:cubicBezTo>
                    <a:pt x="1600200" y="1935325"/>
                    <a:pt x="1562926" y="2025313"/>
                    <a:pt x="1496578" y="2091661"/>
                  </a:cubicBezTo>
                  <a:cubicBezTo>
                    <a:pt x="1430230" y="2158009"/>
                    <a:pt x="1340242" y="2195283"/>
                    <a:pt x="1246412" y="2195283"/>
                  </a:cubicBezTo>
                  <a:lnTo>
                    <a:pt x="353788" y="2195283"/>
                  </a:lnTo>
                  <a:cubicBezTo>
                    <a:pt x="259958" y="2195283"/>
                    <a:pt x="169970" y="2158009"/>
                    <a:pt x="103622" y="2091661"/>
                  </a:cubicBezTo>
                  <a:cubicBezTo>
                    <a:pt x="37274" y="2025313"/>
                    <a:pt x="0" y="1935325"/>
                    <a:pt x="0" y="1841495"/>
                  </a:cubicBezTo>
                  <a:lnTo>
                    <a:pt x="0" y="263071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262" name="Freeform 261"/>
            <p:cNvSpPr/>
            <p:nvPr/>
          </p:nvSpPr>
          <p:spPr>
            <a:xfrm>
              <a:off x="1876701" y="685802"/>
              <a:ext cx="1828796" cy="457202"/>
            </a:xfrm>
            <a:custGeom>
              <a:avLst/>
              <a:gdLst>
                <a:gd name="connsiteX0" fmla="*/ 0 w 1752600"/>
                <a:gd name="connsiteY0" fmla="*/ 228600 h 457200"/>
                <a:gd name="connsiteX1" fmla="*/ 655103 w 1752600"/>
                <a:gd name="connsiteY1" fmla="*/ 7404 h 457200"/>
                <a:gd name="connsiteX2" fmla="*/ 876300 w 1752600"/>
                <a:gd name="connsiteY2" fmla="*/ 1 h 457200"/>
                <a:gd name="connsiteX3" fmla="*/ 1097498 w 1752600"/>
                <a:gd name="connsiteY3" fmla="*/ 7404 h 457200"/>
                <a:gd name="connsiteX4" fmla="*/ 1752600 w 1752600"/>
                <a:gd name="connsiteY4" fmla="*/ 228603 h 457200"/>
                <a:gd name="connsiteX5" fmla="*/ 1097497 w 1752600"/>
                <a:gd name="connsiteY5" fmla="*/ 449800 h 457200"/>
                <a:gd name="connsiteX6" fmla="*/ 876300 w 1752600"/>
                <a:gd name="connsiteY6" fmla="*/ 457203 h 457200"/>
                <a:gd name="connsiteX7" fmla="*/ 655102 w 1752600"/>
                <a:gd name="connsiteY7" fmla="*/ 449800 h 457200"/>
                <a:gd name="connsiteX8" fmla="*/ 0 w 1752600"/>
                <a:gd name="connsiteY8" fmla="*/ 228602 h 457200"/>
                <a:gd name="connsiteX9" fmla="*/ 0 w 1752600"/>
                <a:gd name="connsiteY9" fmla="*/ 228600 h 457200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76200 w 1828803"/>
                <a:gd name="connsiteY8" fmla="*/ 228601 h 457202"/>
                <a:gd name="connsiteX9" fmla="*/ 0 w 1828803"/>
                <a:gd name="connsiteY9" fmla="*/ 228599 h 457202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76200 w 1828803"/>
                <a:gd name="connsiteY8" fmla="*/ 228601 h 457202"/>
                <a:gd name="connsiteX9" fmla="*/ 0 w 1828803"/>
                <a:gd name="connsiteY9" fmla="*/ 228599 h 457202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76200 w 1828803"/>
                <a:gd name="connsiteY8" fmla="*/ 228601 h 457202"/>
                <a:gd name="connsiteX9" fmla="*/ 0 w 1828803"/>
                <a:gd name="connsiteY9" fmla="*/ 228599 h 457202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152400 w 1828803"/>
                <a:gd name="connsiteY8" fmla="*/ 304801 h 457202"/>
                <a:gd name="connsiteX9" fmla="*/ 0 w 1828803"/>
                <a:gd name="connsiteY9" fmla="*/ 228599 h 457202"/>
                <a:gd name="connsiteX0" fmla="*/ 96087 w 1924890"/>
                <a:gd name="connsiteY0" fmla="*/ 228599 h 457202"/>
                <a:gd name="connsiteX1" fmla="*/ 827390 w 1924890"/>
                <a:gd name="connsiteY1" fmla="*/ 7403 h 457202"/>
                <a:gd name="connsiteX2" fmla="*/ 1048587 w 1924890"/>
                <a:gd name="connsiteY2" fmla="*/ 0 h 457202"/>
                <a:gd name="connsiteX3" fmla="*/ 1269785 w 1924890"/>
                <a:gd name="connsiteY3" fmla="*/ 7403 h 457202"/>
                <a:gd name="connsiteX4" fmla="*/ 1924887 w 1924890"/>
                <a:gd name="connsiteY4" fmla="*/ 228602 h 457202"/>
                <a:gd name="connsiteX5" fmla="*/ 1269784 w 1924890"/>
                <a:gd name="connsiteY5" fmla="*/ 449799 h 457202"/>
                <a:gd name="connsiteX6" fmla="*/ 1048587 w 1924890"/>
                <a:gd name="connsiteY6" fmla="*/ 457202 h 457202"/>
                <a:gd name="connsiteX7" fmla="*/ 827389 w 1924890"/>
                <a:gd name="connsiteY7" fmla="*/ 449799 h 457202"/>
                <a:gd name="connsiteX8" fmla="*/ 248487 w 1924890"/>
                <a:gd name="connsiteY8" fmla="*/ 304801 h 457202"/>
                <a:gd name="connsiteX9" fmla="*/ 250868 w 1924890"/>
                <a:gd name="connsiteY9" fmla="*/ 309561 h 457202"/>
                <a:gd name="connsiteX10" fmla="*/ 96087 w 1924890"/>
                <a:gd name="connsiteY10" fmla="*/ 228599 h 45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4890" h="457202">
                  <a:moveTo>
                    <a:pt x="96087" y="228599"/>
                  </a:moveTo>
                  <a:cubicBezTo>
                    <a:pt x="96089" y="124571"/>
                    <a:pt x="441530" y="33662"/>
                    <a:pt x="827390" y="7403"/>
                  </a:cubicBezTo>
                  <a:cubicBezTo>
                    <a:pt x="899613" y="2488"/>
                    <a:pt x="973947" y="0"/>
                    <a:pt x="1048587" y="0"/>
                  </a:cubicBezTo>
                  <a:cubicBezTo>
                    <a:pt x="1123227" y="0"/>
                    <a:pt x="1197562" y="2488"/>
                    <a:pt x="1269785" y="7403"/>
                  </a:cubicBezTo>
                  <a:cubicBezTo>
                    <a:pt x="1655649" y="33662"/>
                    <a:pt x="1924890" y="124573"/>
                    <a:pt x="1924887" y="228602"/>
                  </a:cubicBezTo>
                  <a:cubicBezTo>
                    <a:pt x="1924887" y="332630"/>
                    <a:pt x="1655646" y="423540"/>
                    <a:pt x="1269784" y="449799"/>
                  </a:cubicBezTo>
                  <a:cubicBezTo>
                    <a:pt x="1197561" y="454714"/>
                    <a:pt x="1123227" y="457202"/>
                    <a:pt x="1048587" y="457202"/>
                  </a:cubicBezTo>
                  <a:cubicBezTo>
                    <a:pt x="973947" y="457202"/>
                    <a:pt x="899613" y="454714"/>
                    <a:pt x="827389" y="449799"/>
                  </a:cubicBezTo>
                  <a:cubicBezTo>
                    <a:pt x="441526" y="423540"/>
                    <a:pt x="248485" y="408829"/>
                    <a:pt x="248487" y="304801"/>
                  </a:cubicBezTo>
                  <a:cubicBezTo>
                    <a:pt x="152400" y="281428"/>
                    <a:pt x="276268" y="322261"/>
                    <a:pt x="250868" y="309561"/>
                  </a:cubicBezTo>
                  <a:cubicBezTo>
                    <a:pt x="225468" y="296861"/>
                    <a:pt x="0" y="278959"/>
                    <a:pt x="96087" y="228599"/>
                  </a:cubicBez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sp>
        <p:nvSpPr>
          <p:cNvPr id="263" name="Rounded Rectangle 262"/>
          <p:cNvSpPr/>
          <p:nvPr/>
        </p:nvSpPr>
        <p:spPr>
          <a:xfrm>
            <a:off x="2040171" y="1770150"/>
            <a:ext cx="91641" cy="2524959"/>
          </a:xfrm>
          <a:prstGeom prst="roundRect">
            <a:avLst>
              <a:gd name="adj" fmla="val 40323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264" name="Freeform 263"/>
          <p:cNvSpPr/>
          <p:nvPr/>
        </p:nvSpPr>
        <p:spPr>
          <a:xfrm>
            <a:off x="1442622" y="3440835"/>
            <a:ext cx="1752600" cy="1143000"/>
          </a:xfrm>
          <a:custGeom>
            <a:avLst/>
            <a:gdLst>
              <a:gd name="connsiteX0" fmla="*/ 0 w 1600200"/>
              <a:gd name="connsiteY0" fmla="*/ 353788 h 2286000"/>
              <a:gd name="connsiteX1" fmla="*/ 103622 w 1600200"/>
              <a:gd name="connsiteY1" fmla="*/ 103622 h 2286000"/>
              <a:gd name="connsiteX2" fmla="*/ 353788 w 1600200"/>
              <a:gd name="connsiteY2" fmla="*/ 0 h 2286000"/>
              <a:gd name="connsiteX3" fmla="*/ 1246412 w 1600200"/>
              <a:gd name="connsiteY3" fmla="*/ 0 h 2286000"/>
              <a:gd name="connsiteX4" fmla="*/ 1496578 w 1600200"/>
              <a:gd name="connsiteY4" fmla="*/ 103622 h 2286000"/>
              <a:gd name="connsiteX5" fmla="*/ 1600200 w 1600200"/>
              <a:gd name="connsiteY5" fmla="*/ 353788 h 2286000"/>
              <a:gd name="connsiteX6" fmla="*/ 1600200 w 1600200"/>
              <a:gd name="connsiteY6" fmla="*/ 1932212 h 2286000"/>
              <a:gd name="connsiteX7" fmla="*/ 1496578 w 1600200"/>
              <a:gd name="connsiteY7" fmla="*/ 2182378 h 2286000"/>
              <a:gd name="connsiteX8" fmla="*/ 1246412 w 1600200"/>
              <a:gd name="connsiteY8" fmla="*/ 2286000 h 2286000"/>
              <a:gd name="connsiteX9" fmla="*/ 353788 w 1600200"/>
              <a:gd name="connsiteY9" fmla="*/ 2286000 h 2286000"/>
              <a:gd name="connsiteX10" fmla="*/ 103622 w 1600200"/>
              <a:gd name="connsiteY10" fmla="*/ 2182378 h 2286000"/>
              <a:gd name="connsiteX11" fmla="*/ 0 w 1600200"/>
              <a:gd name="connsiteY11" fmla="*/ 1932212 h 2286000"/>
              <a:gd name="connsiteX12" fmla="*/ 0 w 1600200"/>
              <a:gd name="connsiteY12" fmla="*/ 353788 h 2286000"/>
              <a:gd name="connsiteX0" fmla="*/ 0 w 1600200"/>
              <a:gd name="connsiteY0" fmla="*/ 353788 h 2286000"/>
              <a:gd name="connsiteX1" fmla="*/ 103622 w 1600200"/>
              <a:gd name="connsiteY1" fmla="*/ 103622 h 2286000"/>
              <a:gd name="connsiteX2" fmla="*/ 353788 w 1600200"/>
              <a:gd name="connsiteY2" fmla="*/ 0 h 2286000"/>
              <a:gd name="connsiteX3" fmla="*/ 1496578 w 1600200"/>
              <a:gd name="connsiteY3" fmla="*/ 103622 h 2286000"/>
              <a:gd name="connsiteX4" fmla="*/ 1600200 w 1600200"/>
              <a:gd name="connsiteY4" fmla="*/ 353788 h 2286000"/>
              <a:gd name="connsiteX5" fmla="*/ 1600200 w 1600200"/>
              <a:gd name="connsiteY5" fmla="*/ 1932212 h 2286000"/>
              <a:gd name="connsiteX6" fmla="*/ 1496578 w 1600200"/>
              <a:gd name="connsiteY6" fmla="*/ 2182378 h 2286000"/>
              <a:gd name="connsiteX7" fmla="*/ 1246412 w 1600200"/>
              <a:gd name="connsiteY7" fmla="*/ 2286000 h 2286000"/>
              <a:gd name="connsiteX8" fmla="*/ 353788 w 1600200"/>
              <a:gd name="connsiteY8" fmla="*/ 2286000 h 2286000"/>
              <a:gd name="connsiteX9" fmla="*/ 103622 w 1600200"/>
              <a:gd name="connsiteY9" fmla="*/ 2182378 h 2286000"/>
              <a:gd name="connsiteX10" fmla="*/ 0 w 1600200"/>
              <a:gd name="connsiteY10" fmla="*/ 1932212 h 2286000"/>
              <a:gd name="connsiteX11" fmla="*/ 0 w 1600200"/>
              <a:gd name="connsiteY11" fmla="*/ 353788 h 2286000"/>
              <a:gd name="connsiteX0" fmla="*/ 145808 w 1746008"/>
              <a:gd name="connsiteY0" fmla="*/ 291860 h 2224072"/>
              <a:gd name="connsiteX1" fmla="*/ 249430 w 1746008"/>
              <a:gd name="connsiteY1" fmla="*/ 41694 h 2224072"/>
              <a:gd name="connsiteX2" fmla="*/ 1642386 w 1746008"/>
              <a:gd name="connsiteY2" fmla="*/ 41694 h 2224072"/>
              <a:gd name="connsiteX3" fmla="*/ 1746008 w 1746008"/>
              <a:gd name="connsiteY3" fmla="*/ 291860 h 2224072"/>
              <a:gd name="connsiteX4" fmla="*/ 1746008 w 1746008"/>
              <a:gd name="connsiteY4" fmla="*/ 1870284 h 2224072"/>
              <a:gd name="connsiteX5" fmla="*/ 1642386 w 1746008"/>
              <a:gd name="connsiteY5" fmla="*/ 2120450 h 2224072"/>
              <a:gd name="connsiteX6" fmla="*/ 1392220 w 1746008"/>
              <a:gd name="connsiteY6" fmla="*/ 2224072 h 2224072"/>
              <a:gd name="connsiteX7" fmla="*/ 499596 w 1746008"/>
              <a:gd name="connsiteY7" fmla="*/ 2224072 h 2224072"/>
              <a:gd name="connsiteX8" fmla="*/ 249430 w 1746008"/>
              <a:gd name="connsiteY8" fmla="*/ 2120450 h 2224072"/>
              <a:gd name="connsiteX9" fmla="*/ 145808 w 1746008"/>
              <a:gd name="connsiteY9" fmla="*/ 1870284 h 2224072"/>
              <a:gd name="connsiteX10" fmla="*/ 145808 w 1746008"/>
              <a:gd name="connsiteY10" fmla="*/ 291860 h 2224072"/>
              <a:gd name="connsiteX0" fmla="*/ 0 w 1600200"/>
              <a:gd name="connsiteY0" fmla="*/ 304765 h 2236977"/>
              <a:gd name="connsiteX1" fmla="*/ 1496578 w 1600200"/>
              <a:gd name="connsiteY1" fmla="*/ 54599 h 2236977"/>
              <a:gd name="connsiteX2" fmla="*/ 1600200 w 1600200"/>
              <a:gd name="connsiteY2" fmla="*/ 304765 h 2236977"/>
              <a:gd name="connsiteX3" fmla="*/ 1600200 w 1600200"/>
              <a:gd name="connsiteY3" fmla="*/ 1883189 h 2236977"/>
              <a:gd name="connsiteX4" fmla="*/ 1496578 w 1600200"/>
              <a:gd name="connsiteY4" fmla="*/ 2133355 h 2236977"/>
              <a:gd name="connsiteX5" fmla="*/ 1246412 w 1600200"/>
              <a:gd name="connsiteY5" fmla="*/ 2236977 h 2236977"/>
              <a:gd name="connsiteX6" fmla="*/ 353788 w 1600200"/>
              <a:gd name="connsiteY6" fmla="*/ 2236977 h 2236977"/>
              <a:gd name="connsiteX7" fmla="*/ 103622 w 1600200"/>
              <a:gd name="connsiteY7" fmla="*/ 2133355 h 2236977"/>
              <a:gd name="connsiteX8" fmla="*/ 0 w 1600200"/>
              <a:gd name="connsiteY8" fmla="*/ 1883189 h 2236977"/>
              <a:gd name="connsiteX9" fmla="*/ 0 w 1600200"/>
              <a:gd name="connsiteY9" fmla="*/ 304765 h 2236977"/>
              <a:gd name="connsiteX0" fmla="*/ 0 w 1600200"/>
              <a:gd name="connsiteY0" fmla="*/ 263071 h 2195283"/>
              <a:gd name="connsiteX1" fmla="*/ 1600200 w 1600200"/>
              <a:gd name="connsiteY1" fmla="*/ 263071 h 2195283"/>
              <a:gd name="connsiteX2" fmla="*/ 1600200 w 1600200"/>
              <a:gd name="connsiteY2" fmla="*/ 1841495 h 2195283"/>
              <a:gd name="connsiteX3" fmla="*/ 1496578 w 1600200"/>
              <a:gd name="connsiteY3" fmla="*/ 2091661 h 2195283"/>
              <a:gd name="connsiteX4" fmla="*/ 1246412 w 1600200"/>
              <a:gd name="connsiteY4" fmla="*/ 2195283 h 2195283"/>
              <a:gd name="connsiteX5" fmla="*/ 353788 w 1600200"/>
              <a:gd name="connsiteY5" fmla="*/ 2195283 h 2195283"/>
              <a:gd name="connsiteX6" fmla="*/ 103622 w 1600200"/>
              <a:gd name="connsiteY6" fmla="*/ 2091661 h 2195283"/>
              <a:gd name="connsiteX7" fmla="*/ 0 w 1600200"/>
              <a:gd name="connsiteY7" fmla="*/ 1841495 h 2195283"/>
              <a:gd name="connsiteX8" fmla="*/ 0 w 1600200"/>
              <a:gd name="connsiteY8" fmla="*/ 263071 h 21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0200" h="2195283">
                <a:moveTo>
                  <a:pt x="0" y="263071"/>
                </a:moveTo>
                <a:cubicBezTo>
                  <a:pt x="266700" y="0"/>
                  <a:pt x="1333500" y="0"/>
                  <a:pt x="1600200" y="263071"/>
                </a:cubicBezTo>
                <a:lnTo>
                  <a:pt x="1600200" y="1841495"/>
                </a:lnTo>
                <a:cubicBezTo>
                  <a:pt x="1600200" y="1935325"/>
                  <a:pt x="1562926" y="2025313"/>
                  <a:pt x="1496578" y="2091661"/>
                </a:cubicBezTo>
                <a:cubicBezTo>
                  <a:pt x="1430230" y="2158009"/>
                  <a:pt x="1340242" y="2195283"/>
                  <a:pt x="1246412" y="2195283"/>
                </a:cubicBezTo>
                <a:lnTo>
                  <a:pt x="353788" y="2195283"/>
                </a:lnTo>
                <a:cubicBezTo>
                  <a:pt x="259958" y="2195283"/>
                  <a:pt x="169970" y="2158009"/>
                  <a:pt x="103622" y="2091661"/>
                </a:cubicBezTo>
                <a:cubicBezTo>
                  <a:pt x="37274" y="2025313"/>
                  <a:pt x="0" y="1935325"/>
                  <a:pt x="0" y="1841495"/>
                </a:cubicBezTo>
                <a:lnTo>
                  <a:pt x="0" y="263071"/>
                </a:lnTo>
                <a:close/>
              </a:path>
            </a:pathLst>
          </a:custGeom>
          <a:solidFill>
            <a:srgbClr val="75BAFF">
              <a:alpha val="51765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265" name="Cube 264"/>
          <p:cNvSpPr/>
          <p:nvPr/>
        </p:nvSpPr>
        <p:spPr>
          <a:xfrm>
            <a:off x="2487261" y="412842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Cube 265"/>
          <p:cNvSpPr/>
          <p:nvPr/>
        </p:nvSpPr>
        <p:spPr>
          <a:xfrm flipH="1">
            <a:off x="1714500" y="405579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Cube 266"/>
          <p:cNvSpPr/>
          <p:nvPr/>
        </p:nvSpPr>
        <p:spPr>
          <a:xfrm>
            <a:off x="2462443" y="43653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Cube 267"/>
          <p:cNvSpPr/>
          <p:nvPr/>
        </p:nvSpPr>
        <p:spPr>
          <a:xfrm>
            <a:off x="2628900" y="415699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Cube 268"/>
          <p:cNvSpPr/>
          <p:nvPr/>
        </p:nvSpPr>
        <p:spPr>
          <a:xfrm>
            <a:off x="2244509" y="369860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Cube 269"/>
          <p:cNvSpPr/>
          <p:nvPr/>
        </p:nvSpPr>
        <p:spPr>
          <a:xfrm>
            <a:off x="2095500" y="445108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Cube 270"/>
          <p:cNvSpPr/>
          <p:nvPr/>
        </p:nvSpPr>
        <p:spPr>
          <a:xfrm>
            <a:off x="2574183" y="447668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Cube 271"/>
          <p:cNvSpPr/>
          <p:nvPr/>
        </p:nvSpPr>
        <p:spPr>
          <a:xfrm>
            <a:off x="2153296" y="384028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Cube 272"/>
          <p:cNvSpPr/>
          <p:nvPr/>
        </p:nvSpPr>
        <p:spPr>
          <a:xfrm>
            <a:off x="2278540" y="384028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Cube 273"/>
          <p:cNvSpPr/>
          <p:nvPr/>
        </p:nvSpPr>
        <p:spPr>
          <a:xfrm>
            <a:off x="1957435" y="380397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Cube 274"/>
          <p:cNvSpPr/>
          <p:nvPr/>
        </p:nvSpPr>
        <p:spPr>
          <a:xfrm flipH="1">
            <a:off x="2048648" y="369800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Cube 275"/>
          <p:cNvSpPr/>
          <p:nvPr/>
        </p:nvSpPr>
        <p:spPr>
          <a:xfrm>
            <a:off x="2414635" y="426117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Cube 276"/>
          <p:cNvSpPr/>
          <p:nvPr/>
        </p:nvSpPr>
        <p:spPr>
          <a:xfrm>
            <a:off x="2572443" y="369860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Cube 277"/>
          <p:cNvSpPr/>
          <p:nvPr/>
        </p:nvSpPr>
        <p:spPr>
          <a:xfrm>
            <a:off x="2400300" y="399982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Cube 278"/>
          <p:cNvSpPr/>
          <p:nvPr/>
        </p:nvSpPr>
        <p:spPr>
          <a:xfrm>
            <a:off x="1964609" y="385457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Cube 279"/>
          <p:cNvSpPr/>
          <p:nvPr/>
        </p:nvSpPr>
        <p:spPr>
          <a:xfrm>
            <a:off x="2458916" y="386766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Cube 280"/>
          <p:cNvSpPr/>
          <p:nvPr/>
        </p:nvSpPr>
        <p:spPr>
          <a:xfrm>
            <a:off x="1661499" y="372003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Cube 281"/>
          <p:cNvSpPr/>
          <p:nvPr/>
        </p:nvSpPr>
        <p:spPr>
          <a:xfrm>
            <a:off x="1793712" y="375634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Cube 282"/>
          <p:cNvSpPr/>
          <p:nvPr/>
        </p:nvSpPr>
        <p:spPr>
          <a:xfrm flipH="1">
            <a:off x="2141809" y="374681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Cube 283"/>
          <p:cNvSpPr/>
          <p:nvPr/>
        </p:nvSpPr>
        <p:spPr>
          <a:xfrm>
            <a:off x="2146875" y="361109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Cube 284"/>
          <p:cNvSpPr/>
          <p:nvPr/>
        </p:nvSpPr>
        <p:spPr>
          <a:xfrm>
            <a:off x="1973447" y="36950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Cube 285"/>
          <p:cNvSpPr/>
          <p:nvPr/>
        </p:nvSpPr>
        <p:spPr>
          <a:xfrm>
            <a:off x="1880634" y="384325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Cube 286"/>
          <p:cNvSpPr/>
          <p:nvPr/>
        </p:nvSpPr>
        <p:spPr>
          <a:xfrm>
            <a:off x="1864211" y="367419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Cube 287"/>
          <p:cNvSpPr/>
          <p:nvPr/>
        </p:nvSpPr>
        <p:spPr>
          <a:xfrm>
            <a:off x="2374205" y="366346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Cube 288"/>
          <p:cNvSpPr/>
          <p:nvPr/>
        </p:nvSpPr>
        <p:spPr>
          <a:xfrm>
            <a:off x="2528764" y="418853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Cube 289"/>
          <p:cNvSpPr/>
          <p:nvPr/>
        </p:nvSpPr>
        <p:spPr>
          <a:xfrm>
            <a:off x="2790282" y="392719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Cube 290"/>
          <p:cNvSpPr/>
          <p:nvPr/>
        </p:nvSpPr>
        <p:spPr>
          <a:xfrm>
            <a:off x="2469177" y="389088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Cube 291"/>
          <p:cNvSpPr/>
          <p:nvPr/>
        </p:nvSpPr>
        <p:spPr>
          <a:xfrm>
            <a:off x="2814637" y="42367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Cube 292"/>
          <p:cNvSpPr/>
          <p:nvPr/>
        </p:nvSpPr>
        <p:spPr>
          <a:xfrm>
            <a:off x="2981094" y="402839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Cube 293"/>
          <p:cNvSpPr/>
          <p:nvPr/>
        </p:nvSpPr>
        <p:spPr>
          <a:xfrm>
            <a:off x="2247900" y="419568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Cube 294"/>
          <p:cNvSpPr/>
          <p:nvPr/>
        </p:nvSpPr>
        <p:spPr>
          <a:xfrm>
            <a:off x="2655089" y="402124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Cube 295"/>
          <p:cNvSpPr/>
          <p:nvPr/>
        </p:nvSpPr>
        <p:spPr>
          <a:xfrm>
            <a:off x="2095500" y="399388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Cube 296"/>
          <p:cNvSpPr/>
          <p:nvPr/>
        </p:nvSpPr>
        <p:spPr>
          <a:xfrm>
            <a:off x="2572443" y="382240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Cube 297"/>
          <p:cNvSpPr/>
          <p:nvPr/>
        </p:nvSpPr>
        <p:spPr>
          <a:xfrm>
            <a:off x="2247900" y="406650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Cube 298"/>
          <p:cNvSpPr/>
          <p:nvPr/>
        </p:nvSpPr>
        <p:spPr>
          <a:xfrm>
            <a:off x="2889521" y="387122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Cube 299"/>
          <p:cNvSpPr/>
          <p:nvPr/>
        </p:nvSpPr>
        <p:spPr>
          <a:xfrm>
            <a:off x="2541562" y="419030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Cube 300"/>
          <p:cNvSpPr/>
          <p:nvPr/>
        </p:nvSpPr>
        <p:spPr>
          <a:xfrm>
            <a:off x="2649280" y="434452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Cube 301"/>
          <p:cNvSpPr/>
          <p:nvPr/>
        </p:nvSpPr>
        <p:spPr>
          <a:xfrm>
            <a:off x="2477481" y="437250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Cube 302"/>
          <p:cNvSpPr/>
          <p:nvPr/>
        </p:nvSpPr>
        <p:spPr>
          <a:xfrm>
            <a:off x="1790700" y="421533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Cube 303"/>
          <p:cNvSpPr/>
          <p:nvPr/>
        </p:nvSpPr>
        <p:spPr>
          <a:xfrm>
            <a:off x="1943100" y="406650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Cube 304"/>
          <p:cNvSpPr/>
          <p:nvPr/>
        </p:nvSpPr>
        <p:spPr>
          <a:xfrm>
            <a:off x="2952698" y="424629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Cube 305"/>
          <p:cNvSpPr/>
          <p:nvPr/>
        </p:nvSpPr>
        <p:spPr>
          <a:xfrm>
            <a:off x="2856798" y="443501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Cube 306"/>
          <p:cNvSpPr/>
          <p:nvPr/>
        </p:nvSpPr>
        <p:spPr>
          <a:xfrm>
            <a:off x="2885963" y="388553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Cube 307"/>
          <p:cNvSpPr/>
          <p:nvPr/>
        </p:nvSpPr>
        <p:spPr>
          <a:xfrm>
            <a:off x="2679623" y="419985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ube 308"/>
          <p:cNvSpPr/>
          <p:nvPr/>
        </p:nvSpPr>
        <p:spPr>
          <a:xfrm>
            <a:off x="2832023" y="435225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Cube 309"/>
          <p:cNvSpPr/>
          <p:nvPr/>
        </p:nvSpPr>
        <p:spPr>
          <a:xfrm>
            <a:off x="1714500" y="438856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Cube 310"/>
          <p:cNvSpPr/>
          <p:nvPr/>
        </p:nvSpPr>
        <p:spPr>
          <a:xfrm>
            <a:off x="2880072" y="411770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Cube 311"/>
          <p:cNvSpPr/>
          <p:nvPr/>
        </p:nvSpPr>
        <p:spPr>
          <a:xfrm>
            <a:off x="1565674" y="407008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Cube 312"/>
          <p:cNvSpPr/>
          <p:nvPr/>
        </p:nvSpPr>
        <p:spPr>
          <a:xfrm>
            <a:off x="2476500" y="399030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Cube 313"/>
          <p:cNvSpPr/>
          <p:nvPr/>
        </p:nvSpPr>
        <p:spPr>
          <a:xfrm>
            <a:off x="2862070" y="367595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Cube 314"/>
          <p:cNvSpPr/>
          <p:nvPr/>
        </p:nvSpPr>
        <p:spPr>
          <a:xfrm>
            <a:off x="2095500" y="415937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Cube 315"/>
          <p:cNvSpPr/>
          <p:nvPr/>
        </p:nvSpPr>
        <p:spPr>
          <a:xfrm>
            <a:off x="2809162" y="392482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Cube 316"/>
          <p:cNvSpPr/>
          <p:nvPr/>
        </p:nvSpPr>
        <p:spPr>
          <a:xfrm flipH="1">
            <a:off x="2801279" y="446180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Cube 317"/>
          <p:cNvSpPr/>
          <p:nvPr/>
        </p:nvSpPr>
        <p:spPr>
          <a:xfrm>
            <a:off x="2305050" y="433560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Cube 318"/>
          <p:cNvSpPr/>
          <p:nvPr/>
        </p:nvSpPr>
        <p:spPr>
          <a:xfrm flipH="1">
            <a:off x="1943100" y="429987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Cube 319"/>
          <p:cNvSpPr/>
          <p:nvPr/>
        </p:nvSpPr>
        <p:spPr>
          <a:xfrm>
            <a:off x="2171700" y="429510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1" name="Group 320"/>
          <p:cNvGrpSpPr>
            <a:grpSpLocks/>
          </p:cNvGrpSpPr>
          <p:nvPr/>
        </p:nvGrpSpPr>
        <p:grpSpPr bwMode="auto">
          <a:xfrm rot="1698934">
            <a:off x="4265864" y="1538138"/>
            <a:ext cx="3672523" cy="744363"/>
            <a:chOff x="-1774304" y="-45209"/>
            <a:chExt cx="3672735" cy="744363"/>
          </a:xfrm>
        </p:grpSpPr>
        <p:sp>
          <p:nvSpPr>
            <p:cNvPr id="322" name="Cloud Callout 321"/>
            <p:cNvSpPr/>
            <p:nvPr/>
          </p:nvSpPr>
          <p:spPr>
            <a:xfrm rot="19907740">
              <a:off x="-1774304" y="-45209"/>
              <a:ext cx="3672735" cy="744363"/>
            </a:xfrm>
            <a:prstGeom prst="cloudCallout">
              <a:avLst>
                <a:gd name="adj1" fmla="val -83171"/>
                <a:gd name="adj2" fmla="val 15590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323" name="TextBox 322"/>
            <p:cNvSpPr txBox="1">
              <a:spLocks noChangeArrowheads="1"/>
            </p:cNvSpPr>
            <p:nvPr/>
          </p:nvSpPr>
          <p:spPr bwMode="auto">
            <a:xfrm rot="19851842">
              <a:off x="-1605326" y="-7676"/>
              <a:ext cx="347922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The particles spread uniformly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in the solution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24" name="Group 323"/>
          <p:cNvGrpSpPr>
            <a:grpSpLocks/>
          </p:cNvGrpSpPr>
          <p:nvPr/>
        </p:nvGrpSpPr>
        <p:grpSpPr bwMode="auto">
          <a:xfrm rot="1698934">
            <a:off x="3906712" y="2964191"/>
            <a:ext cx="3338658" cy="646015"/>
            <a:chOff x="-682053" y="280560"/>
            <a:chExt cx="4040008" cy="1040418"/>
          </a:xfrm>
        </p:grpSpPr>
        <p:sp>
          <p:nvSpPr>
            <p:cNvPr id="325" name="Cloud Callout 324"/>
            <p:cNvSpPr/>
            <p:nvPr/>
          </p:nvSpPr>
          <p:spPr>
            <a:xfrm rot="19907740">
              <a:off x="-682053" y="330231"/>
              <a:ext cx="4040008" cy="990747"/>
            </a:xfrm>
            <a:prstGeom prst="cloudCallout">
              <a:avLst>
                <a:gd name="adj1" fmla="val -66948"/>
                <a:gd name="adj2" fmla="val 5963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326" name="TextBox 325"/>
            <p:cNvSpPr txBox="1">
              <a:spLocks noChangeArrowheads="1"/>
            </p:cNvSpPr>
            <p:nvPr/>
          </p:nvSpPr>
          <p:spPr bwMode="auto">
            <a:xfrm rot="19851842">
              <a:off x="-259059" y="280560"/>
              <a:ext cx="3281856" cy="646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P</a:t>
              </a:r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articles in a solution are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Very small in size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327" name="Picture 2" descr="\\192.168.1.18\mt_school\2014_15\03 ICSE\Std. X\TAT\Science\Chemistry\epsom-salt_30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552700" y="1247109"/>
            <a:ext cx="381000" cy="3048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28" name="Freeform 327"/>
          <p:cNvSpPr/>
          <p:nvPr/>
        </p:nvSpPr>
        <p:spPr>
          <a:xfrm>
            <a:off x="3575329" y="2677179"/>
            <a:ext cx="2567972" cy="77973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825509 w 2743200"/>
              <a:gd name="connsiteY0" fmla="*/ 1028700 h 914400"/>
              <a:gd name="connsiteX1" fmla="*/ 800109 w 2743200"/>
              <a:gd name="connsiteY1" fmla="*/ 1054100 h 914400"/>
              <a:gd name="connsiteX2" fmla="*/ 774709 w 2743200"/>
              <a:gd name="connsiteY2" fmla="*/ 1028700 h 914400"/>
              <a:gd name="connsiteX3" fmla="*/ 800109 w 2743200"/>
              <a:gd name="connsiteY3" fmla="*/ 1003300 h 914400"/>
              <a:gd name="connsiteX4" fmla="*/ 825509 w 2743200"/>
              <a:gd name="connsiteY4" fmla="*/ 1028700 h 914400"/>
              <a:gd name="connsiteX0" fmla="*/ 884855 w 2743200"/>
              <a:gd name="connsiteY0" fmla="*/ 994753 h 914400"/>
              <a:gd name="connsiteX1" fmla="*/ 834055 w 2743200"/>
              <a:gd name="connsiteY1" fmla="*/ 1045553 h 914400"/>
              <a:gd name="connsiteX2" fmla="*/ 783255 w 2743200"/>
              <a:gd name="connsiteY2" fmla="*/ 994753 h 914400"/>
              <a:gd name="connsiteX3" fmla="*/ 834055 w 2743200"/>
              <a:gd name="connsiteY3" fmla="*/ 943953 h 914400"/>
              <a:gd name="connsiteX4" fmla="*/ 884855 w 2743200"/>
              <a:gd name="connsiteY4" fmla="*/ 994753 h 914400"/>
              <a:gd name="connsiteX0" fmla="*/ 980122 w 2743200"/>
              <a:gd name="connsiteY0" fmla="*/ 924885 h 914400"/>
              <a:gd name="connsiteX1" fmla="*/ 903922 w 2743200"/>
              <a:gd name="connsiteY1" fmla="*/ 1001085 h 914400"/>
              <a:gd name="connsiteX2" fmla="*/ 827722 w 2743200"/>
              <a:gd name="connsiteY2" fmla="*/ 924885 h 914400"/>
              <a:gd name="connsiteX3" fmla="*/ 903922 w 2743200"/>
              <a:gd name="connsiteY3" fmla="*/ 848685 h 914400"/>
              <a:gd name="connsiteX4" fmla="*/ 980122 w 2743200"/>
              <a:gd name="connsiteY4" fmla="*/ 924885 h 9144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39035 w 2777046"/>
              <a:gd name="connsiteY0" fmla="*/ 1038437 h 1063837"/>
              <a:gd name="connsiteX1" fmla="*/ 813635 w 2777046"/>
              <a:gd name="connsiteY1" fmla="*/ 1063837 h 1063837"/>
              <a:gd name="connsiteX2" fmla="*/ 788235 w 2777046"/>
              <a:gd name="connsiteY2" fmla="*/ 1038437 h 1063837"/>
              <a:gd name="connsiteX3" fmla="*/ 813635 w 2777046"/>
              <a:gd name="connsiteY3" fmla="*/ 1013037 h 1063837"/>
              <a:gd name="connsiteX4" fmla="*/ 839035 w 2777046"/>
              <a:gd name="connsiteY4" fmla="*/ 1038437 h 1063837"/>
              <a:gd name="connsiteX0" fmla="*/ 898381 w 2777046"/>
              <a:gd name="connsiteY0" fmla="*/ 1004490 h 1063837"/>
              <a:gd name="connsiteX1" fmla="*/ 796781 w 2777046"/>
              <a:gd name="connsiteY1" fmla="*/ 1004490 h 1063837"/>
              <a:gd name="connsiteX2" fmla="*/ 847581 w 2777046"/>
              <a:gd name="connsiteY2" fmla="*/ 953690 h 1063837"/>
              <a:gd name="connsiteX3" fmla="*/ 898381 w 2777046"/>
              <a:gd name="connsiteY3" fmla="*/ 1004490 h 1063837"/>
              <a:gd name="connsiteX0" fmla="*/ 993648 w 2777046"/>
              <a:gd name="connsiteY0" fmla="*/ 934622 h 1063837"/>
              <a:gd name="connsiteX1" fmla="*/ 917448 w 2777046"/>
              <a:gd name="connsiteY1" fmla="*/ 1010822 h 1063837"/>
              <a:gd name="connsiteX2" fmla="*/ 841248 w 2777046"/>
              <a:gd name="connsiteY2" fmla="*/ 934622 h 1063837"/>
              <a:gd name="connsiteX3" fmla="*/ 917448 w 2777046"/>
              <a:gd name="connsiteY3" fmla="*/ 858422 h 1063837"/>
              <a:gd name="connsiteX4" fmla="*/ 993648 w 2777046"/>
              <a:gd name="connsiteY4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460"/>
              <a:gd name="connsiteX1" fmla="*/ 5836 w 43733"/>
              <a:gd name="connsiteY1" fmla="*/ 7367 h 50460"/>
              <a:gd name="connsiteX2" fmla="*/ 14218 w 43733"/>
              <a:gd name="connsiteY2" fmla="*/ 5662 h 50460"/>
              <a:gd name="connsiteX3" fmla="*/ 22669 w 43733"/>
              <a:gd name="connsiteY3" fmla="*/ 3892 h 50460"/>
              <a:gd name="connsiteX4" fmla="*/ 25962 w 43733"/>
              <a:gd name="connsiteY4" fmla="*/ 660 h 50460"/>
              <a:gd name="connsiteX5" fmla="*/ 30046 w 43733"/>
              <a:gd name="connsiteY5" fmla="*/ 2941 h 50460"/>
              <a:gd name="connsiteX6" fmla="*/ 35676 w 43733"/>
              <a:gd name="connsiteY6" fmla="*/ 1150 h 50460"/>
              <a:gd name="connsiteX7" fmla="*/ 38531 w 43733"/>
              <a:gd name="connsiteY7" fmla="*/ 6036 h 50460"/>
              <a:gd name="connsiteX8" fmla="*/ 42195 w 43733"/>
              <a:gd name="connsiteY8" fmla="*/ 10778 h 50460"/>
              <a:gd name="connsiteX9" fmla="*/ 42031 w 43733"/>
              <a:gd name="connsiteY9" fmla="*/ 15920 h 50460"/>
              <a:gd name="connsiteX10" fmla="*/ 43229 w 43733"/>
              <a:gd name="connsiteY10" fmla="*/ 23782 h 50460"/>
              <a:gd name="connsiteX11" fmla="*/ 37617 w 43733"/>
              <a:gd name="connsiteY11" fmla="*/ 30664 h 50460"/>
              <a:gd name="connsiteX12" fmla="*/ 35608 w 43733"/>
              <a:gd name="connsiteY12" fmla="*/ 36561 h 50460"/>
              <a:gd name="connsiteX13" fmla="*/ 28768 w 43733"/>
              <a:gd name="connsiteY13" fmla="*/ 37275 h 50460"/>
              <a:gd name="connsiteX14" fmla="*/ 23880 w 43733"/>
              <a:gd name="connsiteY14" fmla="*/ 43566 h 50460"/>
              <a:gd name="connsiteX15" fmla="*/ 16693 w 43733"/>
              <a:gd name="connsiteY15" fmla="*/ 39726 h 50460"/>
              <a:gd name="connsiteX16" fmla="*/ 6017 w 43733"/>
              <a:gd name="connsiteY16" fmla="*/ 35932 h 50460"/>
              <a:gd name="connsiteX17" fmla="*/ 1323 w 43733"/>
              <a:gd name="connsiteY17" fmla="*/ 31710 h 50460"/>
              <a:gd name="connsiteX18" fmla="*/ 2326 w 43733"/>
              <a:gd name="connsiteY18" fmla="*/ 26011 h 50460"/>
              <a:gd name="connsiteX19" fmla="*/ 208 w 43733"/>
              <a:gd name="connsiteY19" fmla="*/ 20164 h 50460"/>
              <a:gd name="connsiteX20" fmla="*/ 4076 w 43733"/>
              <a:gd name="connsiteY20" fmla="*/ 14967 h 50460"/>
              <a:gd name="connsiteX21" fmla="*/ 4113 w 43733"/>
              <a:gd name="connsiteY21" fmla="*/ 14830 h 50460"/>
              <a:gd name="connsiteX0" fmla="*/ 839035 w 2777046"/>
              <a:gd name="connsiteY0" fmla="*/ 1038437 h 1068070"/>
              <a:gd name="connsiteX1" fmla="*/ 813635 w 2777046"/>
              <a:gd name="connsiteY1" fmla="*/ 1063837 h 1068070"/>
              <a:gd name="connsiteX2" fmla="*/ 813635 w 2777046"/>
              <a:gd name="connsiteY2" fmla="*/ 1013037 h 1068070"/>
              <a:gd name="connsiteX3" fmla="*/ 839035 w 2777046"/>
              <a:gd name="connsiteY3" fmla="*/ 1038437 h 1068070"/>
              <a:gd name="connsiteX0" fmla="*/ 898381 w 2777046"/>
              <a:gd name="connsiteY0" fmla="*/ 1004490 h 1068070"/>
              <a:gd name="connsiteX1" fmla="*/ 796781 w 2777046"/>
              <a:gd name="connsiteY1" fmla="*/ 1004490 h 1068070"/>
              <a:gd name="connsiteX2" fmla="*/ 847581 w 2777046"/>
              <a:gd name="connsiteY2" fmla="*/ 953690 h 1068070"/>
              <a:gd name="connsiteX3" fmla="*/ 898381 w 2777046"/>
              <a:gd name="connsiteY3" fmla="*/ 1004490 h 1068070"/>
              <a:gd name="connsiteX0" fmla="*/ 993648 w 2777046"/>
              <a:gd name="connsiteY0" fmla="*/ 934622 h 1068070"/>
              <a:gd name="connsiteX1" fmla="*/ 917448 w 2777046"/>
              <a:gd name="connsiteY1" fmla="*/ 1010822 h 1068070"/>
              <a:gd name="connsiteX2" fmla="*/ 841248 w 2777046"/>
              <a:gd name="connsiteY2" fmla="*/ 934622 h 1068070"/>
              <a:gd name="connsiteX3" fmla="*/ 917448 w 2777046"/>
              <a:gd name="connsiteY3" fmla="*/ 858422 h 1068070"/>
              <a:gd name="connsiteX4" fmla="*/ 993648 w 2777046"/>
              <a:gd name="connsiteY4" fmla="*/ 934622 h 1068070"/>
              <a:gd name="connsiteX0" fmla="*/ 4906 w 43733"/>
              <a:gd name="connsiteY0" fmla="*/ 26637 h 50460"/>
              <a:gd name="connsiteX1" fmla="*/ 2373 w 43733"/>
              <a:gd name="connsiteY1" fmla="*/ 25840 h 50460"/>
              <a:gd name="connsiteX2" fmla="*/ 7141 w 43733"/>
              <a:gd name="connsiteY2" fmla="*/ 35359 h 50460"/>
              <a:gd name="connsiteX3" fmla="*/ 6033 w 43733"/>
              <a:gd name="connsiteY3" fmla="*/ 35740 h 50460"/>
              <a:gd name="connsiteX4" fmla="*/ 16691 w 43733"/>
              <a:gd name="connsiteY4" fmla="*/ 39550 h 50460"/>
              <a:gd name="connsiteX5" fmla="*/ 16023 w 43733"/>
              <a:gd name="connsiteY5" fmla="*/ 37810 h 50460"/>
              <a:gd name="connsiteX6" fmla="*/ 29040 w 43733"/>
              <a:gd name="connsiteY6" fmla="*/ 35211 h 50460"/>
              <a:gd name="connsiteX7" fmla="*/ 28773 w 43733"/>
              <a:gd name="connsiteY7" fmla="*/ 37120 h 50460"/>
              <a:gd name="connsiteX8" fmla="*/ 34342 w 43733"/>
              <a:gd name="connsiteY8" fmla="*/ 23414 h 50460"/>
              <a:gd name="connsiteX9" fmla="*/ 37593 w 43733"/>
              <a:gd name="connsiteY9" fmla="*/ 30550 h 50460"/>
              <a:gd name="connsiteX10" fmla="*/ 42011 w 43733"/>
              <a:gd name="connsiteY10" fmla="*/ 15814 h 50460"/>
              <a:gd name="connsiteX11" fmla="*/ 40563 w 43733"/>
              <a:gd name="connsiteY11" fmla="*/ 18490 h 50460"/>
              <a:gd name="connsiteX12" fmla="*/ 38537 w 43733"/>
              <a:gd name="connsiteY12" fmla="*/ 5886 h 50460"/>
              <a:gd name="connsiteX13" fmla="*/ 38613 w 43733"/>
              <a:gd name="connsiteY13" fmla="*/ 7150 h 50460"/>
              <a:gd name="connsiteX14" fmla="*/ 29291 w 43733"/>
              <a:gd name="connsiteY14" fmla="*/ 4412 h 50460"/>
              <a:gd name="connsiteX15" fmla="*/ 30033 w 43733"/>
              <a:gd name="connsiteY15" fmla="*/ 2800 h 50460"/>
              <a:gd name="connsiteX16" fmla="*/ 22354 w 43733"/>
              <a:gd name="connsiteY16" fmla="*/ 5180 h 50460"/>
              <a:gd name="connsiteX17" fmla="*/ 22713 w 43733"/>
              <a:gd name="connsiteY17" fmla="*/ 3790 h 50460"/>
              <a:gd name="connsiteX18" fmla="*/ 14213 w 43733"/>
              <a:gd name="connsiteY18" fmla="*/ 5652 h 50460"/>
              <a:gd name="connsiteX19" fmla="*/ 15513 w 43733"/>
              <a:gd name="connsiteY19" fmla="*/ 7000 h 50460"/>
              <a:gd name="connsiteX20" fmla="*/ 4340 w 43733"/>
              <a:gd name="connsiteY20" fmla="*/ 16249 h 50460"/>
              <a:gd name="connsiteX21" fmla="*/ 4113 w 43733"/>
              <a:gd name="connsiteY21" fmla="*/ 14830 h 50460"/>
              <a:gd name="connsiteX0" fmla="*/ 4113 w 43733"/>
              <a:gd name="connsiteY0" fmla="*/ 14830 h 50460"/>
              <a:gd name="connsiteX1" fmla="*/ 5836 w 43733"/>
              <a:gd name="connsiteY1" fmla="*/ 7367 h 50460"/>
              <a:gd name="connsiteX2" fmla="*/ 14218 w 43733"/>
              <a:gd name="connsiteY2" fmla="*/ 5662 h 50460"/>
              <a:gd name="connsiteX3" fmla="*/ 22669 w 43733"/>
              <a:gd name="connsiteY3" fmla="*/ 3892 h 50460"/>
              <a:gd name="connsiteX4" fmla="*/ 25962 w 43733"/>
              <a:gd name="connsiteY4" fmla="*/ 660 h 50460"/>
              <a:gd name="connsiteX5" fmla="*/ 30046 w 43733"/>
              <a:gd name="connsiteY5" fmla="*/ 2941 h 50460"/>
              <a:gd name="connsiteX6" fmla="*/ 35676 w 43733"/>
              <a:gd name="connsiteY6" fmla="*/ 1150 h 50460"/>
              <a:gd name="connsiteX7" fmla="*/ 38531 w 43733"/>
              <a:gd name="connsiteY7" fmla="*/ 6036 h 50460"/>
              <a:gd name="connsiteX8" fmla="*/ 42195 w 43733"/>
              <a:gd name="connsiteY8" fmla="*/ 10778 h 50460"/>
              <a:gd name="connsiteX9" fmla="*/ 42031 w 43733"/>
              <a:gd name="connsiteY9" fmla="*/ 15920 h 50460"/>
              <a:gd name="connsiteX10" fmla="*/ 43229 w 43733"/>
              <a:gd name="connsiteY10" fmla="*/ 23782 h 50460"/>
              <a:gd name="connsiteX11" fmla="*/ 37617 w 43733"/>
              <a:gd name="connsiteY11" fmla="*/ 30664 h 50460"/>
              <a:gd name="connsiteX12" fmla="*/ 35608 w 43733"/>
              <a:gd name="connsiteY12" fmla="*/ 36561 h 50460"/>
              <a:gd name="connsiteX13" fmla="*/ 28768 w 43733"/>
              <a:gd name="connsiteY13" fmla="*/ 37275 h 50460"/>
              <a:gd name="connsiteX14" fmla="*/ 23880 w 43733"/>
              <a:gd name="connsiteY14" fmla="*/ 43566 h 50460"/>
              <a:gd name="connsiteX15" fmla="*/ 16693 w 43733"/>
              <a:gd name="connsiteY15" fmla="*/ 39726 h 50460"/>
              <a:gd name="connsiteX16" fmla="*/ 6017 w 43733"/>
              <a:gd name="connsiteY16" fmla="*/ 35932 h 50460"/>
              <a:gd name="connsiteX17" fmla="*/ 1323 w 43733"/>
              <a:gd name="connsiteY17" fmla="*/ 31710 h 50460"/>
              <a:gd name="connsiteX18" fmla="*/ 2326 w 43733"/>
              <a:gd name="connsiteY18" fmla="*/ 26011 h 50460"/>
              <a:gd name="connsiteX19" fmla="*/ 208 w 43733"/>
              <a:gd name="connsiteY19" fmla="*/ 20164 h 50460"/>
              <a:gd name="connsiteX20" fmla="*/ 4076 w 43733"/>
              <a:gd name="connsiteY20" fmla="*/ 14967 h 50460"/>
              <a:gd name="connsiteX21" fmla="*/ 4113 w 43733"/>
              <a:gd name="connsiteY21" fmla="*/ 14830 h 50460"/>
              <a:gd name="connsiteX0" fmla="*/ 839035 w 2777046"/>
              <a:gd name="connsiteY0" fmla="*/ 1038437 h 1068070"/>
              <a:gd name="connsiteX1" fmla="*/ 813635 w 2777046"/>
              <a:gd name="connsiteY1" fmla="*/ 1063837 h 1068070"/>
              <a:gd name="connsiteX2" fmla="*/ 813635 w 2777046"/>
              <a:gd name="connsiteY2" fmla="*/ 1013037 h 1068070"/>
              <a:gd name="connsiteX3" fmla="*/ 839035 w 2777046"/>
              <a:gd name="connsiteY3" fmla="*/ 1038437 h 1068070"/>
              <a:gd name="connsiteX0" fmla="*/ 898381 w 2777046"/>
              <a:gd name="connsiteY0" fmla="*/ 1004490 h 1068070"/>
              <a:gd name="connsiteX1" fmla="*/ 847581 w 2777046"/>
              <a:gd name="connsiteY1" fmla="*/ 953690 h 1068070"/>
              <a:gd name="connsiteX2" fmla="*/ 898381 w 2777046"/>
              <a:gd name="connsiteY2" fmla="*/ 1004490 h 1068070"/>
              <a:gd name="connsiteX0" fmla="*/ 993648 w 2777046"/>
              <a:gd name="connsiteY0" fmla="*/ 934622 h 1068070"/>
              <a:gd name="connsiteX1" fmla="*/ 917448 w 2777046"/>
              <a:gd name="connsiteY1" fmla="*/ 1010822 h 1068070"/>
              <a:gd name="connsiteX2" fmla="*/ 841248 w 2777046"/>
              <a:gd name="connsiteY2" fmla="*/ 934622 h 1068070"/>
              <a:gd name="connsiteX3" fmla="*/ 917448 w 2777046"/>
              <a:gd name="connsiteY3" fmla="*/ 858422 h 1068070"/>
              <a:gd name="connsiteX4" fmla="*/ 993648 w 2777046"/>
              <a:gd name="connsiteY4" fmla="*/ 934622 h 1068070"/>
              <a:gd name="connsiteX0" fmla="*/ 4906 w 43733"/>
              <a:gd name="connsiteY0" fmla="*/ 26637 h 50460"/>
              <a:gd name="connsiteX1" fmla="*/ 2373 w 43733"/>
              <a:gd name="connsiteY1" fmla="*/ 25840 h 50460"/>
              <a:gd name="connsiteX2" fmla="*/ 7141 w 43733"/>
              <a:gd name="connsiteY2" fmla="*/ 35359 h 50460"/>
              <a:gd name="connsiteX3" fmla="*/ 6033 w 43733"/>
              <a:gd name="connsiteY3" fmla="*/ 35740 h 50460"/>
              <a:gd name="connsiteX4" fmla="*/ 16691 w 43733"/>
              <a:gd name="connsiteY4" fmla="*/ 39550 h 50460"/>
              <a:gd name="connsiteX5" fmla="*/ 16023 w 43733"/>
              <a:gd name="connsiteY5" fmla="*/ 37810 h 50460"/>
              <a:gd name="connsiteX6" fmla="*/ 29040 w 43733"/>
              <a:gd name="connsiteY6" fmla="*/ 35211 h 50460"/>
              <a:gd name="connsiteX7" fmla="*/ 28773 w 43733"/>
              <a:gd name="connsiteY7" fmla="*/ 37120 h 50460"/>
              <a:gd name="connsiteX8" fmla="*/ 34342 w 43733"/>
              <a:gd name="connsiteY8" fmla="*/ 23414 h 50460"/>
              <a:gd name="connsiteX9" fmla="*/ 37593 w 43733"/>
              <a:gd name="connsiteY9" fmla="*/ 30550 h 50460"/>
              <a:gd name="connsiteX10" fmla="*/ 42011 w 43733"/>
              <a:gd name="connsiteY10" fmla="*/ 15814 h 50460"/>
              <a:gd name="connsiteX11" fmla="*/ 40563 w 43733"/>
              <a:gd name="connsiteY11" fmla="*/ 18490 h 50460"/>
              <a:gd name="connsiteX12" fmla="*/ 38537 w 43733"/>
              <a:gd name="connsiteY12" fmla="*/ 5886 h 50460"/>
              <a:gd name="connsiteX13" fmla="*/ 38613 w 43733"/>
              <a:gd name="connsiteY13" fmla="*/ 7150 h 50460"/>
              <a:gd name="connsiteX14" fmla="*/ 29291 w 43733"/>
              <a:gd name="connsiteY14" fmla="*/ 4412 h 50460"/>
              <a:gd name="connsiteX15" fmla="*/ 30033 w 43733"/>
              <a:gd name="connsiteY15" fmla="*/ 2800 h 50460"/>
              <a:gd name="connsiteX16" fmla="*/ 22354 w 43733"/>
              <a:gd name="connsiteY16" fmla="*/ 5180 h 50460"/>
              <a:gd name="connsiteX17" fmla="*/ 22713 w 43733"/>
              <a:gd name="connsiteY17" fmla="*/ 3790 h 50460"/>
              <a:gd name="connsiteX18" fmla="*/ 14213 w 43733"/>
              <a:gd name="connsiteY18" fmla="*/ 5652 h 50460"/>
              <a:gd name="connsiteX19" fmla="*/ 15513 w 43733"/>
              <a:gd name="connsiteY19" fmla="*/ 7000 h 50460"/>
              <a:gd name="connsiteX20" fmla="*/ 4340 w 43733"/>
              <a:gd name="connsiteY20" fmla="*/ 16249 h 50460"/>
              <a:gd name="connsiteX21" fmla="*/ 4113 w 43733"/>
              <a:gd name="connsiteY21" fmla="*/ 14830 h 504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93648 w 2777046"/>
              <a:gd name="connsiteY0" fmla="*/ 934622 h 1063837"/>
              <a:gd name="connsiteX1" fmla="*/ 917448 w 2777046"/>
              <a:gd name="connsiteY1" fmla="*/ 1010822 h 1063837"/>
              <a:gd name="connsiteX2" fmla="*/ 841248 w 2777046"/>
              <a:gd name="connsiteY2" fmla="*/ 934622 h 1063837"/>
              <a:gd name="connsiteX3" fmla="*/ 917448 w 2777046"/>
              <a:gd name="connsiteY3" fmla="*/ 858422 h 1063837"/>
              <a:gd name="connsiteX4" fmla="*/ 993648 w 2777046"/>
              <a:gd name="connsiteY4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93648 w 2777046"/>
              <a:gd name="connsiteY0" fmla="*/ 9346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3" fmla="*/ 993648 w 2777046"/>
              <a:gd name="connsiteY3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1776"/>
              <a:gd name="connsiteX1" fmla="*/ 5836 w 43733"/>
              <a:gd name="connsiteY1" fmla="*/ 7367 h 51776"/>
              <a:gd name="connsiteX2" fmla="*/ 14218 w 43733"/>
              <a:gd name="connsiteY2" fmla="*/ 5662 h 51776"/>
              <a:gd name="connsiteX3" fmla="*/ 22669 w 43733"/>
              <a:gd name="connsiteY3" fmla="*/ 3892 h 51776"/>
              <a:gd name="connsiteX4" fmla="*/ 25962 w 43733"/>
              <a:gd name="connsiteY4" fmla="*/ 660 h 51776"/>
              <a:gd name="connsiteX5" fmla="*/ 30046 w 43733"/>
              <a:gd name="connsiteY5" fmla="*/ 2941 h 51776"/>
              <a:gd name="connsiteX6" fmla="*/ 35676 w 43733"/>
              <a:gd name="connsiteY6" fmla="*/ 1150 h 51776"/>
              <a:gd name="connsiteX7" fmla="*/ 38531 w 43733"/>
              <a:gd name="connsiteY7" fmla="*/ 6036 h 51776"/>
              <a:gd name="connsiteX8" fmla="*/ 42195 w 43733"/>
              <a:gd name="connsiteY8" fmla="*/ 10778 h 51776"/>
              <a:gd name="connsiteX9" fmla="*/ 42031 w 43733"/>
              <a:gd name="connsiteY9" fmla="*/ 15920 h 51776"/>
              <a:gd name="connsiteX10" fmla="*/ 43229 w 43733"/>
              <a:gd name="connsiteY10" fmla="*/ 23782 h 51776"/>
              <a:gd name="connsiteX11" fmla="*/ 37617 w 43733"/>
              <a:gd name="connsiteY11" fmla="*/ 30664 h 51776"/>
              <a:gd name="connsiteX12" fmla="*/ 35608 w 43733"/>
              <a:gd name="connsiteY12" fmla="*/ 36561 h 51776"/>
              <a:gd name="connsiteX13" fmla="*/ 28768 w 43733"/>
              <a:gd name="connsiteY13" fmla="*/ 37275 h 51776"/>
              <a:gd name="connsiteX14" fmla="*/ 23880 w 43733"/>
              <a:gd name="connsiteY14" fmla="*/ 43566 h 51776"/>
              <a:gd name="connsiteX15" fmla="*/ 16693 w 43733"/>
              <a:gd name="connsiteY15" fmla="*/ 39726 h 51776"/>
              <a:gd name="connsiteX16" fmla="*/ 6017 w 43733"/>
              <a:gd name="connsiteY16" fmla="*/ 35932 h 51776"/>
              <a:gd name="connsiteX17" fmla="*/ 1323 w 43733"/>
              <a:gd name="connsiteY17" fmla="*/ 31710 h 51776"/>
              <a:gd name="connsiteX18" fmla="*/ 2326 w 43733"/>
              <a:gd name="connsiteY18" fmla="*/ 26011 h 51776"/>
              <a:gd name="connsiteX19" fmla="*/ 208 w 43733"/>
              <a:gd name="connsiteY19" fmla="*/ 20164 h 51776"/>
              <a:gd name="connsiteX20" fmla="*/ 4076 w 43733"/>
              <a:gd name="connsiteY20" fmla="*/ 14967 h 51776"/>
              <a:gd name="connsiteX21" fmla="*/ 4113 w 43733"/>
              <a:gd name="connsiteY21" fmla="*/ 14830 h 51776"/>
              <a:gd name="connsiteX0" fmla="*/ 813635 w 2777046"/>
              <a:gd name="connsiteY0" fmla="*/ 1013037 h 1095930"/>
              <a:gd name="connsiteX1" fmla="*/ 813635 w 2777046"/>
              <a:gd name="connsiteY1" fmla="*/ 1063837 h 1095930"/>
              <a:gd name="connsiteX2" fmla="*/ 813635 w 2777046"/>
              <a:gd name="connsiteY2" fmla="*/ 1013037 h 1095930"/>
              <a:gd name="connsiteX0" fmla="*/ 898381 w 2777046"/>
              <a:gd name="connsiteY0" fmla="*/ 1004490 h 1095930"/>
              <a:gd name="connsiteX1" fmla="*/ 847581 w 2777046"/>
              <a:gd name="connsiteY1" fmla="*/ 953690 h 1095930"/>
              <a:gd name="connsiteX2" fmla="*/ 989821 w 2777046"/>
              <a:gd name="connsiteY2" fmla="*/ 1095930 h 1095930"/>
              <a:gd name="connsiteX0" fmla="*/ 917448 w 2777046"/>
              <a:gd name="connsiteY0" fmla="*/ 858422 h 1095930"/>
              <a:gd name="connsiteX1" fmla="*/ 841248 w 2777046"/>
              <a:gd name="connsiteY1" fmla="*/ 934622 h 1095930"/>
              <a:gd name="connsiteX2" fmla="*/ 917448 w 2777046"/>
              <a:gd name="connsiteY2" fmla="*/ 858422 h 1095930"/>
              <a:gd name="connsiteX0" fmla="*/ 4906 w 43733"/>
              <a:gd name="connsiteY0" fmla="*/ 26637 h 51776"/>
              <a:gd name="connsiteX1" fmla="*/ 2373 w 43733"/>
              <a:gd name="connsiteY1" fmla="*/ 25840 h 51776"/>
              <a:gd name="connsiteX2" fmla="*/ 7141 w 43733"/>
              <a:gd name="connsiteY2" fmla="*/ 35359 h 51776"/>
              <a:gd name="connsiteX3" fmla="*/ 6033 w 43733"/>
              <a:gd name="connsiteY3" fmla="*/ 35740 h 51776"/>
              <a:gd name="connsiteX4" fmla="*/ 16691 w 43733"/>
              <a:gd name="connsiteY4" fmla="*/ 39550 h 51776"/>
              <a:gd name="connsiteX5" fmla="*/ 16023 w 43733"/>
              <a:gd name="connsiteY5" fmla="*/ 37810 h 51776"/>
              <a:gd name="connsiteX6" fmla="*/ 29040 w 43733"/>
              <a:gd name="connsiteY6" fmla="*/ 35211 h 51776"/>
              <a:gd name="connsiteX7" fmla="*/ 28773 w 43733"/>
              <a:gd name="connsiteY7" fmla="*/ 37120 h 51776"/>
              <a:gd name="connsiteX8" fmla="*/ 34342 w 43733"/>
              <a:gd name="connsiteY8" fmla="*/ 23414 h 51776"/>
              <a:gd name="connsiteX9" fmla="*/ 37593 w 43733"/>
              <a:gd name="connsiteY9" fmla="*/ 30550 h 51776"/>
              <a:gd name="connsiteX10" fmla="*/ 42011 w 43733"/>
              <a:gd name="connsiteY10" fmla="*/ 15814 h 51776"/>
              <a:gd name="connsiteX11" fmla="*/ 40563 w 43733"/>
              <a:gd name="connsiteY11" fmla="*/ 18490 h 51776"/>
              <a:gd name="connsiteX12" fmla="*/ 38537 w 43733"/>
              <a:gd name="connsiteY12" fmla="*/ 5886 h 51776"/>
              <a:gd name="connsiteX13" fmla="*/ 38613 w 43733"/>
              <a:gd name="connsiteY13" fmla="*/ 7150 h 51776"/>
              <a:gd name="connsiteX14" fmla="*/ 29291 w 43733"/>
              <a:gd name="connsiteY14" fmla="*/ 4412 h 51776"/>
              <a:gd name="connsiteX15" fmla="*/ 30033 w 43733"/>
              <a:gd name="connsiteY15" fmla="*/ 2800 h 51776"/>
              <a:gd name="connsiteX16" fmla="*/ 22354 w 43733"/>
              <a:gd name="connsiteY16" fmla="*/ 5180 h 51776"/>
              <a:gd name="connsiteX17" fmla="*/ 22713 w 43733"/>
              <a:gd name="connsiteY17" fmla="*/ 3790 h 51776"/>
              <a:gd name="connsiteX18" fmla="*/ 14213 w 43733"/>
              <a:gd name="connsiteY18" fmla="*/ 5652 h 51776"/>
              <a:gd name="connsiteX19" fmla="*/ 15513 w 43733"/>
              <a:gd name="connsiteY19" fmla="*/ 7000 h 51776"/>
              <a:gd name="connsiteX20" fmla="*/ 4340 w 43733"/>
              <a:gd name="connsiteY20" fmla="*/ 16249 h 51776"/>
              <a:gd name="connsiteX21" fmla="*/ 4113 w 43733"/>
              <a:gd name="connsiteY21" fmla="*/ 14830 h 51776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4580"/>
              <a:gd name="connsiteX1" fmla="*/ 5836 w 43733"/>
              <a:gd name="connsiteY1" fmla="*/ 7367 h 54580"/>
              <a:gd name="connsiteX2" fmla="*/ 14218 w 43733"/>
              <a:gd name="connsiteY2" fmla="*/ 5662 h 54580"/>
              <a:gd name="connsiteX3" fmla="*/ 22669 w 43733"/>
              <a:gd name="connsiteY3" fmla="*/ 3892 h 54580"/>
              <a:gd name="connsiteX4" fmla="*/ 25962 w 43733"/>
              <a:gd name="connsiteY4" fmla="*/ 660 h 54580"/>
              <a:gd name="connsiteX5" fmla="*/ 30046 w 43733"/>
              <a:gd name="connsiteY5" fmla="*/ 2941 h 54580"/>
              <a:gd name="connsiteX6" fmla="*/ 35676 w 43733"/>
              <a:gd name="connsiteY6" fmla="*/ 1150 h 54580"/>
              <a:gd name="connsiteX7" fmla="*/ 38531 w 43733"/>
              <a:gd name="connsiteY7" fmla="*/ 6036 h 54580"/>
              <a:gd name="connsiteX8" fmla="*/ 42195 w 43733"/>
              <a:gd name="connsiteY8" fmla="*/ 10778 h 54580"/>
              <a:gd name="connsiteX9" fmla="*/ 42031 w 43733"/>
              <a:gd name="connsiteY9" fmla="*/ 15920 h 54580"/>
              <a:gd name="connsiteX10" fmla="*/ 43229 w 43733"/>
              <a:gd name="connsiteY10" fmla="*/ 23782 h 54580"/>
              <a:gd name="connsiteX11" fmla="*/ 37617 w 43733"/>
              <a:gd name="connsiteY11" fmla="*/ 30664 h 54580"/>
              <a:gd name="connsiteX12" fmla="*/ 35608 w 43733"/>
              <a:gd name="connsiteY12" fmla="*/ 36561 h 54580"/>
              <a:gd name="connsiteX13" fmla="*/ 28768 w 43733"/>
              <a:gd name="connsiteY13" fmla="*/ 37275 h 54580"/>
              <a:gd name="connsiteX14" fmla="*/ 23880 w 43733"/>
              <a:gd name="connsiteY14" fmla="*/ 43566 h 54580"/>
              <a:gd name="connsiteX15" fmla="*/ 16693 w 43733"/>
              <a:gd name="connsiteY15" fmla="*/ 39726 h 54580"/>
              <a:gd name="connsiteX16" fmla="*/ 6017 w 43733"/>
              <a:gd name="connsiteY16" fmla="*/ 35932 h 54580"/>
              <a:gd name="connsiteX17" fmla="*/ 1323 w 43733"/>
              <a:gd name="connsiteY17" fmla="*/ 31710 h 54580"/>
              <a:gd name="connsiteX18" fmla="*/ 2326 w 43733"/>
              <a:gd name="connsiteY18" fmla="*/ 26011 h 54580"/>
              <a:gd name="connsiteX19" fmla="*/ 208 w 43733"/>
              <a:gd name="connsiteY19" fmla="*/ 20164 h 54580"/>
              <a:gd name="connsiteX20" fmla="*/ 4076 w 43733"/>
              <a:gd name="connsiteY20" fmla="*/ 14967 h 54580"/>
              <a:gd name="connsiteX21" fmla="*/ 4113 w 43733"/>
              <a:gd name="connsiteY21" fmla="*/ 14830 h 54580"/>
              <a:gd name="connsiteX0" fmla="*/ 813635 w 2777046"/>
              <a:gd name="connsiteY0" fmla="*/ 1063837 h 1155277"/>
              <a:gd name="connsiteX1" fmla="*/ 813635 w 2777046"/>
              <a:gd name="connsiteY1" fmla="*/ 1013037 h 1155277"/>
              <a:gd name="connsiteX2" fmla="*/ 905075 w 2777046"/>
              <a:gd name="connsiteY2" fmla="*/ 1155277 h 1155277"/>
              <a:gd name="connsiteX0" fmla="*/ 898381 w 2777046"/>
              <a:gd name="connsiteY0" fmla="*/ 1004490 h 1155277"/>
              <a:gd name="connsiteX1" fmla="*/ 847581 w 2777046"/>
              <a:gd name="connsiteY1" fmla="*/ 953690 h 1155277"/>
              <a:gd name="connsiteX0" fmla="*/ 917448 w 2777046"/>
              <a:gd name="connsiteY0" fmla="*/ 858422 h 1155277"/>
              <a:gd name="connsiteX1" fmla="*/ 841248 w 2777046"/>
              <a:gd name="connsiteY1" fmla="*/ 934622 h 1155277"/>
              <a:gd name="connsiteX2" fmla="*/ 917448 w 2777046"/>
              <a:gd name="connsiteY2" fmla="*/ 858422 h 1155277"/>
              <a:gd name="connsiteX0" fmla="*/ 4906 w 43733"/>
              <a:gd name="connsiteY0" fmla="*/ 26637 h 54580"/>
              <a:gd name="connsiteX1" fmla="*/ 2373 w 43733"/>
              <a:gd name="connsiteY1" fmla="*/ 25840 h 54580"/>
              <a:gd name="connsiteX2" fmla="*/ 7141 w 43733"/>
              <a:gd name="connsiteY2" fmla="*/ 35359 h 54580"/>
              <a:gd name="connsiteX3" fmla="*/ 6033 w 43733"/>
              <a:gd name="connsiteY3" fmla="*/ 35740 h 54580"/>
              <a:gd name="connsiteX4" fmla="*/ 16691 w 43733"/>
              <a:gd name="connsiteY4" fmla="*/ 39550 h 54580"/>
              <a:gd name="connsiteX5" fmla="*/ 16023 w 43733"/>
              <a:gd name="connsiteY5" fmla="*/ 37810 h 54580"/>
              <a:gd name="connsiteX6" fmla="*/ 29040 w 43733"/>
              <a:gd name="connsiteY6" fmla="*/ 35211 h 54580"/>
              <a:gd name="connsiteX7" fmla="*/ 28773 w 43733"/>
              <a:gd name="connsiteY7" fmla="*/ 37120 h 54580"/>
              <a:gd name="connsiteX8" fmla="*/ 34342 w 43733"/>
              <a:gd name="connsiteY8" fmla="*/ 23414 h 54580"/>
              <a:gd name="connsiteX9" fmla="*/ 37593 w 43733"/>
              <a:gd name="connsiteY9" fmla="*/ 30550 h 54580"/>
              <a:gd name="connsiteX10" fmla="*/ 42011 w 43733"/>
              <a:gd name="connsiteY10" fmla="*/ 15814 h 54580"/>
              <a:gd name="connsiteX11" fmla="*/ 40563 w 43733"/>
              <a:gd name="connsiteY11" fmla="*/ 18490 h 54580"/>
              <a:gd name="connsiteX12" fmla="*/ 38537 w 43733"/>
              <a:gd name="connsiteY12" fmla="*/ 5886 h 54580"/>
              <a:gd name="connsiteX13" fmla="*/ 38613 w 43733"/>
              <a:gd name="connsiteY13" fmla="*/ 7150 h 54580"/>
              <a:gd name="connsiteX14" fmla="*/ 29291 w 43733"/>
              <a:gd name="connsiteY14" fmla="*/ 4412 h 54580"/>
              <a:gd name="connsiteX15" fmla="*/ 30033 w 43733"/>
              <a:gd name="connsiteY15" fmla="*/ 2800 h 54580"/>
              <a:gd name="connsiteX16" fmla="*/ 22354 w 43733"/>
              <a:gd name="connsiteY16" fmla="*/ 5180 h 54580"/>
              <a:gd name="connsiteX17" fmla="*/ 22713 w 43733"/>
              <a:gd name="connsiteY17" fmla="*/ 3790 h 54580"/>
              <a:gd name="connsiteX18" fmla="*/ 14213 w 43733"/>
              <a:gd name="connsiteY18" fmla="*/ 5652 h 54580"/>
              <a:gd name="connsiteX19" fmla="*/ 15513 w 43733"/>
              <a:gd name="connsiteY19" fmla="*/ 7000 h 54580"/>
              <a:gd name="connsiteX20" fmla="*/ 4340 w 43733"/>
              <a:gd name="connsiteY20" fmla="*/ 16249 h 54580"/>
              <a:gd name="connsiteX21" fmla="*/ 4113 w 43733"/>
              <a:gd name="connsiteY21" fmla="*/ 14830 h 5458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1008888 w 2777046"/>
              <a:gd name="connsiteY2" fmla="*/ 94986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29040 w 43733"/>
              <a:gd name="connsiteY2" fmla="*/ 35211 h 50260"/>
              <a:gd name="connsiteX3" fmla="*/ 28773 w 43733"/>
              <a:gd name="connsiteY3" fmla="*/ 37120 h 50260"/>
              <a:gd name="connsiteX4" fmla="*/ 34342 w 43733"/>
              <a:gd name="connsiteY4" fmla="*/ 23414 h 50260"/>
              <a:gd name="connsiteX5" fmla="*/ 37593 w 43733"/>
              <a:gd name="connsiteY5" fmla="*/ 30550 h 50260"/>
              <a:gd name="connsiteX6" fmla="*/ 42011 w 43733"/>
              <a:gd name="connsiteY6" fmla="*/ 15814 h 50260"/>
              <a:gd name="connsiteX7" fmla="*/ 40563 w 43733"/>
              <a:gd name="connsiteY7" fmla="*/ 18490 h 50260"/>
              <a:gd name="connsiteX8" fmla="*/ 38537 w 43733"/>
              <a:gd name="connsiteY8" fmla="*/ 5886 h 50260"/>
              <a:gd name="connsiteX9" fmla="*/ 38613 w 43733"/>
              <a:gd name="connsiteY9" fmla="*/ 7150 h 50260"/>
              <a:gd name="connsiteX10" fmla="*/ 29291 w 43733"/>
              <a:gd name="connsiteY10" fmla="*/ 4412 h 50260"/>
              <a:gd name="connsiteX11" fmla="*/ 30033 w 43733"/>
              <a:gd name="connsiteY11" fmla="*/ 2800 h 50260"/>
              <a:gd name="connsiteX12" fmla="*/ 22354 w 43733"/>
              <a:gd name="connsiteY12" fmla="*/ 5180 h 50260"/>
              <a:gd name="connsiteX13" fmla="*/ 22713 w 43733"/>
              <a:gd name="connsiteY13" fmla="*/ 3790 h 50260"/>
              <a:gd name="connsiteX14" fmla="*/ 14213 w 43733"/>
              <a:gd name="connsiteY14" fmla="*/ 5652 h 50260"/>
              <a:gd name="connsiteX15" fmla="*/ 15513 w 43733"/>
              <a:gd name="connsiteY15" fmla="*/ 7000 h 50260"/>
              <a:gd name="connsiteX16" fmla="*/ 4340 w 43733"/>
              <a:gd name="connsiteY16" fmla="*/ 16249 h 50260"/>
              <a:gd name="connsiteX17" fmla="*/ 4113 w 43733"/>
              <a:gd name="connsiteY17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34342 w 43733"/>
              <a:gd name="connsiteY2" fmla="*/ 23414 h 50260"/>
              <a:gd name="connsiteX3" fmla="*/ 37593 w 43733"/>
              <a:gd name="connsiteY3" fmla="*/ 30550 h 50260"/>
              <a:gd name="connsiteX4" fmla="*/ 42011 w 43733"/>
              <a:gd name="connsiteY4" fmla="*/ 15814 h 50260"/>
              <a:gd name="connsiteX5" fmla="*/ 40563 w 43733"/>
              <a:gd name="connsiteY5" fmla="*/ 18490 h 50260"/>
              <a:gd name="connsiteX6" fmla="*/ 38537 w 43733"/>
              <a:gd name="connsiteY6" fmla="*/ 5886 h 50260"/>
              <a:gd name="connsiteX7" fmla="*/ 38613 w 43733"/>
              <a:gd name="connsiteY7" fmla="*/ 7150 h 50260"/>
              <a:gd name="connsiteX8" fmla="*/ 29291 w 43733"/>
              <a:gd name="connsiteY8" fmla="*/ 4412 h 50260"/>
              <a:gd name="connsiteX9" fmla="*/ 30033 w 43733"/>
              <a:gd name="connsiteY9" fmla="*/ 2800 h 50260"/>
              <a:gd name="connsiteX10" fmla="*/ 22354 w 43733"/>
              <a:gd name="connsiteY10" fmla="*/ 5180 h 50260"/>
              <a:gd name="connsiteX11" fmla="*/ 22713 w 43733"/>
              <a:gd name="connsiteY11" fmla="*/ 3790 h 50260"/>
              <a:gd name="connsiteX12" fmla="*/ 14213 w 43733"/>
              <a:gd name="connsiteY12" fmla="*/ 5652 h 50260"/>
              <a:gd name="connsiteX13" fmla="*/ 15513 w 43733"/>
              <a:gd name="connsiteY13" fmla="*/ 7000 h 50260"/>
              <a:gd name="connsiteX14" fmla="*/ 4340 w 43733"/>
              <a:gd name="connsiteY14" fmla="*/ 16249 h 50260"/>
              <a:gd name="connsiteX15" fmla="*/ 4113 w 43733"/>
              <a:gd name="connsiteY15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22354 w 43733"/>
              <a:gd name="connsiteY8" fmla="*/ 5180 h 50260"/>
              <a:gd name="connsiteX9" fmla="*/ 22713 w 43733"/>
              <a:gd name="connsiteY9" fmla="*/ 3790 h 50260"/>
              <a:gd name="connsiteX10" fmla="*/ 14213 w 43733"/>
              <a:gd name="connsiteY10" fmla="*/ 5652 h 50260"/>
              <a:gd name="connsiteX11" fmla="*/ 15513 w 43733"/>
              <a:gd name="connsiteY11" fmla="*/ 7000 h 50260"/>
              <a:gd name="connsiteX12" fmla="*/ 4340 w 43733"/>
              <a:gd name="connsiteY12" fmla="*/ 16249 h 50260"/>
              <a:gd name="connsiteX13" fmla="*/ 4113 w 43733"/>
              <a:gd name="connsiteY13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22354 w 43733"/>
              <a:gd name="connsiteY8" fmla="*/ 5180 h 50260"/>
              <a:gd name="connsiteX9" fmla="*/ 22713 w 43733"/>
              <a:gd name="connsiteY9" fmla="*/ 3790 h 50260"/>
              <a:gd name="connsiteX10" fmla="*/ 4340 w 43733"/>
              <a:gd name="connsiteY10" fmla="*/ 16249 h 50260"/>
              <a:gd name="connsiteX11" fmla="*/ 4113 w 43733"/>
              <a:gd name="connsiteY1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4340 w 43733"/>
              <a:gd name="connsiteY8" fmla="*/ 16249 h 50260"/>
              <a:gd name="connsiteX9" fmla="*/ 4113 w 43733"/>
              <a:gd name="connsiteY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4340 w 43733"/>
              <a:gd name="connsiteY6" fmla="*/ 16249 h 50260"/>
              <a:gd name="connsiteX7" fmla="*/ 4113 w 43733"/>
              <a:gd name="connsiteY7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2011 w 43733"/>
              <a:gd name="connsiteY0" fmla="*/ 15814 h 50260"/>
              <a:gd name="connsiteX1" fmla="*/ 40563 w 43733"/>
              <a:gd name="connsiteY1" fmla="*/ 18490 h 50260"/>
              <a:gd name="connsiteX2" fmla="*/ 38537 w 43733"/>
              <a:gd name="connsiteY2" fmla="*/ 5886 h 50260"/>
              <a:gd name="connsiteX3" fmla="*/ 38613 w 43733"/>
              <a:gd name="connsiteY3" fmla="*/ 7150 h 50260"/>
              <a:gd name="connsiteX4" fmla="*/ 4340 w 43733"/>
              <a:gd name="connsiteY4" fmla="*/ 16249 h 50260"/>
              <a:gd name="connsiteX5" fmla="*/ 4113 w 43733"/>
              <a:gd name="connsiteY5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38537 w 43733"/>
              <a:gd name="connsiteY0" fmla="*/ 5886 h 50260"/>
              <a:gd name="connsiteX1" fmla="*/ 38613 w 43733"/>
              <a:gd name="connsiteY1" fmla="*/ 7150 h 50260"/>
              <a:gd name="connsiteX2" fmla="*/ 4340 w 43733"/>
              <a:gd name="connsiteY2" fmla="*/ 16249 h 50260"/>
              <a:gd name="connsiteX3" fmla="*/ 4113 w 43733"/>
              <a:gd name="connsiteY3" fmla="*/ 14830 h 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33" h="50260">
                <a:moveTo>
                  <a:pt x="4113" y="14830"/>
                </a:moveTo>
                <a:cubicBezTo>
                  <a:pt x="3842" y="12117"/>
                  <a:pt x="4474" y="9381"/>
                  <a:pt x="5836" y="7367"/>
                </a:cubicBezTo>
                <a:cubicBezTo>
                  <a:pt x="7988" y="4186"/>
                  <a:pt x="11477" y="3477"/>
                  <a:pt x="14218" y="5662"/>
                </a:cubicBezTo>
                <a:cubicBezTo>
                  <a:pt x="15891" y="1369"/>
                  <a:pt x="20127" y="482"/>
                  <a:pt x="22669" y="3892"/>
                </a:cubicBezTo>
                <a:cubicBezTo>
                  <a:pt x="23310" y="2143"/>
                  <a:pt x="24541" y="934"/>
                  <a:pt x="25962" y="660"/>
                </a:cubicBezTo>
                <a:cubicBezTo>
                  <a:pt x="27526" y="358"/>
                  <a:pt x="29088" y="1230"/>
                  <a:pt x="30046" y="2941"/>
                </a:cubicBezTo>
                <a:cubicBezTo>
                  <a:pt x="31428" y="727"/>
                  <a:pt x="33714" y="0"/>
                  <a:pt x="35676" y="1150"/>
                </a:cubicBezTo>
                <a:cubicBezTo>
                  <a:pt x="37171" y="2026"/>
                  <a:pt x="38243" y="3860"/>
                  <a:pt x="38531" y="6036"/>
                </a:cubicBezTo>
                <a:cubicBezTo>
                  <a:pt x="40259" y="6678"/>
                  <a:pt x="41635" y="8458"/>
                  <a:pt x="42195" y="10778"/>
                </a:cubicBezTo>
                <a:cubicBezTo>
                  <a:pt x="42602" y="12462"/>
                  <a:pt x="42544" y="14291"/>
                  <a:pt x="42031" y="15920"/>
                </a:cubicBezTo>
                <a:cubicBezTo>
                  <a:pt x="43292" y="18154"/>
                  <a:pt x="43733" y="21050"/>
                  <a:pt x="43229" y="23782"/>
                </a:cubicBezTo>
                <a:cubicBezTo>
                  <a:pt x="42559" y="27414"/>
                  <a:pt x="40341" y="30134"/>
                  <a:pt x="37617" y="30664"/>
                </a:cubicBezTo>
                <a:cubicBezTo>
                  <a:pt x="37604" y="32931"/>
                  <a:pt x="36871" y="35081"/>
                  <a:pt x="35608" y="36561"/>
                </a:cubicBezTo>
                <a:cubicBezTo>
                  <a:pt x="33689" y="38810"/>
                  <a:pt x="30917" y="39099"/>
                  <a:pt x="28768" y="37275"/>
                </a:cubicBezTo>
                <a:cubicBezTo>
                  <a:pt x="28073" y="40408"/>
                  <a:pt x="26212" y="42803"/>
                  <a:pt x="23880" y="43566"/>
                </a:cubicBezTo>
                <a:cubicBezTo>
                  <a:pt x="21132" y="44465"/>
                  <a:pt x="18264" y="42933"/>
                  <a:pt x="16693" y="39726"/>
                </a:cubicBezTo>
                <a:cubicBezTo>
                  <a:pt x="12985" y="42770"/>
                  <a:pt x="8169" y="41059"/>
                  <a:pt x="6017" y="35932"/>
                </a:cubicBezTo>
                <a:cubicBezTo>
                  <a:pt x="3903" y="36269"/>
                  <a:pt x="1918" y="34484"/>
                  <a:pt x="1323" y="31710"/>
                </a:cubicBezTo>
                <a:cubicBezTo>
                  <a:pt x="892" y="29703"/>
                  <a:pt x="1273" y="27537"/>
                  <a:pt x="2326" y="26011"/>
                </a:cubicBezTo>
                <a:cubicBezTo>
                  <a:pt x="832" y="24814"/>
                  <a:pt x="0" y="22517"/>
                  <a:pt x="208" y="20164"/>
                </a:cubicBezTo>
                <a:cubicBezTo>
                  <a:pt x="452" y="17409"/>
                  <a:pt x="2058" y="15251"/>
                  <a:pt x="4076" y="14967"/>
                </a:cubicBezTo>
                <a:cubicBezTo>
                  <a:pt x="4088" y="14921"/>
                  <a:pt x="4101" y="14876"/>
                  <a:pt x="4113" y="14830"/>
                </a:cubicBezTo>
                <a:close/>
              </a:path>
              <a:path w="2777046" h="1063837">
                <a:moveTo>
                  <a:pt x="813635" y="1063837"/>
                </a:moveTo>
                <a:lnTo>
                  <a:pt x="813635" y="1013037"/>
                </a:lnTo>
              </a:path>
              <a:path w="2777046" h="1063837">
                <a:moveTo>
                  <a:pt x="851726" y="1000338"/>
                </a:moveTo>
                <a:lnTo>
                  <a:pt x="847581" y="953690"/>
                </a:lnTo>
              </a:path>
              <a:path w="2777046" h="1063837">
                <a:moveTo>
                  <a:pt x="917448" y="858422"/>
                </a:moveTo>
                <a:lnTo>
                  <a:pt x="841248" y="934622"/>
                </a:lnTo>
              </a:path>
              <a:path w="43733" h="50260" fill="none" extrusionOk="0">
                <a:moveTo>
                  <a:pt x="38537" y="5886"/>
                </a:moveTo>
                <a:cubicBezTo>
                  <a:pt x="38592" y="6303"/>
                  <a:pt x="38618" y="6726"/>
                  <a:pt x="38613" y="7150"/>
                </a:cubicBezTo>
                <a:moveTo>
                  <a:pt x="4340" y="16249"/>
                </a:moveTo>
                <a:cubicBezTo>
                  <a:pt x="4237" y="15785"/>
                  <a:pt x="4161" y="15311"/>
                  <a:pt x="4113" y="1483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Bookman Old Style" pitchFamily="18" charset="0"/>
            </a:endParaRPr>
          </a:p>
        </p:txBody>
      </p:sp>
      <p:sp>
        <p:nvSpPr>
          <p:cNvPr id="329" name="Freeform 328"/>
          <p:cNvSpPr/>
          <p:nvPr/>
        </p:nvSpPr>
        <p:spPr>
          <a:xfrm>
            <a:off x="1361180" y="2693875"/>
            <a:ext cx="2334520" cy="77973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825509 w 2743200"/>
              <a:gd name="connsiteY0" fmla="*/ 1028700 h 914400"/>
              <a:gd name="connsiteX1" fmla="*/ 800109 w 2743200"/>
              <a:gd name="connsiteY1" fmla="*/ 1054100 h 914400"/>
              <a:gd name="connsiteX2" fmla="*/ 774709 w 2743200"/>
              <a:gd name="connsiteY2" fmla="*/ 1028700 h 914400"/>
              <a:gd name="connsiteX3" fmla="*/ 800109 w 2743200"/>
              <a:gd name="connsiteY3" fmla="*/ 1003300 h 914400"/>
              <a:gd name="connsiteX4" fmla="*/ 825509 w 2743200"/>
              <a:gd name="connsiteY4" fmla="*/ 1028700 h 914400"/>
              <a:gd name="connsiteX0" fmla="*/ 884855 w 2743200"/>
              <a:gd name="connsiteY0" fmla="*/ 994753 h 914400"/>
              <a:gd name="connsiteX1" fmla="*/ 834055 w 2743200"/>
              <a:gd name="connsiteY1" fmla="*/ 1045553 h 914400"/>
              <a:gd name="connsiteX2" fmla="*/ 783255 w 2743200"/>
              <a:gd name="connsiteY2" fmla="*/ 994753 h 914400"/>
              <a:gd name="connsiteX3" fmla="*/ 834055 w 2743200"/>
              <a:gd name="connsiteY3" fmla="*/ 943953 h 914400"/>
              <a:gd name="connsiteX4" fmla="*/ 884855 w 2743200"/>
              <a:gd name="connsiteY4" fmla="*/ 994753 h 914400"/>
              <a:gd name="connsiteX0" fmla="*/ 980122 w 2743200"/>
              <a:gd name="connsiteY0" fmla="*/ 924885 h 914400"/>
              <a:gd name="connsiteX1" fmla="*/ 903922 w 2743200"/>
              <a:gd name="connsiteY1" fmla="*/ 1001085 h 914400"/>
              <a:gd name="connsiteX2" fmla="*/ 827722 w 2743200"/>
              <a:gd name="connsiteY2" fmla="*/ 924885 h 914400"/>
              <a:gd name="connsiteX3" fmla="*/ 903922 w 2743200"/>
              <a:gd name="connsiteY3" fmla="*/ 848685 h 914400"/>
              <a:gd name="connsiteX4" fmla="*/ 980122 w 2743200"/>
              <a:gd name="connsiteY4" fmla="*/ 924885 h 9144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39035 w 2777046"/>
              <a:gd name="connsiteY0" fmla="*/ 1038437 h 1063837"/>
              <a:gd name="connsiteX1" fmla="*/ 813635 w 2777046"/>
              <a:gd name="connsiteY1" fmla="*/ 1063837 h 1063837"/>
              <a:gd name="connsiteX2" fmla="*/ 788235 w 2777046"/>
              <a:gd name="connsiteY2" fmla="*/ 1038437 h 1063837"/>
              <a:gd name="connsiteX3" fmla="*/ 813635 w 2777046"/>
              <a:gd name="connsiteY3" fmla="*/ 1013037 h 1063837"/>
              <a:gd name="connsiteX4" fmla="*/ 839035 w 2777046"/>
              <a:gd name="connsiteY4" fmla="*/ 1038437 h 1063837"/>
              <a:gd name="connsiteX0" fmla="*/ 898381 w 2777046"/>
              <a:gd name="connsiteY0" fmla="*/ 1004490 h 1063837"/>
              <a:gd name="connsiteX1" fmla="*/ 796781 w 2777046"/>
              <a:gd name="connsiteY1" fmla="*/ 1004490 h 1063837"/>
              <a:gd name="connsiteX2" fmla="*/ 847581 w 2777046"/>
              <a:gd name="connsiteY2" fmla="*/ 953690 h 1063837"/>
              <a:gd name="connsiteX3" fmla="*/ 898381 w 2777046"/>
              <a:gd name="connsiteY3" fmla="*/ 1004490 h 1063837"/>
              <a:gd name="connsiteX0" fmla="*/ 993648 w 2777046"/>
              <a:gd name="connsiteY0" fmla="*/ 934622 h 1063837"/>
              <a:gd name="connsiteX1" fmla="*/ 917448 w 2777046"/>
              <a:gd name="connsiteY1" fmla="*/ 1010822 h 1063837"/>
              <a:gd name="connsiteX2" fmla="*/ 841248 w 2777046"/>
              <a:gd name="connsiteY2" fmla="*/ 934622 h 1063837"/>
              <a:gd name="connsiteX3" fmla="*/ 917448 w 2777046"/>
              <a:gd name="connsiteY3" fmla="*/ 858422 h 1063837"/>
              <a:gd name="connsiteX4" fmla="*/ 993648 w 2777046"/>
              <a:gd name="connsiteY4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460"/>
              <a:gd name="connsiteX1" fmla="*/ 5836 w 43733"/>
              <a:gd name="connsiteY1" fmla="*/ 7367 h 50460"/>
              <a:gd name="connsiteX2" fmla="*/ 14218 w 43733"/>
              <a:gd name="connsiteY2" fmla="*/ 5662 h 50460"/>
              <a:gd name="connsiteX3" fmla="*/ 22669 w 43733"/>
              <a:gd name="connsiteY3" fmla="*/ 3892 h 50460"/>
              <a:gd name="connsiteX4" fmla="*/ 25962 w 43733"/>
              <a:gd name="connsiteY4" fmla="*/ 660 h 50460"/>
              <a:gd name="connsiteX5" fmla="*/ 30046 w 43733"/>
              <a:gd name="connsiteY5" fmla="*/ 2941 h 50460"/>
              <a:gd name="connsiteX6" fmla="*/ 35676 w 43733"/>
              <a:gd name="connsiteY6" fmla="*/ 1150 h 50460"/>
              <a:gd name="connsiteX7" fmla="*/ 38531 w 43733"/>
              <a:gd name="connsiteY7" fmla="*/ 6036 h 50460"/>
              <a:gd name="connsiteX8" fmla="*/ 42195 w 43733"/>
              <a:gd name="connsiteY8" fmla="*/ 10778 h 50460"/>
              <a:gd name="connsiteX9" fmla="*/ 42031 w 43733"/>
              <a:gd name="connsiteY9" fmla="*/ 15920 h 50460"/>
              <a:gd name="connsiteX10" fmla="*/ 43229 w 43733"/>
              <a:gd name="connsiteY10" fmla="*/ 23782 h 50460"/>
              <a:gd name="connsiteX11" fmla="*/ 37617 w 43733"/>
              <a:gd name="connsiteY11" fmla="*/ 30664 h 50460"/>
              <a:gd name="connsiteX12" fmla="*/ 35608 w 43733"/>
              <a:gd name="connsiteY12" fmla="*/ 36561 h 50460"/>
              <a:gd name="connsiteX13" fmla="*/ 28768 w 43733"/>
              <a:gd name="connsiteY13" fmla="*/ 37275 h 50460"/>
              <a:gd name="connsiteX14" fmla="*/ 23880 w 43733"/>
              <a:gd name="connsiteY14" fmla="*/ 43566 h 50460"/>
              <a:gd name="connsiteX15" fmla="*/ 16693 w 43733"/>
              <a:gd name="connsiteY15" fmla="*/ 39726 h 50460"/>
              <a:gd name="connsiteX16" fmla="*/ 6017 w 43733"/>
              <a:gd name="connsiteY16" fmla="*/ 35932 h 50460"/>
              <a:gd name="connsiteX17" fmla="*/ 1323 w 43733"/>
              <a:gd name="connsiteY17" fmla="*/ 31710 h 50460"/>
              <a:gd name="connsiteX18" fmla="*/ 2326 w 43733"/>
              <a:gd name="connsiteY18" fmla="*/ 26011 h 50460"/>
              <a:gd name="connsiteX19" fmla="*/ 208 w 43733"/>
              <a:gd name="connsiteY19" fmla="*/ 20164 h 50460"/>
              <a:gd name="connsiteX20" fmla="*/ 4076 w 43733"/>
              <a:gd name="connsiteY20" fmla="*/ 14967 h 50460"/>
              <a:gd name="connsiteX21" fmla="*/ 4113 w 43733"/>
              <a:gd name="connsiteY21" fmla="*/ 14830 h 50460"/>
              <a:gd name="connsiteX0" fmla="*/ 839035 w 2777046"/>
              <a:gd name="connsiteY0" fmla="*/ 1038437 h 1068070"/>
              <a:gd name="connsiteX1" fmla="*/ 813635 w 2777046"/>
              <a:gd name="connsiteY1" fmla="*/ 1063837 h 1068070"/>
              <a:gd name="connsiteX2" fmla="*/ 813635 w 2777046"/>
              <a:gd name="connsiteY2" fmla="*/ 1013037 h 1068070"/>
              <a:gd name="connsiteX3" fmla="*/ 839035 w 2777046"/>
              <a:gd name="connsiteY3" fmla="*/ 1038437 h 1068070"/>
              <a:gd name="connsiteX0" fmla="*/ 898381 w 2777046"/>
              <a:gd name="connsiteY0" fmla="*/ 1004490 h 1068070"/>
              <a:gd name="connsiteX1" fmla="*/ 796781 w 2777046"/>
              <a:gd name="connsiteY1" fmla="*/ 1004490 h 1068070"/>
              <a:gd name="connsiteX2" fmla="*/ 847581 w 2777046"/>
              <a:gd name="connsiteY2" fmla="*/ 953690 h 1068070"/>
              <a:gd name="connsiteX3" fmla="*/ 898381 w 2777046"/>
              <a:gd name="connsiteY3" fmla="*/ 1004490 h 1068070"/>
              <a:gd name="connsiteX0" fmla="*/ 993648 w 2777046"/>
              <a:gd name="connsiteY0" fmla="*/ 934622 h 1068070"/>
              <a:gd name="connsiteX1" fmla="*/ 917448 w 2777046"/>
              <a:gd name="connsiteY1" fmla="*/ 1010822 h 1068070"/>
              <a:gd name="connsiteX2" fmla="*/ 841248 w 2777046"/>
              <a:gd name="connsiteY2" fmla="*/ 934622 h 1068070"/>
              <a:gd name="connsiteX3" fmla="*/ 917448 w 2777046"/>
              <a:gd name="connsiteY3" fmla="*/ 858422 h 1068070"/>
              <a:gd name="connsiteX4" fmla="*/ 993648 w 2777046"/>
              <a:gd name="connsiteY4" fmla="*/ 934622 h 1068070"/>
              <a:gd name="connsiteX0" fmla="*/ 4906 w 43733"/>
              <a:gd name="connsiteY0" fmla="*/ 26637 h 50460"/>
              <a:gd name="connsiteX1" fmla="*/ 2373 w 43733"/>
              <a:gd name="connsiteY1" fmla="*/ 25840 h 50460"/>
              <a:gd name="connsiteX2" fmla="*/ 7141 w 43733"/>
              <a:gd name="connsiteY2" fmla="*/ 35359 h 50460"/>
              <a:gd name="connsiteX3" fmla="*/ 6033 w 43733"/>
              <a:gd name="connsiteY3" fmla="*/ 35740 h 50460"/>
              <a:gd name="connsiteX4" fmla="*/ 16691 w 43733"/>
              <a:gd name="connsiteY4" fmla="*/ 39550 h 50460"/>
              <a:gd name="connsiteX5" fmla="*/ 16023 w 43733"/>
              <a:gd name="connsiteY5" fmla="*/ 37810 h 50460"/>
              <a:gd name="connsiteX6" fmla="*/ 29040 w 43733"/>
              <a:gd name="connsiteY6" fmla="*/ 35211 h 50460"/>
              <a:gd name="connsiteX7" fmla="*/ 28773 w 43733"/>
              <a:gd name="connsiteY7" fmla="*/ 37120 h 50460"/>
              <a:gd name="connsiteX8" fmla="*/ 34342 w 43733"/>
              <a:gd name="connsiteY8" fmla="*/ 23414 h 50460"/>
              <a:gd name="connsiteX9" fmla="*/ 37593 w 43733"/>
              <a:gd name="connsiteY9" fmla="*/ 30550 h 50460"/>
              <a:gd name="connsiteX10" fmla="*/ 42011 w 43733"/>
              <a:gd name="connsiteY10" fmla="*/ 15814 h 50460"/>
              <a:gd name="connsiteX11" fmla="*/ 40563 w 43733"/>
              <a:gd name="connsiteY11" fmla="*/ 18490 h 50460"/>
              <a:gd name="connsiteX12" fmla="*/ 38537 w 43733"/>
              <a:gd name="connsiteY12" fmla="*/ 5886 h 50460"/>
              <a:gd name="connsiteX13" fmla="*/ 38613 w 43733"/>
              <a:gd name="connsiteY13" fmla="*/ 7150 h 50460"/>
              <a:gd name="connsiteX14" fmla="*/ 29291 w 43733"/>
              <a:gd name="connsiteY14" fmla="*/ 4412 h 50460"/>
              <a:gd name="connsiteX15" fmla="*/ 30033 w 43733"/>
              <a:gd name="connsiteY15" fmla="*/ 2800 h 50460"/>
              <a:gd name="connsiteX16" fmla="*/ 22354 w 43733"/>
              <a:gd name="connsiteY16" fmla="*/ 5180 h 50460"/>
              <a:gd name="connsiteX17" fmla="*/ 22713 w 43733"/>
              <a:gd name="connsiteY17" fmla="*/ 3790 h 50460"/>
              <a:gd name="connsiteX18" fmla="*/ 14213 w 43733"/>
              <a:gd name="connsiteY18" fmla="*/ 5652 h 50460"/>
              <a:gd name="connsiteX19" fmla="*/ 15513 w 43733"/>
              <a:gd name="connsiteY19" fmla="*/ 7000 h 50460"/>
              <a:gd name="connsiteX20" fmla="*/ 4340 w 43733"/>
              <a:gd name="connsiteY20" fmla="*/ 16249 h 50460"/>
              <a:gd name="connsiteX21" fmla="*/ 4113 w 43733"/>
              <a:gd name="connsiteY21" fmla="*/ 14830 h 50460"/>
              <a:gd name="connsiteX0" fmla="*/ 4113 w 43733"/>
              <a:gd name="connsiteY0" fmla="*/ 14830 h 50460"/>
              <a:gd name="connsiteX1" fmla="*/ 5836 w 43733"/>
              <a:gd name="connsiteY1" fmla="*/ 7367 h 50460"/>
              <a:gd name="connsiteX2" fmla="*/ 14218 w 43733"/>
              <a:gd name="connsiteY2" fmla="*/ 5662 h 50460"/>
              <a:gd name="connsiteX3" fmla="*/ 22669 w 43733"/>
              <a:gd name="connsiteY3" fmla="*/ 3892 h 50460"/>
              <a:gd name="connsiteX4" fmla="*/ 25962 w 43733"/>
              <a:gd name="connsiteY4" fmla="*/ 660 h 50460"/>
              <a:gd name="connsiteX5" fmla="*/ 30046 w 43733"/>
              <a:gd name="connsiteY5" fmla="*/ 2941 h 50460"/>
              <a:gd name="connsiteX6" fmla="*/ 35676 w 43733"/>
              <a:gd name="connsiteY6" fmla="*/ 1150 h 50460"/>
              <a:gd name="connsiteX7" fmla="*/ 38531 w 43733"/>
              <a:gd name="connsiteY7" fmla="*/ 6036 h 50460"/>
              <a:gd name="connsiteX8" fmla="*/ 42195 w 43733"/>
              <a:gd name="connsiteY8" fmla="*/ 10778 h 50460"/>
              <a:gd name="connsiteX9" fmla="*/ 42031 w 43733"/>
              <a:gd name="connsiteY9" fmla="*/ 15920 h 50460"/>
              <a:gd name="connsiteX10" fmla="*/ 43229 w 43733"/>
              <a:gd name="connsiteY10" fmla="*/ 23782 h 50460"/>
              <a:gd name="connsiteX11" fmla="*/ 37617 w 43733"/>
              <a:gd name="connsiteY11" fmla="*/ 30664 h 50460"/>
              <a:gd name="connsiteX12" fmla="*/ 35608 w 43733"/>
              <a:gd name="connsiteY12" fmla="*/ 36561 h 50460"/>
              <a:gd name="connsiteX13" fmla="*/ 28768 w 43733"/>
              <a:gd name="connsiteY13" fmla="*/ 37275 h 50460"/>
              <a:gd name="connsiteX14" fmla="*/ 23880 w 43733"/>
              <a:gd name="connsiteY14" fmla="*/ 43566 h 50460"/>
              <a:gd name="connsiteX15" fmla="*/ 16693 w 43733"/>
              <a:gd name="connsiteY15" fmla="*/ 39726 h 50460"/>
              <a:gd name="connsiteX16" fmla="*/ 6017 w 43733"/>
              <a:gd name="connsiteY16" fmla="*/ 35932 h 50460"/>
              <a:gd name="connsiteX17" fmla="*/ 1323 w 43733"/>
              <a:gd name="connsiteY17" fmla="*/ 31710 h 50460"/>
              <a:gd name="connsiteX18" fmla="*/ 2326 w 43733"/>
              <a:gd name="connsiteY18" fmla="*/ 26011 h 50460"/>
              <a:gd name="connsiteX19" fmla="*/ 208 w 43733"/>
              <a:gd name="connsiteY19" fmla="*/ 20164 h 50460"/>
              <a:gd name="connsiteX20" fmla="*/ 4076 w 43733"/>
              <a:gd name="connsiteY20" fmla="*/ 14967 h 50460"/>
              <a:gd name="connsiteX21" fmla="*/ 4113 w 43733"/>
              <a:gd name="connsiteY21" fmla="*/ 14830 h 50460"/>
              <a:gd name="connsiteX0" fmla="*/ 839035 w 2777046"/>
              <a:gd name="connsiteY0" fmla="*/ 1038437 h 1068070"/>
              <a:gd name="connsiteX1" fmla="*/ 813635 w 2777046"/>
              <a:gd name="connsiteY1" fmla="*/ 1063837 h 1068070"/>
              <a:gd name="connsiteX2" fmla="*/ 813635 w 2777046"/>
              <a:gd name="connsiteY2" fmla="*/ 1013037 h 1068070"/>
              <a:gd name="connsiteX3" fmla="*/ 839035 w 2777046"/>
              <a:gd name="connsiteY3" fmla="*/ 1038437 h 1068070"/>
              <a:gd name="connsiteX0" fmla="*/ 898381 w 2777046"/>
              <a:gd name="connsiteY0" fmla="*/ 1004490 h 1068070"/>
              <a:gd name="connsiteX1" fmla="*/ 847581 w 2777046"/>
              <a:gd name="connsiteY1" fmla="*/ 953690 h 1068070"/>
              <a:gd name="connsiteX2" fmla="*/ 898381 w 2777046"/>
              <a:gd name="connsiteY2" fmla="*/ 1004490 h 1068070"/>
              <a:gd name="connsiteX0" fmla="*/ 993648 w 2777046"/>
              <a:gd name="connsiteY0" fmla="*/ 934622 h 1068070"/>
              <a:gd name="connsiteX1" fmla="*/ 917448 w 2777046"/>
              <a:gd name="connsiteY1" fmla="*/ 1010822 h 1068070"/>
              <a:gd name="connsiteX2" fmla="*/ 841248 w 2777046"/>
              <a:gd name="connsiteY2" fmla="*/ 934622 h 1068070"/>
              <a:gd name="connsiteX3" fmla="*/ 917448 w 2777046"/>
              <a:gd name="connsiteY3" fmla="*/ 858422 h 1068070"/>
              <a:gd name="connsiteX4" fmla="*/ 993648 w 2777046"/>
              <a:gd name="connsiteY4" fmla="*/ 934622 h 1068070"/>
              <a:gd name="connsiteX0" fmla="*/ 4906 w 43733"/>
              <a:gd name="connsiteY0" fmla="*/ 26637 h 50460"/>
              <a:gd name="connsiteX1" fmla="*/ 2373 w 43733"/>
              <a:gd name="connsiteY1" fmla="*/ 25840 h 50460"/>
              <a:gd name="connsiteX2" fmla="*/ 7141 w 43733"/>
              <a:gd name="connsiteY2" fmla="*/ 35359 h 50460"/>
              <a:gd name="connsiteX3" fmla="*/ 6033 w 43733"/>
              <a:gd name="connsiteY3" fmla="*/ 35740 h 50460"/>
              <a:gd name="connsiteX4" fmla="*/ 16691 w 43733"/>
              <a:gd name="connsiteY4" fmla="*/ 39550 h 50460"/>
              <a:gd name="connsiteX5" fmla="*/ 16023 w 43733"/>
              <a:gd name="connsiteY5" fmla="*/ 37810 h 50460"/>
              <a:gd name="connsiteX6" fmla="*/ 29040 w 43733"/>
              <a:gd name="connsiteY6" fmla="*/ 35211 h 50460"/>
              <a:gd name="connsiteX7" fmla="*/ 28773 w 43733"/>
              <a:gd name="connsiteY7" fmla="*/ 37120 h 50460"/>
              <a:gd name="connsiteX8" fmla="*/ 34342 w 43733"/>
              <a:gd name="connsiteY8" fmla="*/ 23414 h 50460"/>
              <a:gd name="connsiteX9" fmla="*/ 37593 w 43733"/>
              <a:gd name="connsiteY9" fmla="*/ 30550 h 50460"/>
              <a:gd name="connsiteX10" fmla="*/ 42011 w 43733"/>
              <a:gd name="connsiteY10" fmla="*/ 15814 h 50460"/>
              <a:gd name="connsiteX11" fmla="*/ 40563 w 43733"/>
              <a:gd name="connsiteY11" fmla="*/ 18490 h 50460"/>
              <a:gd name="connsiteX12" fmla="*/ 38537 w 43733"/>
              <a:gd name="connsiteY12" fmla="*/ 5886 h 50460"/>
              <a:gd name="connsiteX13" fmla="*/ 38613 w 43733"/>
              <a:gd name="connsiteY13" fmla="*/ 7150 h 50460"/>
              <a:gd name="connsiteX14" fmla="*/ 29291 w 43733"/>
              <a:gd name="connsiteY14" fmla="*/ 4412 h 50460"/>
              <a:gd name="connsiteX15" fmla="*/ 30033 w 43733"/>
              <a:gd name="connsiteY15" fmla="*/ 2800 h 50460"/>
              <a:gd name="connsiteX16" fmla="*/ 22354 w 43733"/>
              <a:gd name="connsiteY16" fmla="*/ 5180 h 50460"/>
              <a:gd name="connsiteX17" fmla="*/ 22713 w 43733"/>
              <a:gd name="connsiteY17" fmla="*/ 3790 h 50460"/>
              <a:gd name="connsiteX18" fmla="*/ 14213 w 43733"/>
              <a:gd name="connsiteY18" fmla="*/ 5652 h 50460"/>
              <a:gd name="connsiteX19" fmla="*/ 15513 w 43733"/>
              <a:gd name="connsiteY19" fmla="*/ 7000 h 50460"/>
              <a:gd name="connsiteX20" fmla="*/ 4340 w 43733"/>
              <a:gd name="connsiteY20" fmla="*/ 16249 h 50460"/>
              <a:gd name="connsiteX21" fmla="*/ 4113 w 43733"/>
              <a:gd name="connsiteY21" fmla="*/ 14830 h 504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93648 w 2777046"/>
              <a:gd name="connsiteY0" fmla="*/ 934622 h 1063837"/>
              <a:gd name="connsiteX1" fmla="*/ 917448 w 2777046"/>
              <a:gd name="connsiteY1" fmla="*/ 1010822 h 1063837"/>
              <a:gd name="connsiteX2" fmla="*/ 841248 w 2777046"/>
              <a:gd name="connsiteY2" fmla="*/ 934622 h 1063837"/>
              <a:gd name="connsiteX3" fmla="*/ 917448 w 2777046"/>
              <a:gd name="connsiteY3" fmla="*/ 858422 h 1063837"/>
              <a:gd name="connsiteX4" fmla="*/ 993648 w 2777046"/>
              <a:gd name="connsiteY4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93648 w 2777046"/>
              <a:gd name="connsiteY0" fmla="*/ 9346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3" fmla="*/ 993648 w 2777046"/>
              <a:gd name="connsiteY3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1776"/>
              <a:gd name="connsiteX1" fmla="*/ 5836 w 43733"/>
              <a:gd name="connsiteY1" fmla="*/ 7367 h 51776"/>
              <a:gd name="connsiteX2" fmla="*/ 14218 w 43733"/>
              <a:gd name="connsiteY2" fmla="*/ 5662 h 51776"/>
              <a:gd name="connsiteX3" fmla="*/ 22669 w 43733"/>
              <a:gd name="connsiteY3" fmla="*/ 3892 h 51776"/>
              <a:gd name="connsiteX4" fmla="*/ 25962 w 43733"/>
              <a:gd name="connsiteY4" fmla="*/ 660 h 51776"/>
              <a:gd name="connsiteX5" fmla="*/ 30046 w 43733"/>
              <a:gd name="connsiteY5" fmla="*/ 2941 h 51776"/>
              <a:gd name="connsiteX6" fmla="*/ 35676 w 43733"/>
              <a:gd name="connsiteY6" fmla="*/ 1150 h 51776"/>
              <a:gd name="connsiteX7" fmla="*/ 38531 w 43733"/>
              <a:gd name="connsiteY7" fmla="*/ 6036 h 51776"/>
              <a:gd name="connsiteX8" fmla="*/ 42195 w 43733"/>
              <a:gd name="connsiteY8" fmla="*/ 10778 h 51776"/>
              <a:gd name="connsiteX9" fmla="*/ 42031 w 43733"/>
              <a:gd name="connsiteY9" fmla="*/ 15920 h 51776"/>
              <a:gd name="connsiteX10" fmla="*/ 43229 w 43733"/>
              <a:gd name="connsiteY10" fmla="*/ 23782 h 51776"/>
              <a:gd name="connsiteX11" fmla="*/ 37617 w 43733"/>
              <a:gd name="connsiteY11" fmla="*/ 30664 h 51776"/>
              <a:gd name="connsiteX12" fmla="*/ 35608 w 43733"/>
              <a:gd name="connsiteY12" fmla="*/ 36561 h 51776"/>
              <a:gd name="connsiteX13" fmla="*/ 28768 w 43733"/>
              <a:gd name="connsiteY13" fmla="*/ 37275 h 51776"/>
              <a:gd name="connsiteX14" fmla="*/ 23880 w 43733"/>
              <a:gd name="connsiteY14" fmla="*/ 43566 h 51776"/>
              <a:gd name="connsiteX15" fmla="*/ 16693 w 43733"/>
              <a:gd name="connsiteY15" fmla="*/ 39726 h 51776"/>
              <a:gd name="connsiteX16" fmla="*/ 6017 w 43733"/>
              <a:gd name="connsiteY16" fmla="*/ 35932 h 51776"/>
              <a:gd name="connsiteX17" fmla="*/ 1323 w 43733"/>
              <a:gd name="connsiteY17" fmla="*/ 31710 h 51776"/>
              <a:gd name="connsiteX18" fmla="*/ 2326 w 43733"/>
              <a:gd name="connsiteY18" fmla="*/ 26011 h 51776"/>
              <a:gd name="connsiteX19" fmla="*/ 208 w 43733"/>
              <a:gd name="connsiteY19" fmla="*/ 20164 h 51776"/>
              <a:gd name="connsiteX20" fmla="*/ 4076 w 43733"/>
              <a:gd name="connsiteY20" fmla="*/ 14967 h 51776"/>
              <a:gd name="connsiteX21" fmla="*/ 4113 w 43733"/>
              <a:gd name="connsiteY21" fmla="*/ 14830 h 51776"/>
              <a:gd name="connsiteX0" fmla="*/ 813635 w 2777046"/>
              <a:gd name="connsiteY0" fmla="*/ 1013037 h 1095930"/>
              <a:gd name="connsiteX1" fmla="*/ 813635 w 2777046"/>
              <a:gd name="connsiteY1" fmla="*/ 1063837 h 1095930"/>
              <a:gd name="connsiteX2" fmla="*/ 813635 w 2777046"/>
              <a:gd name="connsiteY2" fmla="*/ 1013037 h 1095930"/>
              <a:gd name="connsiteX0" fmla="*/ 898381 w 2777046"/>
              <a:gd name="connsiteY0" fmla="*/ 1004490 h 1095930"/>
              <a:gd name="connsiteX1" fmla="*/ 847581 w 2777046"/>
              <a:gd name="connsiteY1" fmla="*/ 953690 h 1095930"/>
              <a:gd name="connsiteX2" fmla="*/ 989821 w 2777046"/>
              <a:gd name="connsiteY2" fmla="*/ 1095930 h 1095930"/>
              <a:gd name="connsiteX0" fmla="*/ 917448 w 2777046"/>
              <a:gd name="connsiteY0" fmla="*/ 858422 h 1095930"/>
              <a:gd name="connsiteX1" fmla="*/ 841248 w 2777046"/>
              <a:gd name="connsiteY1" fmla="*/ 934622 h 1095930"/>
              <a:gd name="connsiteX2" fmla="*/ 917448 w 2777046"/>
              <a:gd name="connsiteY2" fmla="*/ 858422 h 1095930"/>
              <a:gd name="connsiteX0" fmla="*/ 4906 w 43733"/>
              <a:gd name="connsiteY0" fmla="*/ 26637 h 51776"/>
              <a:gd name="connsiteX1" fmla="*/ 2373 w 43733"/>
              <a:gd name="connsiteY1" fmla="*/ 25840 h 51776"/>
              <a:gd name="connsiteX2" fmla="*/ 7141 w 43733"/>
              <a:gd name="connsiteY2" fmla="*/ 35359 h 51776"/>
              <a:gd name="connsiteX3" fmla="*/ 6033 w 43733"/>
              <a:gd name="connsiteY3" fmla="*/ 35740 h 51776"/>
              <a:gd name="connsiteX4" fmla="*/ 16691 w 43733"/>
              <a:gd name="connsiteY4" fmla="*/ 39550 h 51776"/>
              <a:gd name="connsiteX5" fmla="*/ 16023 w 43733"/>
              <a:gd name="connsiteY5" fmla="*/ 37810 h 51776"/>
              <a:gd name="connsiteX6" fmla="*/ 29040 w 43733"/>
              <a:gd name="connsiteY6" fmla="*/ 35211 h 51776"/>
              <a:gd name="connsiteX7" fmla="*/ 28773 w 43733"/>
              <a:gd name="connsiteY7" fmla="*/ 37120 h 51776"/>
              <a:gd name="connsiteX8" fmla="*/ 34342 w 43733"/>
              <a:gd name="connsiteY8" fmla="*/ 23414 h 51776"/>
              <a:gd name="connsiteX9" fmla="*/ 37593 w 43733"/>
              <a:gd name="connsiteY9" fmla="*/ 30550 h 51776"/>
              <a:gd name="connsiteX10" fmla="*/ 42011 w 43733"/>
              <a:gd name="connsiteY10" fmla="*/ 15814 h 51776"/>
              <a:gd name="connsiteX11" fmla="*/ 40563 w 43733"/>
              <a:gd name="connsiteY11" fmla="*/ 18490 h 51776"/>
              <a:gd name="connsiteX12" fmla="*/ 38537 w 43733"/>
              <a:gd name="connsiteY12" fmla="*/ 5886 h 51776"/>
              <a:gd name="connsiteX13" fmla="*/ 38613 w 43733"/>
              <a:gd name="connsiteY13" fmla="*/ 7150 h 51776"/>
              <a:gd name="connsiteX14" fmla="*/ 29291 w 43733"/>
              <a:gd name="connsiteY14" fmla="*/ 4412 h 51776"/>
              <a:gd name="connsiteX15" fmla="*/ 30033 w 43733"/>
              <a:gd name="connsiteY15" fmla="*/ 2800 h 51776"/>
              <a:gd name="connsiteX16" fmla="*/ 22354 w 43733"/>
              <a:gd name="connsiteY16" fmla="*/ 5180 h 51776"/>
              <a:gd name="connsiteX17" fmla="*/ 22713 w 43733"/>
              <a:gd name="connsiteY17" fmla="*/ 3790 h 51776"/>
              <a:gd name="connsiteX18" fmla="*/ 14213 w 43733"/>
              <a:gd name="connsiteY18" fmla="*/ 5652 h 51776"/>
              <a:gd name="connsiteX19" fmla="*/ 15513 w 43733"/>
              <a:gd name="connsiteY19" fmla="*/ 7000 h 51776"/>
              <a:gd name="connsiteX20" fmla="*/ 4340 w 43733"/>
              <a:gd name="connsiteY20" fmla="*/ 16249 h 51776"/>
              <a:gd name="connsiteX21" fmla="*/ 4113 w 43733"/>
              <a:gd name="connsiteY21" fmla="*/ 14830 h 51776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4580"/>
              <a:gd name="connsiteX1" fmla="*/ 5836 w 43733"/>
              <a:gd name="connsiteY1" fmla="*/ 7367 h 54580"/>
              <a:gd name="connsiteX2" fmla="*/ 14218 w 43733"/>
              <a:gd name="connsiteY2" fmla="*/ 5662 h 54580"/>
              <a:gd name="connsiteX3" fmla="*/ 22669 w 43733"/>
              <a:gd name="connsiteY3" fmla="*/ 3892 h 54580"/>
              <a:gd name="connsiteX4" fmla="*/ 25962 w 43733"/>
              <a:gd name="connsiteY4" fmla="*/ 660 h 54580"/>
              <a:gd name="connsiteX5" fmla="*/ 30046 w 43733"/>
              <a:gd name="connsiteY5" fmla="*/ 2941 h 54580"/>
              <a:gd name="connsiteX6" fmla="*/ 35676 w 43733"/>
              <a:gd name="connsiteY6" fmla="*/ 1150 h 54580"/>
              <a:gd name="connsiteX7" fmla="*/ 38531 w 43733"/>
              <a:gd name="connsiteY7" fmla="*/ 6036 h 54580"/>
              <a:gd name="connsiteX8" fmla="*/ 42195 w 43733"/>
              <a:gd name="connsiteY8" fmla="*/ 10778 h 54580"/>
              <a:gd name="connsiteX9" fmla="*/ 42031 w 43733"/>
              <a:gd name="connsiteY9" fmla="*/ 15920 h 54580"/>
              <a:gd name="connsiteX10" fmla="*/ 43229 w 43733"/>
              <a:gd name="connsiteY10" fmla="*/ 23782 h 54580"/>
              <a:gd name="connsiteX11" fmla="*/ 37617 w 43733"/>
              <a:gd name="connsiteY11" fmla="*/ 30664 h 54580"/>
              <a:gd name="connsiteX12" fmla="*/ 35608 w 43733"/>
              <a:gd name="connsiteY12" fmla="*/ 36561 h 54580"/>
              <a:gd name="connsiteX13" fmla="*/ 28768 w 43733"/>
              <a:gd name="connsiteY13" fmla="*/ 37275 h 54580"/>
              <a:gd name="connsiteX14" fmla="*/ 23880 w 43733"/>
              <a:gd name="connsiteY14" fmla="*/ 43566 h 54580"/>
              <a:gd name="connsiteX15" fmla="*/ 16693 w 43733"/>
              <a:gd name="connsiteY15" fmla="*/ 39726 h 54580"/>
              <a:gd name="connsiteX16" fmla="*/ 6017 w 43733"/>
              <a:gd name="connsiteY16" fmla="*/ 35932 h 54580"/>
              <a:gd name="connsiteX17" fmla="*/ 1323 w 43733"/>
              <a:gd name="connsiteY17" fmla="*/ 31710 h 54580"/>
              <a:gd name="connsiteX18" fmla="*/ 2326 w 43733"/>
              <a:gd name="connsiteY18" fmla="*/ 26011 h 54580"/>
              <a:gd name="connsiteX19" fmla="*/ 208 w 43733"/>
              <a:gd name="connsiteY19" fmla="*/ 20164 h 54580"/>
              <a:gd name="connsiteX20" fmla="*/ 4076 w 43733"/>
              <a:gd name="connsiteY20" fmla="*/ 14967 h 54580"/>
              <a:gd name="connsiteX21" fmla="*/ 4113 w 43733"/>
              <a:gd name="connsiteY21" fmla="*/ 14830 h 54580"/>
              <a:gd name="connsiteX0" fmla="*/ 813635 w 2777046"/>
              <a:gd name="connsiteY0" fmla="*/ 1063837 h 1155277"/>
              <a:gd name="connsiteX1" fmla="*/ 813635 w 2777046"/>
              <a:gd name="connsiteY1" fmla="*/ 1013037 h 1155277"/>
              <a:gd name="connsiteX2" fmla="*/ 905075 w 2777046"/>
              <a:gd name="connsiteY2" fmla="*/ 1155277 h 1155277"/>
              <a:gd name="connsiteX0" fmla="*/ 898381 w 2777046"/>
              <a:gd name="connsiteY0" fmla="*/ 1004490 h 1155277"/>
              <a:gd name="connsiteX1" fmla="*/ 847581 w 2777046"/>
              <a:gd name="connsiteY1" fmla="*/ 953690 h 1155277"/>
              <a:gd name="connsiteX0" fmla="*/ 917448 w 2777046"/>
              <a:gd name="connsiteY0" fmla="*/ 858422 h 1155277"/>
              <a:gd name="connsiteX1" fmla="*/ 841248 w 2777046"/>
              <a:gd name="connsiteY1" fmla="*/ 934622 h 1155277"/>
              <a:gd name="connsiteX2" fmla="*/ 917448 w 2777046"/>
              <a:gd name="connsiteY2" fmla="*/ 858422 h 1155277"/>
              <a:gd name="connsiteX0" fmla="*/ 4906 w 43733"/>
              <a:gd name="connsiteY0" fmla="*/ 26637 h 54580"/>
              <a:gd name="connsiteX1" fmla="*/ 2373 w 43733"/>
              <a:gd name="connsiteY1" fmla="*/ 25840 h 54580"/>
              <a:gd name="connsiteX2" fmla="*/ 7141 w 43733"/>
              <a:gd name="connsiteY2" fmla="*/ 35359 h 54580"/>
              <a:gd name="connsiteX3" fmla="*/ 6033 w 43733"/>
              <a:gd name="connsiteY3" fmla="*/ 35740 h 54580"/>
              <a:gd name="connsiteX4" fmla="*/ 16691 w 43733"/>
              <a:gd name="connsiteY4" fmla="*/ 39550 h 54580"/>
              <a:gd name="connsiteX5" fmla="*/ 16023 w 43733"/>
              <a:gd name="connsiteY5" fmla="*/ 37810 h 54580"/>
              <a:gd name="connsiteX6" fmla="*/ 29040 w 43733"/>
              <a:gd name="connsiteY6" fmla="*/ 35211 h 54580"/>
              <a:gd name="connsiteX7" fmla="*/ 28773 w 43733"/>
              <a:gd name="connsiteY7" fmla="*/ 37120 h 54580"/>
              <a:gd name="connsiteX8" fmla="*/ 34342 w 43733"/>
              <a:gd name="connsiteY8" fmla="*/ 23414 h 54580"/>
              <a:gd name="connsiteX9" fmla="*/ 37593 w 43733"/>
              <a:gd name="connsiteY9" fmla="*/ 30550 h 54580"/>
              <a:gd name="connsiteX10" fmla="*/ 42011 w 43733"/>
              <a:gd name="connsiteY10" fmla="*/ 15814 h 54580"/>
              <a:gd name="connsiteX11" fmla="*/ 40563 w 43733"/>
              <a:gd name="connsiteY11" fmla="*/ 18490 h 54580"/>
              <a:gd name="connsiteX12" fmla="*/ 38537 w 43733"/>
              <a:gd name="connsiteY12" fmla="*/ 5886 h 54580"/>
              <a:gd name="connsiteX13" fmla="*/ 38613 w 43733"/>
              <a:gd name="connsiteY13" fmla="*/ 7150 h 54580"/>
              <a:gd name="connsiteX14" fmla="*/ 29291 w 43733"/>
              <a:gd name="connsiteY14" fmla="*/ 4412 h 54580"/>
              <a:gd name="connsiteX15" fmla="*/ 30033 w 43733"/>
              <a:gd name="connsiteY15" fmla="*/ 2800 h 54580"/>
              <a:gd name="connsiteX16" fmla="*/ 22354 w 43733"/>
              <a:gd name="connsiteY16" fmla="*/ 5180 h 54580"/>
              <a:gd name="connsiteX17" fmla="*/ 22713 w 43733"/>
              <a:gd name="connsiteY17" fmla="*/ 3790 h 54580"/>
              <a:gd name="connsiteX18" fmla="*/ 14213 w 43733"/>
              <a:gd name="connsiteY18" fmla="*/ 5652 h 54580"/>
              <a:gd name="connsiteX19" fmla="*/ 15513 w 43733"/>
              <a:gd name="connsiteY19" fmla="*/ 7000 h 54580"/>
              <a:gd name="connsiteX20" fmla="*/ 4340 w 43733"/>
              <a:gd name="connsiteY20" fmla="*/ 16249 h 54580"/>
              <a:gd name="connsiteX21" fmla="*/ 4113 w 43733"/>
              <a:gd name="connsiteY21" fmla="*/ 14830 h 5458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1008888 w 2777046"/>
              <a:gd name="connsiteY2" fmla="*/ 94986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29040 w 43733"/>
              <a:gd name="connsiteY2" fmla="*/ 35211 h 50260"/>
              <a:gd name="connsiteX3" fmla="*/ 28773 w 43733"/>
              <a:gd name="connsiteY3" fmla="*/ 37120 h 50260"/>
              <a:gd name="connsiteX4" fmla="*/ 34342 w 43733"/>
              <a:gd name="connsiteY4" fmla="*/ 23414 h 50260"/>
              <a:gd name="connsiteX5" fmla="*/ 37593 w 43733"/>
              <a:gd name="connsiteY5" fmla="*/ 30550 h 50260"/>
              <a:gd name="connsiteX6" fmla="*/ 42011 w 43733"/>
              <a:gd name="connsiteY6" fmla="*/ 15814 h 50260"/>
              <a:gd name="connsiteX7" fmla="*/ 40563 w 43733"/>
              <a:gd name="connsiteY7" fmla="*/ 18490 h 50260"/>
              <a:gd name="connsiteX8" fmla="*/ 38537 w 43733"/>
              <a:gd name="connsiteY8" fmla="*/ 5886 h 50260"/>
              <a:gd name="connsiteX9" fmla="*/ 38613 w 43733"/>
              <a:gd name="connsiteY9" fmla="*/ 7150 h 50260"/>
              <a:gd name="connsiteX10" fmla="*/ 29291 w 43733"/>
              <a:gd name="connsiteY10" fmla="*/ 4412 h 50260"/>
              <a:gd name="connsiteX11" fmla="*/ 30033 w 43733"/>
              <a:gd name="connsiteY11" fmla="*/ 2800 h 50260"/>
              <a:gd name="connsiteX12" fmla="*/ 22354 w 43733"/>
              <a:gd name="connsiteY12" fmla="*/ 5180 h 50260"/>
              <a:gd name="connsiteX13" fmla="*/ 22713 w 43733"/>
              <a:gd name="connsiteY13" fmla="*/ 3790 h 50260"/>
              <a:gd name="connsiteX14" fmla="*/ 14213 w 43733"/>
              <a:gd name="connsiteY14" fmla="*/ 5652 h 50260"/>
              <a:gd name="connsiteX15" fmla="*/ 15513 w 43733"/>
              <a:gd name="connsiteY15" fmla="*/ 7000 h 50260"/>
              <a:gd name="connsiteX16" fmla="*/ 4340 w 43733"/>
              <a:gd name="connsiteY16" fmla="*/ 16249 h 50260"/>
              <a:gd name="connsiteX17" fmla="*/ 4113 w 43733"/>
              <a:gd name="connsiteY17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34342 w 43733"/>
              <a:gd name="connsiteY2" fmla="*/ 23414 h 50260"/>
              <a:gd name="connsiteX3" fmla="*/ 37593 w 43733"/>
              <a:gd name="connsiteY3" fmla="*/ 30550 h 50260"/>
              <a:gd name="connsiteX4" fmla="*/ 42011 w 43733"/>
              <a:gd name="connsiteY4" fmla="*/ 15814 h 50260"/>
              <a:gd name="connsiteX5" fmla="*/ 40563 w 43733"/>
              <a:gd name="connsiteY5" fmla="*/ 18490 h 50260"/>
              <a:gd name="connsiteX6" fmla="*/ 38537 w 43733"/>
              <a:gd name="connsiteY6" fmla="*/ 5886 h 50260"/>
              <a:gd name="connsiteX7" fmla="*/ 38613 w 43733"/>
              <a:gd name="connsiteY7" fmla="*/ 7150 h 50260"/>
              <a:gd name="connsiteX8" fmla="*/ 29291 w 43733"/>
              <a:gd name="connsiteY8" fmla="*/ 4412 h 50260"/>
              <a:gd name="connsiteX9" fmla="*/ 30033 w 43733"/>
              <a:gd name="connsiteY9" fmla="*/ 2800 h 50260"/>
              <a:gd name="connsiteX10" fmla="*/ 22354 w 43733"/>
              <a:gd name="connsiteY10" fmla="*/ 5180 h 50260"/>
              <a:gd name="connsiteX11" fmla="*/ 22713 w 43733"/>
              <a:gd name="connsiteY11" fmla="*/ 3790 h 50260"/>
              <a:gd name="connsiteX12" fmla="*/ 14213 w 43733"/>
              <a:gd name="connsiteY12" fmla="*/ 5652 h 50260"/>
              <a:gd name="connsiteX13" fmla="*/ 15513 w 43733"/>
              <a:gd name="connsiteY13" fmla="*/ 7000 h 50260"/>
              <a:gd name="connsiteX14" fmla="*/ 4340 w 43733"/>
              <a:gd name="connsiteY14" fmla="*/ 16249 h 50260"/>
              <a:gd name="connsiteX15" fmla="*/ 4113 w 43733"/>
              <a:gd name="connsiteY15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22354 w 43733"/>
              <a:gd name="connsiteY8" fmla="*/ 5180 h 50260"/>
              <a:gd name="connsiteX9" fmla="*/ 22713 w 43733"/>
              <a:gd name="connsiteY9" fmla="*/ 3790 h 50260"/>
              <a:gd name="connsiteX10" fmla="*/ 14213 w 43733"/>
              <a:gd name="connsiteY10" fmla="*/ 5652 h 50260"/>
              <a:gd name="connsiteX11" fmla="*/ 15513 w 43733"/>
              <a:gd name="connsiteY11" fmla="*/ 7000 h 50260"/>
              <a:gd name="connsiteX12" fmla="*/ 4340 w 43733"/>
              <a:gd name="connsiteY12" fmla="*/ 16249 h 50260"/>
              <a:gd name="connsiteX13" fmla="*/ 4113 w 43733"/>
              <a:gd name="connsiteY13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22354 w 43733"/>
              <a:gd name="connsiteY8" fmla="*/ 5180 h 50260"/>
              <a:gd name="connsiteX9" fmla="*/ 22713 w 43733"/>
              <a:gd name="connsiteY9" fmla="*/ 3790 h 50260"/>
              <a:gd name="connsiteX10" fmla="*/ 4340 w 43733"/>
              <a:gd name="connsiteY10" fmla="*/ 16249 h 50260"/>
              <a:gd name="connsiteX11" fmla="*/ 4113 w 43733"/>
              <a:gd name="connsiteY1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4340 w 43733"/>
              <a:gd name="connsiteY8" fmla="*/ 16249 h 50260"/>
              <a:gd name="connsiteX9" fmla="*/ 4113 w 43733"/>
              <a:gd name="connsiteY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4340 w 43733"/>
              <a:gd name="connsiteY6" fmla="*/ 16249 h 50260"/>
              <a:gd name="connsiteX7" fmla="*/ 4113 w 43733"/>
              <a:gd name="connsiteY7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2011 w 43733"/>
              <a:gd name="connsiteY0" fmla="*/ 15814 h 50260"/>
              <a:gd name="connsiteX1" fmla="*/ 40563 w 43733"/>
              <a:gd name="connsiteY1" fmla="*/ 18490 h 50260"/>
              <a:gd name="connsiteX2" fmla="*/ 38537 w 43733"/>
              <a:gd name="connsiteY2" fmla="*/ 5886 h 50260"/>
              <a:gd name="connsiteX3" fmla="*/ 38613 w 43733"/>
              <a:gd name="connsiteY3" fmla="*/ 7150 h 50260"/>
              <a:gd name="connsiteX4" fmla="*/ 4340 w 43733"/>
              <a:gd name="connsiteY4" fmla="*/ 16249 h 50260"/>
              <a:gd name="connsiteX5" fmla="*/ 4113 w 43733"/>
              <a:gd name="connsiteY5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38537 w 43733"/>
              <a:gd name="connsiteY0" fmla="*/ 5886 h 50260"/>
              <a:gd name="connsiteX1" fmla="*/ 38613 w 43733"/>
              <a:gd name="connsiteY1" fmla="*/ 7150 h 50260"/>
              <a:gd name="connsiteX2" fmla="*/ 4340 w 43733"/>
              <a:gd name="connsiteY2" fmla="*/ 16249 h 50260"/>
              <a:gd name="connsiteX3" fmla="*/ 4113 w 43733"/>
              <a:gd name="connsiteY3" fmla="*/ 14830 h 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33" h="50260">
                <a:moveTo>
                  <a:pt x="4113" y="14830"/>
                </a:moveTo>
                <a:cubicBezTo>
                  <a:pt x="3842" y="12117"/>
                  <a:pt x="4474" y="9381"/>
                  <a:pt x="5836" y="7367"/>
                </a:cubicBezTo>
                <a:cubicBezTo>
                  <a:pt x="7988" y="4186"/>
                  <a:pt x="11477" y="3477"/>
                  <a:pt x="14218" y="5662"/>
                </a:cubicBezTo>
                <a:cubicBezTo>
                  <a:pt x="15891" y="1369"/>
                  <a:pt x="20127" y="482"/>
                  <a:pt x="22669" y="3892"/>
                </a:cubicBezTo>
                <a:cubicBezTo>
                  <a:pt x="23310" y="2143"/>
                  <a:pt x="24541" y="934"/>
                  <a:pt x="25962" y="660"/>
                </a:cubicBezTo>
                <a:cubicBezTo>
                  <a:pt x="27526" y="358"/>
                  <a:pt x="29088" y="1230"/>
                  <a:pt x="30046" y="2941"/>
                </a:cubicBezTo>
                <a:cubicBezTo>
                  <a:pt x="31428" y="727"/>
                  <a:pt x="33714" y="0"/>
                  <a:pt x="35676" y="1150"/>
                </a:cubicBezTo>
                <a:cubicBezTo>
                  <a:pt x="37171" y="2026"/>
                  <a:pt x="38243" y="3860"/>
                  <a:pt x="38531" y="6036"/>
                </a:cubicBezTo>
                <a:cubicBezTo>
                  <a:pt x="40259" y="6678"/>
                  <a:pt x="41635" y="8458"/>
                  <a:pt x="42195" y="10778"/>
                </a:cubicBezTo>
                <a:cubicBezTo>
                  <a:pt x="42602" y="12462"/>
                  <a:pt x="42544" y="14291"/>
                  <a:pt x="42031" y="15920"/>
                </a:cubicBezTo>
                <a:cubicBezTo>
                  <a:pt x="43292" y="18154"/>
                  <a:pt x="43733" y="21050"/>
                  <a:pt x="43229" y="23782"/>
                </a:cubicBezTo>
                <a:cubicBezTo>
                  <a:pt x="42559" y="27414"/>
                  <a:pt x="40341" y="30134"/>
                  <a:pt x="37617" y="30664"/>
                </a:cubicBezTo>
                <a:cubicBezTo>
                  <a:pt x="37604" y="32931"/>
                  <a:pt x="36871" y="35081"/>
                  <a:pt x="35608" y="36561"/>
                </a:cubicBezTo>
                <a:cubicBezTo>
                  <a:pt x="33689" y="38810"/>
                  <a:pt x="30917" y="39099"/>
                  <a:pt x="28768" y="37275"/>
                </a:cubicBezTo>
                <a:cubicBezTo>
                  <a:pt x="28073" y="40408"/>
                  <a:pt x="26212" y="42803"/>
                  <a:pt x="23880" y="43566"/>
                </a:cubicBezTo>
                <a:cubicBezTo>
                  <a:pt x="21132" y="44465"/>
                  <a:pt x="18264" y="42933"/>
                  <a:pt x="16693" y="39726"/>
                </a:cubicBezTo>
                <a:cubicBezTo>
                  <a:pt x="12985" y="42770"/>
                  <a:pt x="8169" y="41059"/>
                  <a:pt x="6017" y="35932"/>
                </a:cubicBezTo>
                <a:cubicBezTo>
                  <a:pt x="3903" y="36269"/>
                  <a:pt x="1918" y="34484"/>
                  <a:pt x="1323" y="31710"/>
                </a:cubicBezTo>
                <a:cubicBezTo>
                  <a:pt x="892" y="29703"/>
                  <a:pt x="1273" y="27537"/>
                  <a:pt x="2326" y="26011"/>
                </a:cubicBezTo>
                <a:cubicBezTo>
                  <a:pt x="832" y="24814"/>
                  <a:pt x="0" y="22517"/>
                  <a:pt x="208" y="20164"/>
                </a:cubicBezTo>
                <a:cubicBezTo>
                  <a:pt x="452" y="17409"/>
                  <a:pt x="2058" y="15251"/>
                  <a:pt x="4076" y="14967"/>
                </a:cubicBezTo>
                <a:cubicBezTo>
                  <a:pt x="4088" y="14921"/>
                  <a:pt x="4101" y="14876"/>
                  <a:pt x="4113" y="14830"/>
                </a:cubicBezTo>
                <a:close/>
              </a:path>
              <a:path w="2777046" h="1063837">
                <a:moveTo>
                  <a:pt x="813635" y="1063837"/>
                </a:moveTo>
                <a:lnTo>
                  <a:pt x="813635" y="1013037"/>
                </a:lnTo>
              </a:path>
              <a:path w="2777046" h="1063837">
                <a:moveTo>
                  <a:pt x="851726" y="1000338"/>
                </a:moveTo>
                <a:lnTo>
                  <a:pt x="847581" y="953690"/>
                </a:lnTo>
              </a:path>
              <a:path w="2777046" h="1063837">
                <a:moveTo>
                  <a:pt x="917448" y="858422"/>
                </a:moveTo>
                <a:lnTo>
                  <a:pt x="841248" y="934622"/>
                </a:lnTo>
              </a:path>
              <a:path w="43733" h="50260" fill="none" extrusionOk="0">
                <a:moveTo>
                  <a:pt x="38537" y="5886"/>
                </a:moveTo>
                <a:cubicBezTo>
                  <a:pt x="38592" y="6303"/>
                  <a:pt x="38618" y="6726"/>
                  <a:pt x="38613" y="7150"/>
                </a:cubicBezTo>
                <a:moveTo>
                  <a:pt x="4340" y="16249"/>
                </a:moveTo>
                <a:cubicBezTo>
                  <a:pt x="4237" y="15785"/>
                  <a:pt x="4161" y="15311"/>
                  <a:pt x="4113" y="1483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Bookman Old Style" pitchFamily="18" charset="0"/>
            </a:endParaRPr>
          </a:p>
        </p:txBody>
      </p:sp>
      <p:sp>
        <p:nvSpPr>
          <p:cNvPr id="330" name="TextBox 329"/>
          <p:cNvSpPr txBox="1">
            <a:spLocks noChangeArrowheads="1"/>
          </p:cNvSpPr>
          <p:nvPr/>
        </p:nvSpPr>
        <p:spPr bwMode="auto">
          <a:xfrm>
            <a:off x="581630" y="1712247"/>
            <a:ext cx="1079869" cy="3385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/>
            <a:r>
              <a:rPr lang="en-US" b="1" dirty="0" smtClean="0">
                <a:solidFill>
                  <a:srgbClr val="441918"/>
                </a:solidFill>
                <a:latin typeface="Bookman Old Style" pitchFamily="18" charset="0"/>
              </a:rPr>
              <a:t>Solution</a:t>
            </a:r>
            <a:endParaRPr lang="en-US" b="1" dirty="0">
              <a:solidFill>
                <a:srgbClr val="441918"/>
              </a:solidFill>
              <a:latin typeface="Bookman Old Style" pitchFamily="18" charset="0"/>
            </a:endParaRPr>
          </a:p>
        </p:txBody>
      </p:sp>
      <p:sp>
        <p:nvSpPr>
          <p:cNvPr id="331" name="TextBox 330"/>
          <p:cNvSpPr txBox="1">
            <a:spLocks noChangeArrowheads="1"/>
          </p:cNvSpPr>
          <p:nvPr/>
        </p:nvSpPr>
        <p:spPr bwMode="auto">
          <a:xfrm>
            <a:off x="2329490" y="1712247"/>
            <a:ext cx="886778" cy="3385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/>
            <a:r>
              <a:rPr lang="en-US" b="1" dirty="0">
                <a:solidFill>
                  <a:srgbClr val="441918"/>
                </a:solidFill>
                <a:latin typeface="Bookman Old Style" pitchFamily="18" charset="0"/>
              </a:rPr>
              <a:t>Solute</a:t>
            </a:r>
          </a:p>
        </p:txBody>
      </p:sp>
      <p:sp>
        <p:nvSpPr>
          <p:cNvPr id="332" name="TextBox 331"/>
          <p:cNvSpPr txBox="1">
            <a:spLocks noChangeArrowheads="1"/>
          </p:cNvSpPr>
          <p:nvPr/>
        </p:nvSpPr>
        <p:spPr bwMode="auto">
          <a:xfrm>
            <a:off x="4038600" y="1693197"/>
            <a:ext cx="1028700" cy="3385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514350" indent="-514350"/>
            <a:r>
              <a:rPr lang="en-US" b="1" dirty="0">
                <a:solidFill>
                  <a:srgbClr val="441918"/>
                </a:solidFill>
                <a:latin typeface="Bookman Old Style" pitchFamily="18" charset="0"/>
              </a:rPr>
              <a:t>Solvent</a:t>
            </a:r>
          </a:p>
        </p:txBody>
      </p:sp>
      <p:sp>
        <p:nvSpPr>
          <p:cNvPr id="333" name="TextBox 332"/>
          <p:cNvSpPr txBox="1">
            <a:spLocks noChangeArrowheads="1"/>
          </p:cNvSpPr>
          <p:nvPr/>
        </p:nvSpPr>
        <p:spPr bwMode="auto">
          <a:xfrm>
            <a:off x="3263900" y="1712247"/>
            <a:ext cx="660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 algn="ctr"/>
            <a:r>
              <a:rPr lang="en-US" b="1" dirty="0">
                <a:solidFill>
                  <a:srgbClr val="441918"/>
                </a:solidFill>
                <a:latin typeface="Bookman Old Style" pitchFamily="18" charset="0"/>
              </a:rPr>
              <a:t>+</a:t>
            </a:r>
          </a:p>
        </p:txBody>
      </p:sp>
      <p:cxnSp>
        <p:nvCxnSpPr>
          <p:cNvPr id="334" name="Straight Arrow Connector 333"/>
          <p:cNvCxnSpPr/>
          <p:nvPr/>
        </p:nvCxnSpPr>
        <p:spPr>
          <a:xfrm rot="5400000">
            <a:off x="2714710" y="2364709"/>
            <a:ext cx="457200" cy="31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/>
          <p:cNvCxnSpPr/>
          <p:nvPr/>
        </p:nvCxnSpPr>
        <p:spPr>
          <a:xfrm rot="5400000">
            <a:off x="4362451" y="2364709"/>
            <a:ext cx="457200" cy="31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/>
          <p:cNvSpPr txBox="1">
            <a:spLocks noChangeArrowheads="1"/>
          </p:cNvSpPr>
          <p:nvPr/>
        </p:nvSpPr>
        <p:spPr bwMode="auto">
          <a:xfrm>
            <a:off x="1336688" y="2742536"/>
            <a:ext cx="24828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514350"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Substance which dissolves</a:t>
            </a:r>
          </a:p>
        </p:txBody>
      </p:sp>
      <p:sp>
        <p:nvSpPr>
          <p:cNvPr id="337" name="TextBox 336"/>
          <p:cNvSpPr txBox="1">
            <a:spLocks noChangeArrowheads="1"/>
          </p:cNvSpPr>
          <p:nvPr/>
        </p:nvSpPr>
        <p:spPr bwMode="auto">
          <a:xfrm>
            <a:off x="3505200" y="2739360"/>
            <a:ext cx="2819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514350"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Substance in which solute dissolves</a:t>
            </a:r>
          </a:p>
        </p:txBody>
      </p:sp>
      <p:sp>
        <p:nvSpPr>
          <p:cNvPr id="338" name="Freeform 337"/>
          <p:cNvSpPr/>
          <p:nvPr/>
        </p:nvSpPr>
        <p:spPr>
          <a:xfrm>
            <a:off x="1022204" y="2862161"/>
            <a:ext cx="2567972" cy="484151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825509 w 2743200"/>
              <a:gd name="connsiteY0" fmla="*/ 1028700 h 914400"/>
              <a:gd name="connsiteX1" fmla="*/ 800109 w 2743200"/>
              <a:gd name="connsiteY1" fmla="*/ 1054100 h 914400"/>
              <a:gd name="connsiteX2" fmla="*/ 774709 w 2743200"/>
              <a:gd name="connsiteY2" fmla="*/ 1028700 h 914400"/>
              <a:gd name="connsiteX3" fmla="*/ 800109 w 2743200"/>
              <a:gd name="connsiteY3" fmla="*/ 1003300 h 914400"/>
              <a:gd name="connsiteX4" fmla="*/ 825509 w 2743200"/>
              <a:gd name="connsiteY4" fmla="*/ 1028700 h 914400"/>
              <a:gd name="connsiteX0" fmla="*/ 884855 w 2743200"/>
              <a:gd name="connsiteY0" fmla="*/ 994753 h 914400"/>
              <a:gd name="connsiteX1" fmla="*/ 834055 w 2743200"/>
              <a:gd name="connsiteY1" fmla="*/ 1045553 h 914400"/>
              <a:gd name="connsiteX2" fmla="*/ 783255 w 2743200"/>
              <a:gd name="connsiteY2" fmla="*/ 994753 h 914400"/>
              <a:gd name="connsiteX3" fmla="*/ 834055 w 2743200"/>
              <a:gd name="connsiteY3" fmla="*/ 943953 h 914400"/>
              <a:gd name="connsiteX4" fmla="*/ 884855 w 2743200"/>
              <a:gd name="connsiteY4" fmla="*/ 994753 h 914400"/>
              <a:gd name="connsiteX0" fmla="*/ 980122 w 2743200"/>
              <a:gd name="connsiteY0" fmla="*/ 924885 h 914400"/>
              <a:gd name="connsiteX1" fmla="*/ 903922 w 2743200"/>
              <a:gd name="connsiteY1" fmla="*/ 1001085 h 914400"/>
              <a:gd name="connsiteX2" fmla="*/ 827722 w 2743200"/>
              <a:gd name="connsiteY2" fmla="*/ 924885 h 914400"/>
              <a:gd name="connsiteX3" fmla="*/ 903922 w 2743200"/>
              <a:gd name="connsiteY3" fmla="*/ 848685 h 914400"/>
              <a:gd name="connsiteX4" fmla="*/ 980122 w 2743200"/>
              <a:gd name="connsiteY4" fmla="*/ 924885 h 9144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39035 w 2777046"/>
              <a:gd name="connsiteY0" fmla="*/ 1038437 h 1063837"/>
              <a:gd name="connsiteX1" fmla="*/ 813635 w 2777046"/>
              <a:gd name="connsiteY1" fmla="*/ 1063837 h 1063837"/>
              <a:gd name="connsiteX2" fmla="*/ 788235 w 2777046"/>
              <a:gd name="connsiteY2" fmla="*/ 1038437 h 1063837"/>
              <a:gd name="connsiteX3" fmla="*/ 813635 w 2777046"/>
              <a:gd name="connsiteY3" fmla="*/ 1013037 h 1063837"/>
              <a:gd name="connsiteX4" fmla="*/ 839035 w 2777046"/>
              <a:gd name="connsiteY4" fmla="*/ 1038437 h 1063837"/>
              <a:gd name="connsiteX0" fmla="*/ 898381 w 2777046"/>
              <a:gd name="connsiteY0" fmla="*/ 1004490 h 1063837"/>
              <a:gd name="connsiteX1" fmla="*/ 796781 w 2777046"/>
              <a:gd name="connsiteY1" fmla="*/ 1004490 h 1063837"/>
              <a:gd name="connsiteX2" fmla="*/ 847581 w 2777046"/>
              <a:gd name="connsiteY2" fmla="*/ 953690 h 1063837"/>
              <a:gd name="connsiteX3" fmla="*/ 898381 w 2777046"/>
              <a:gd name="connsiteY3" fmla="*/ 1004490 h 1063837"/>
              <a:gd name="connsiteX0" fmla="*/ 993648 w 2777046"/>
              <a:gd name="connsiteY0" fmla="*/ 934622 h 1063837"/>
              <a:gd name="connsiteX1" fmla="*/ 917448 w 2777046"/>
              <a:gd name="connsiteY1" fmla="*/ 1010822 h 1063837"/>
              <a:gd name="connsiteX2" fmla="*/ 841248 w 2777046"/>
              <a:gd name="connsiteY2" fmla="*/ 934622 h 1063837"/>
              <a:gd name="connsiteX3" fmla="*/ 917448 w 2777046"/>
              <a:gd name="connsiteY3" fmla="*/ 858422 h 1063837"/>
              <a:gd name="connsiteX4" fmla="*/ 993648 w 2777046"/>
              <a:gd name="connsiteY4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460"/>
              <a:gd name="connsiteX1" fmla="*/ 5836 w 43733"/>
              <a:gd name="connsiteY1" fmla="*/ 7367 h 50460"/>
              <a:gd name="connsiteX2" fmla="*/ 14218 w 43733"/>
              <a:gd name="connsiteY2" fmla="*/ 5662 h 50460"/>
              <a:gd name="connsiteX3" fmla="*/ 22669 w 43733"/>
              <a:gd name="connsiteY3" fmla="*/ 3892 h 50460"/>
              <a:gd name="connsiteX4" fmla="*/ 25962 w 43733"/>
              <a:gd name="connsiteY4" fmla="*/ 660 h 50460"/>
              <a:gd name="connsiteX5" fmla="*/ 30046 w 43733"/>
              <a:gd name="connsiteY5" fmla="*/ 2941 h 50460"/>
              <a:gd name="connsiteX6" fmla="*/ 35676 w 43733"/>
              <a:gd name="connsiteY6" fmla="*/ 1150 h 50460"/>
              <a:gd name="connsiteX7" fmla="*/ 38531 w 43733"/>
              <a:gd name="connsiteY7" fmla="*/ 6036 h 50460"/>
              <a:gd name="connsiteX8" fmla="*/ 42195 w 43733"/>
              <a:gd name="connsiteY8" fmla="*/ 10778 h 50460"/>
              <a:gd name="connsiteX9" fmla="*/ 42031 w 43733"/>
              <a:gd name="connsiteY9" fmla="*/ 15920 h 50460"/>
              <a:gd name="connsiteX10" fmla="*/ 43229 w 43733"/>
              <a:gd name="connsiteY10" fmla="*/ 23782 h 50460"/>
              <a:gd name="connsiteX11" fmla="*/ 37617 w 43733"/>
              <a:gd name="connsiteY11" fmla="*/ 30664 h 50460"/>
              <a:gd name="connsiteX12" fmla="*/ 35608 w 43733"/>
              <a:gd name="connsiteY12" fmla="*/ 36561 h 50460"/>
              <a:gd name="connsiteX13" fmla="*/ 28768 w 43733"/>
              <a:gd name="connsiteY13" fmla="*/ 37275 h 50460"/>
              <a:gd name="connsiteX14" fmla="*/ 23880 w 43733"/>
              <a:gd name="connsiteY14" fmla="*/ 43566 h 50460"/>
              <a:gd name="connsiteX15" fmla="*/ 16693 w 43733"/>
              <a:gd name="connsiteY15" fmla="*/ 39726 h 50460"/>
              <a:gd name="connsiteX16" fmla="*/ 6017 w 43733"/>
              <a:gd name="connsiteY16" fmla="*/ 35932 h 50460"/>
              <a:gd name="connsiteX17" fmla="*/ 1323 w 43733"/>
              <a:gd name="connsiteY17" fmla="*/ 31710 h 50460"/>
              <a:gd name="connsiteX18" fmla="*/ 2326 w 43733"/>
              <a:gd name="connsiteY18" fmla="*/ 26011 h 50460"/>
              <a:gd name="connsiteX19" fmla="*/ 208 w 43733"/>
              <a:gd name="connsiteY19" fmla="*/ 20164 h 50460"/>
              <a:gd name="connsiteX20" fmla="*/ 4076 w 43733"/>
              <a:gd name="connsiteY20" fmla="*/ 14967 h 50460"/>
              <a:gd name="connsiteX21" fmla="*/ 4113 w 43733"/>
              <a:gd name="connsiteY21" fmla="*/ 14830 h 50460"/>
              <a:gd name="connsiteX0" fmla="*/ 839035 w 2777046"/>
              <a:gd name="connsiteY0" fmla="*/ 1038437 h 1068070"/>
              <a:gd name="connsiteX1" fmla="*/ 813635 w 2777046"/>
              <a:gd name="connsiteY1" fmla="*/ 1063837 h 1068070"/>
              <a:gd name="connsiteX2" fmla="*/ 813635 w 2777046"/>
              <a:gd name="connsiteY2" fmla="*/ 1013037 h 1068070"/>
              <a:gd name="connsiteX3" fmla="*/ 839035 w 2777046"/>
              <a:gd name="connsiteY3" fmla="*/ 1038437 h 1068070"/>
              <a:gd name="connsiteX0" fmla="*/ 898381 w 2777046"/>
              <a:gd name="connsiteY0" fmla="*/ 1004490 h 1068070"/>
              <a:gd name="connsiteX1" fmla="*/ 796781 w 2777046"/>
              <a:gd name="connsiteY1" fmla="*/ 1004490 h 1068070"/>
              <a:gd name="connsiteX2" fmla="*/ 847581 w 2777046"/>
              <a:gd name="connsiteY2" fmla="*/ 953690 h 1068070"/>
              <a:gd name="connsiteX3" fmla="*/ 898381 w 2777046"/>
              <a:gd name="connsiteY3" fmla="*/ 1004490 h 1068070"/>
              <a:gd name="connsiteX0" fmla="*/ 993648 w 2777046"/>
              <a:gd name="connsiteY0" fmla="*/ 934622 h 1068070"/>
              <a:gd name="connsiteX1" fmla="*/ 917448 w 2777046"/>
              <a:gd name="connsiteY1" fmla="*/ 1010822 h 1068070"/>
              <a:gd name="connsiteX2" fmla="*/ 841248 w 2777046"/>
              <a:gd name="connsiteY2" fmla="*/ 934622 h 1068070"/>
              <a:gd name="connsiteX3" fmla="*/ 917448 w 2777046"/>
              <a:gd name="connsiteY3" fmla="*/ 858422 h 1068070"/>
              <a:gd name="connsiteX4" fmla="*/ 993648 w 2777046"/>
              <a:gd name="connsiteY4" fmla="*/ 934622 h 1068070"/>
              <a:gd name="connsiteX0" fmla="*/ 4906 w 43733"/>
              <a:gd name="connsiteY0" fmla="*/ 26637 h 50460"/>
              <a:gd name="connsiteX1" fmla="*/ 2373 w 43733"/>
              <a:gd name="connsiteY1" fmla="*/ 25840 h 50460"/>
              <a:gd name="connsiteX2" fmla="*/ 7141 w 43733"/>
              <a:gd name="connsiteY2" fmla="*/ 35359 h 50460"/>
              <a:gd name="connsiteX3" fmla="*/ 6033 w 43733"/>
              <a:gd name="connsiteY3" fmla="*/ 35740 h 50460"/>
              <a:gd name="connsiteX4" fmla="*/ 16691 w 43733"/>
              <a:gd name="connsiteY4" fmla="*/ 39550 h 50460"/>
              <a:gd name="connsiteX5" fmla="*/ 16023 w 43733"/>
              <a:gd name="connsiteY5" fmla="*/ 37810 h 50460"/>
              <a:gd name="connsiteX6" fmla="*/ 29040 w 43733"/>
              <a:gd name="connsiteY6" fmla="*/ 35211 h 50460"/>
              <a:gd name="connsiteX7" fmla="*/ 28773 w 43733"/>
              <a:gd name="connsiteY7" fmla="*/ 37120 h 50460"/>
              <a:gd name="connsiteX8" fmla="*/ 34342 w 43733"/>
              <a:gd name="connsiteY8" fmla="*/ 23414 h 50460"/>
              <a:gd name="connsiteX9" fmla="*/ 37593 w 43733"/>
              <a:gd name="connsiteY9" fmla="*/ 30550 h 50460"/>
              <a:gd name="connsiteX10" fmla="*/ 42011 w 43733"/>
              <a:gd name="connsiteY10" fmla="*/ 15814 h 50460"/>
              <a:gd name="connsiteX11" fmla="*/ 40563 w 43733"/>
              <a:gd name="connsiteY11" fmla="*/ 18490 h 50460"/>
              <a:gd name="connsiteX12" fmla="*/ 38537 w 43733"/>
              <a:gd name="connsiteY12" fmla="*/ 5886 h 50460"/>
              <a:gd name="connsiteX13" fmla="*/ 38613 w 43733"/>
              <a:gd name="connsiteY13" fmla="*/ 7150 h 50460"/>
              <a:gd name="connsiteX14" fmla="*/ 29291 w 43733"/>
              <a:gd name="connsiteY14" fmla="*/ 4412 h 50460"/>
              <a:gd name="connsiteX15" fmla="*/ 30033 w 43733"/>
              <a:gd name="connsiteY15" fmla="*/ 2800 h 50460"/>
              <a:gd name="connsiteX16" fmla="*/ 22354 w 43733"/>
              <a:gd name="connsiteY16" fmla="*/ 5180 h 50460"/>
              <a:gd name="connsiteX17" fmla="*/ 22713 w 43733"/>
              <a:gd name="connsiteY17" fmla="*/ 3790 h 50460"/>
              <a:gd name="connsiteX18" fmla="*/ 14213 w 43733"/>
              <a:gd name="connsiteY18" fmla="*/ 5652 h 50460"/>
              <a:gd name="connsiteX19" fmla="*/ 15513 w 43733"/>
              <a:gd name="connsiteY19" fmla="*/ 7000 h 50460"/>
              <a:gd name="connsiteX20" fmla="*/ 4340 w 43733"/>
              <a:gd name="connsiteY20" fmla="*/ 16249 h 50460"/>
              <a:gd name="connsiteX21" fmla="*/ 4113 w 43733"/>
              <a:gd name="connsiteY21" fmla="*/ 14830 h 50460"/>
              <a:gd name="connsiteX0" fmla="*/ 4113 w 43733"/>
              <a:gd name="connsiteY0" fmla="*/ 14830 h 50460"/>
              <a:gd name="connsiteX1" fmla="*/ 5836 w 43733"/>
              <a:gd name="connsiteY1" fmla="*/ 7367 h 50460"/>
              <a:gd name="connsiteX2" fmla="*/ 14218 w 43733"/>
              <a:gd name="connsiteY2" fmla="*/ 5662 h 50460"/>
              <a:gd name="connsiteX3" fmla="*/ 22669 w 43733"/>
              <a:gd name="connsiteY3" fmla="*/ 3892 h 50460"/>
              <a:gd name="connsiteX4" fmla="*/ 25962 w 43733"/>
              <a:gd name="connsiteY4" fmla="*/ 660 h 50460"/>
              <a:gd name="connsiteX5" fmla="*/ 30046 w 43733"/>
              <a:gd name="connsiteY5" fmla="*/ 2941 h 50460"/>
              <a:gd name="connsiteX6" fmla="*/ 35676 w 43733"/>
              <a:gd name="connsiteY6" fmla="*/ 1150 h 50460"/>
              <a:gd name="connsiteX7" fmla="*/ 38531 w 43733"/>
              <a:gd name="connsiteY7" fmla="*/ 6036 h 50460"/>
              <a:gd name="connsiteX8" fmla="*/ 42195 w 43733"/>
              <a:gd name="connsiteY8" fmla="*/ 10778 h 50460"/>
              <a:gd name="connsiteX9" fmla="*/ 42031 w 43733"/>
              <a:gd name="connsiteY9" fmla="*/ 15920 h 50460"/>
              <a:gd name="connsiteX10" fmla="*/ 43229 w 43733"/>
              <a:gd name="connsiteY10" fmla="*/ 23782 h 50460"/>
              <a:gd name="connsiteX11" fmla="*/ 37617 w 43733"/>
              <a:gd name="connsiteY11" fmla="*/ 30664 h 50460"/>
              <a:gd name="connsiteX12" fmla="*/ 35608 w 43733"/>
              <a:gd name="connsiteY12" fmla="*/ 36561 h 50460"/>
              <a:gd name="connsiteX13" fmla="*/ 28768 w 43733"/>
              <a:gd name="connsiteY13" fmla="*/ 37275 h 50460"/>
              <a:gd name="connsiteX14" fmla="*/ 23880 w 43733"/>
              <a:gd name="connsiteY14" fmla="*/ 43566 h 50460"/>
              <a:gd name="connsiteX15" fmla="*/ 16693 w 43733"/>
              <a:gd name="connsiteY15" fmla="*/ 39726 h 50460"/>
              <a:gd name="connsiteX16" fmla="*/ 6017 w 43733"/>
              <a:gd name="connsiteY16" fmla="*/ 35932 h 50460"/>
              <a:gd name="connsiteX17" fmla="*/ 1323 w 43733"/>
              <a:gd name="connsiteY17" fmla="*/ 31710 h 50460"/>
              <a:gd name="connsiteX18" fmla="*/ 2326 w 43733"/>
              <a:gd name="connsiteY18" fmla="*/ 26011 h 50460"/>
              <a:gd name="connsiteX19" fmla="*/ 208 w 43733"/>
              <a:gd name="connsiteY19" fmla="*/ 20164 h 50460"/>
              <a:gd name="connsiteX20" fmla="*/ 4076 w 43733"/>
              <a:gd name="connsiteY20" fmla="*/ 14967 h 50460"/>
              <a:gd name="connsiteX21" fmla="*/ 4113 w 43733"/>
              <a:gd name="connsiteY21" fmla="*/ 14830 h 50460"/>
              <a:gd name="connsiteX0" fmla="*/ 839035 w 2777046"/>
              <a:gd name="connsiteY0" fmla="*/ 1038437 h 1068070"/>
              <a:gd name="connsiteX1" fmla="*/ 813635 w 2777046"/>
              <a:gd name="connsiteY1" fmla="*/ 1063837 h 1068070"/>
              <a:gd name="connsiteX2" fmla="*/ 813635 w 2777046"/>
              <a:gd name="connsiteY2" fmla="*/ 1013037 h 1068070"/>
              <a:gd name="connsiteX3" fmla="*/ 839035 w 2777046"/>
              <a:gd name="connsiteY3" fmla="*/ 1038437 h 1068070"/>
              <a:gd name="connsiteX0" fmla="*/ 898381 w 2777046"/>
              <a:gd name="connsiteY0" fmla="*/ 1004490 h 1068070"/>
              <a:gd name="connsiteX1" fmla="*/ 847581 w 2777046"/>
              <a:gd name="connsiteY1" fmla="*/ 953690 h 1068070"/>
              <a:gd name="connsiteX2" fmla="*/ 898381 w 2777046"/>
              <a:gd name="connsiteY2" fmla="*/ 1004490 h 1068070"/>
              <a:gd name="connsiteX0" fmla="*/ 993648 w 2777046"/>
              <a:gd name="connsiteY0" fmla="*/ 934622 h 1068070"/>
              <a:gd name="connsiteX1" fmla="*/ 917448 w 2777046"/>
              <a:gd name="connsiteY1" fmla="*/ 1010822 h 1068070"/>
              <a:gd name="connsiteX2" fmla="*/ 841248 w 2777046"/>
              <a:gd name="connsiteY2" fmla="*/ 934622 h 1068070"/>
              <a:gd name="connsiteX3" fmla="*/ 917448 w 2777046"/>
              <a:gd name="connsiteY3" fmla="*/ 858422 h 1068070"/>
              <a:gd name="connsiteX4" fmla="*/ 993648 w 2777046"/>
              <a:gd name="connsiteY4" fmla="*/ 934622 h 1068070"/>
              <a:gd name="connsiteX0" fmla="*/ 4906 w 43733"/>
              <a:gd name="connsiteY0" fmla="*/ 26637 h 50460"/>
              <a:gd name="connsiteX1" fmla="*/ 2373 w 43733"/>
              <a:gd name="connsiteY1" fmla="*/ 25840 h 50460"/>
              <a:gd name="connsiteX2" fmla="*/ 7141 w 43733"/>
              <a:gd name="connsiteY2" fmla="*/ 35359 h 50460"/>
              <a:gd name="connsiteX3" fmla="*/ 6033 w 43733"/>
              <a:gd name="connsiteY3" fmla="*/ 35740 h 50460"/>
              <a:gd name="connsiteX4" fmla="*/ 16691 w 43733"/>
              <a:gd name="connsiteY4" fmla="*/ 39550 h 50460"/>
              <a:gd name="connsiteX5" fmla="*/ 16023 w 43733"/>
              <a:gd name="connsiteY5" fmla="*/ 37810 h 50460"/>
              <a:gd name="connsiteX6" fmla="*/ 29040 w 43733"/>
              <a:gd name="connsiteY6" fmla="*/ 35211 h 50460"/>
              <a:gd name="connsiteX7" fmla="*/ 28773 w 43733"/>
              <a:gd name="connsiteY7" fmla="*/ 37120 h 50460"/>
              <a:gd name="connsiteX8" fmla="*/ 34342 w 43733"/>
              <a:gd name="connsiteY8" fmla="*/ 23414 h 50460"/>
              <a:gd name="connsiteX9" fmla="*/ 37593 w 43733"/>
              <a:gd name="connsiteY9" fmla="*/ 30550 h 50460"/>
              <a:gd name="connsiteX10" fmla="*/ 42011 w 43733"/>
              <a:gd name="connsiteY10" fmla="*/ 15814 h 50460"/>
              <a:gd name="connsiteX11" fmla="*/ 40563 w 43733"/>
              <a:gd name="connsiteY11" fmla="*/ 18490 h 50460"/>
              <a:gd name="connsiteX12" fmla="*/ 38537 w 43733"/>
              <a:gd name="connsiteY12" fmla="*/ 5886 h 50460"/>
              <a:gd name="connsiteX13" fmla="*/ 38613 w 43733"/>
              <a:gd name="connsiteY13" fmla="*/ 7150 h 50460"/>
              <a:gd name="connsiteX14" fmla="*/ 29291 w 43733"/>
              <a:gd name="connsiteY14" fmla="*/ 4412 h 50460"/>
              <a:gd name="connsiteX15" fmla="*/ 30033 w 43733"/>
              <a:gd name="connsiteY15" fmla="*/ 2800 h 50460"/>
              <a:gd name="connsiteX16" fmla="*/ 22354 w 43733"/>
              <a:gd name="connsiteY16" fmla="*/ 5180 h 50460"/>
              <a:gd name="connsiteX17" fmla="*/ 22713 w 43733"/>
              <a:gd name="connsiteY17" fmla="*/ 3790 h 50460"/>
              <a:gd name="connsiteX18" fmla="*/ 14213 w 43733"/>
              <a:gd name="connsiteY18" fmla="*/ 5652 h 50460"/>
              <a:gd name="connsiteX19" fmla="*/ 15513 w 43733"/>
              <a:gd name="connsiteY19" fmla="*/ 7000 h 50460"/>
              <a:gd name="connsiteX20" fmla="*/ 4340 w 43733"/>
              <a:gd name="connsiteY20" fmla="*/ 16249 h 50460"/>
              <a:gd name="connsiteX21" fmla="*/ 4113 w 43733"/>
              <a:gd name="connsiteY21" fmla="*/ 14830 h 504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93648 w 2777046"/>
              <a:gd name="connsiteY0" fmla="*/ 934622 h 1063837"/>
              <a:gd name="connsiteX1" fmla="*/ 917448 w 2777046"/>
              <a:gd name="connsiteY1" fmla="*/ 1010822 h 1063837"/>
              <a:gd name="connsiteX2" fmla="*/ 841248 w 2777046"/>
              <a:gd name="connsiteY2" fmla="*/ 934622 h 1063837"/>
              <a:gd name="connsiteX3" fmla="*/ 917448 w 2777046"/>
              <a:gd name="connsiteY3" fmla="*/ 858422 h 1063837"/>
              <a:gd name="connsiteX4" fmla="*/ 993648 w 2777046"/>
              <a:gd name="connsiteY4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93648 w 2777046"/>
              <a:gd name="connsiteY0" fmla="*/ 9346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3" fmla="*/ 993648 w 2777046"/>
              <a:gd name="connsiteY3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1776"/>
              <a:gd name="connsiteX1" fmla="*/ 5836 w 43733"/>
              <a:gd name="connsiteY1" fmla="*/ 7367 h 51776"/>
              <a:gd name="connsiteX2" fmla="*/ 14218 w 43733"/>
              <a:gd name="connsiteY2" fmla="*/ 5662 h 51776"/>
              <a:gd name="connsiteX3" fmla="*/ 22669 w 43733"/>
              <a:gd name="connsiteY3" fmla="*/ 3892 h 51776"/>
              <a:gd name="connsiteX4" fmla="*/ 25962 w 43733"/>
              <a:gd name="connsiteY4" fmla="*/ 660 h 51776"/>
              <a:gd name="connsiteX5" fmla="*/ 30046 w 43733"/>
              <a:gd name="connsiteY5" fmla="*/ 2941 h 51776"/>
              <a:gd name="connsiteX6" fmla="*/ 35676 w 43733"/>
              <a:gd name="connsiteY6" fmla="*/ 1150 h 51776"/>
              <a:gd name="connsiteX7" fmla="*/ 38531 w 43733"/>
              <a:gd name="connsiteY7" fmla="*/ 6036 h 51776"/>
              <a:gd name="connsiteX8" fmla="*/ 42195 w 43733"/>
              <a:gd name="connsiteY8" fmla="*/ 10778 h 51776"/>
              <a:gd name="connsiteX9" fmla="*/ 42031 w 43733"/>
              <a:gd name="connsiteY9" fmla="*/ 15920 h 51776"/>
              <a:gd name="connsiteX10" fmla="*/ 43229 w 43733"/>
              <a:gd name="connsiteY10" fmla="*/ 23782 h 51776"/>
              <a:gd name="connsiteX11" fmla="*/ 37617 w 43733"/>
              <a:gd name="connsiteY11" fmla="*/ 30664 h 51776"/>
              <a:gd name="connsiteX12" fmla="*/ 35608 w 43733"/>
              <a:gd name="connsiteY12" fmla="*/ 36561 h 51776"/>
              <a:gd name="connsiteX13" fmla="*/ 28768 w 43733"/>
              <a:gd name="connsiteY13" fmla="*/ 37275 h 51776"/>
              <a:gd name="connsiteX14" fmla="*/ 23880 w 43733"/>
              <a:gd name="connsiteY14" fmla="*/ 43566 h 51776"/>
              <a:gd name="connsiteX15" fmla="*/ 16693 w 43733"/>
              <a:gd name="connsiteY15" fmla="*/ 39726 h 51776"/>
              <a:gd name="connsiteX16" fmla="*/ 6017 w 43733"/>
              <a:gd name="connsiteY16" fmla="*/ 35932 h 51776"/>
              <a:gd name="connsiteX17" fmla="*/ 1323 w 43733"/>
              <a:gd name="connsiteY17" fmla="*/ 31710 h 51776"/>
              <a:gd name="connsiteX18" fmla="*/ 2326 w 43733"/>
              <a:gd name="connsiteY18" fmla="*/ 26011 h 51776"/>
              <a:gd name="connsiteX19" fmla="*/ 208 w 43733"/>
              <a:gd name="connsiteY19" fmla="*/ 20164 h 51776"/>
              <a:gd name="connsiteX20" fmla="*/ 4076 w 43733"/>
              <a:gd name="connsiteY20" fmla="*/ 14967 h 51776"/>
              <a:gd name="connsiteX21" fmla="*/ 4113 w 43733"/>
              <a:gd name="connsiteY21" fmla="*/ 14830 h 51776"/>
              <a:gd name="connsiteX0" fmla="*/ 813635 w 2777046"/>
              <a:gd name="connsiteY0" fmla="*/ 1013037 h 1095930"/>
              <a:gd name="connsiteX1" fmla="*/ 813635 w 2777046"/>
              <a:gd name="connsiteY1" fmla="*/ 1063837 h 1095930"/>
              <a:gd name="connsiteX2" fmla="*/ 813635 w 2777046"/>
              <a:gd name="connsiteY2" fmla="*/ 1013037 h 1095930"/>
              <a:gd name="connsiteX0" fmla="*/ 898381 w 2777046"/>
              <a:gd name="connsiteY0" fmla="*/ 1004490 h 1095930"/>
              <a:gd name="connsiteX1" fmla="*/ 847581 w 2777046"/>
              <a:gd name="connsiteY1" fmla="*/ 953690 h 1095930"/>
              <a:gd name="connsiteX2" fmla="*/ 989821 w 2777046"/>
              <a:gd name="connsiteY2" fmla="*/ 1095930 h 1095930"/>
              <a:gd name="connsiteX0" fmla="*/ 917448 w 2777046"/>
              <a:gd name="connsiteY0" fmla="*/ 858422 h 1095930"/>
              <a:gd name="connsiteX1" fmla="*/ 841248 w 2777046"/>
              <a:gd name="connsiteY1" fmla="*/ 934622 h 1095930"/>
              <a:gd name="connsiteX2" fmla="*/ 917448 w 2777046"/>
              <a:gd name="connsiteY2" fmla="*/ 858422 h 1095930"/>
              <a:gd name="connsiteX0" fmla="*/ 4906 w 43733"/>
              <a:gd name="connsiteY0" fmla="*/ 26637 h 51776"/>
              <a:gd name="connsiteX1" fmla="*/ 2373 w 43733"/>
              <a:gd name="connsiteY1" fmla="*/ 25840 h 51776"/>
              <a:gd name="connsiteX2" fmla="*/ 7141 w 43733"/>
              <a:gd name="connsiteY2" fmla="*/ 35359 h 51776"/>
              <a:gd name="connsiteX3" fmla="*/ 6033 w 43733"/>
              <a:gd name="connsiteY3" fmla="*/ 35740 h 51776"/>
              <a:gd name="connsiteX4" fmla="*/ 16691 w 43733"/>
              <a:gd name="connsiteY4" fmla="*/ 39550 h 51776"/>
              <a:gd name="connsiteX5" fmla="*/ 16023 w 43733"/>
              <a:gd name="connsiteY5" fmla="*/ 37810 h 51776"/>
              <a:gd name="connsiteX6" fmla="*/ 29040 w 43733"/>
              <a:gd name="connsiteY6" fmla="*/ 35211 h 51776"/>
              <a:gd name="connsiteX7" fmla="*/ 28773 w 43733"/>
              <a:gd name="connsiteY7" fmla="*/ 37120 h 51776"/>
              <a:gd name="connsiteX8" fmla="*/ 34342 w 43733"/>
              <a:gd name="connsiteY8" fmla="*/ 23414 h 51776"/>
              <a:gd name="connsiteX9" fmla="*/ 37593 w 43733"/>
              <a:gd name="connsiteY9" fmla="*/ 30550 h 51776"/>
              <a:gd name="connsiteX10" fmla="*/ 42011 w 43733"/>
              <a:gd name="connsiteY10" fmla="*/ 15814 h 51776"/>
              <a:gd name="connsiteX11" fmla="*/ 40563 w 43733"/>
              <a:gd name="connsiteY11" fmla="*/ 18490 h 51776"/>
              <a:gd name="connsiteX12" fmla="*/ 38537 w 43733"/>
              <a:gd name="connsiteY12" fmla="*/ 5886 h 51776"/>
              <a:gd name="connsiteX13" fmla="*/ 38613 w 43733"/>
              <a:gd name="connsiteY13" fmla="*/ 7150 h 51776"/>
              <a:gd name="connsiteX14" fmla="*/ 29291 w 43733"/>
              <a:gd name="connsiteY14" fmla="*/ 4412 h 51776"/>
              <a:gd name="connsiteX15" fmla="*/ 30033 w 43733"/>
              <a:gd name="connsiteY15" fmla="*/ 2800 h 51776"/>
              <a:gd name="connsiteX16" fmla="*/ 22354 w 43733"/>
              <a:gd name="connsiteY16" fmla="*/ 5180 h 51776"/>
              <a:gd name="connsiteX17" fmla="*/ 22713 w 43733"/>
              <a:gd name="connsiteY17" fmla="*/ 3790 h 51776"/>
              <a:gd name="connsiteX18" fmla="*/ 14213 w 43733"/>
              <a:gd name="connsiteY18" fmla="*/ 5652 h 51776"/>
              <a:gd name="connsiteX19" fmla="*/ 15513 w 43733"/>
              <a:gd name="connsiteY19" fmla="*/ 7000 h 51776"/>
              <a:gd name="connsiteX20" fmla="*/ 4340 w 43733"/>
              <a:gd name="connsiteY20" fmla="*/ 16249 h 51776"/>
              <a:gd name="connsiteX21" fmla="*/ 4113 w 43733"/>
              <a:gd name="connsiteY21" fmla="*/ 14830 h 51776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4580"/>
              <a:gd name="connsiteX1" fmla="*/ 5836 w 43733"/>
              <a:gd name="connsiteY1" fmla="*/ 7367 h 54580"/>
              <a:gd name="connsiteX2" fmla="*/ 14218 w 43733"/>
              <a:gd name="connsiteY2" fmla="*/ 5662 h 54580"/>
              <a:gd name="connsiteX3" fmla="*/ 22669 w 43733"/>
              <a:gd name="connsiteY3" fmla="*/ 3892 h 54580"/>
              <a:gd name="connsiteX4" fmla="*/ 25962 w 43733"/>
              <a:gd name="connsiteY4" fmla="*/ 660 h 54580"/>
              <a:gd name="connsiteX5" fmla="*/ 30046 w 43733"/>
              <a:gd name="connsiteY5" fmla="*/ 2941 h 54580"/>
              <a:gd name="connsiteX6" fmla="*/ 35676 w 43733"/>
              <a:gd name="connsiteY6" fmla="*/ 1150 h 54580"/>
              <a:gd name="connsiteX7" fmla="*/ 38531 w 43733"/>
              <a:gd name="connsiteY7" fmla="*/ 6036 h 54580"/>
              <a:gd name="connsiteX8" fmla="*/ 42195 w 43733"/>
              <a:gd name="connsiteY8" fmla="*/ 10778 h 54580"/>
              <a:gd name="connsiteX9" fmla="*/ 42031 w 43733"/>
              <a:gd name="connsiteY9" fmla="*/ 15920 h 54580"/>
              <a:gd name="connsiteX10" fmla="*/ 43229 w 43733"/>
              <a:gd name="connsiteY10" fmla="*/ 23782 h 54580"/>
              <a:gd name="connsiteX11" fmla="*/ 37617 w 43733"/>
              <a:gd name="connsiteY11" fmla="*/ 30664 h 54580"/>
              <a:gd name="connsiteX12" fmla="*/ 35608 w 43733"/>
              <a:gd name="connsiteY12" fmla="*/ 36561 h 54580"/>
              <a:gd name="connsiteX13" fmla="*/ 28768 w 43733"/>
              <a:gd name="connsiteY13" fmla="*/ 37275 h 54580"/>
              <a:gd name="connsiteX14" fmla="*/ 23880 w 43733"/>
              <a:gd name="connsiteY14" fmla="*/ 43566 h 54580"/>
              <a:gd name="connsiteX15" fmla="*/ 16693 w 43733"/>
              <a:gd name="connsiteY15" fmla="*/ 39726 h 54580"/>
              <a:gd name="connsiteX16" fmla="*/ 6017 w 43733"/>
              <a:gd name="connsiteY16" fmla="*/ 35932 h 54580"/>
              <a:gd name="connsiteX17" fmla="*/ 1323 w 43733"/>
              <a:gd name="connsiteY17" fmla="*/ 31710 h 54580"/>
              <a:gd name="connsiteX18" fmla="*/ 2326 w 43733"/>
              <a:gd name="connsiteY18" fmla="*/ 26011 h 54580"/>
              <a:gd name="connsiteX19" fmla="*/ 208 w 43733"/>
              <a:gd name="connsiteY19" fmla="*/ 20164 h 54580"/>
              <a:gd name="connsiteX20" fmla="*/ 4076 w 43733"/>
              <a:gd name="connsiteY20" fmla="*/ 14967 h 54580"/>
              <a:gd name="connsiteX21" fmla="*/ 4113 w 43733"/>
              <a:gd name="connsiteY21" fmla="*/ 14830 h 54580"/>
              <a:gd name="connsiteX0" fmla="*/ 813635 w 2777046"/>
              <a:gd name="connsiteY0" fmla="*/ 1063837 h 1155277"/>
              <a:gd name="connsiteX1" fmla="*/ 813635 w 2777046"/>
              <a:gd name="connsiteY1" fmla="*/ 1013037 h 1155277"/>
              <a:gd name="connsiteX2" fmla="*/ 905075 w 2777046"/>
              <a:gd name="connsiteY2" fmla="*/ 1155277 h 1155277"/>
              <a:gd name="connsiteX0" fmla="*/ 898381 w 2777046"/>
              <a:gd name="connsiteY0" fmla="*/ 1004490 h 1155277"/>
              <a:gd name="connsiteX1" fmla="*/ 847581 w 2777046"/>
              <a:gd name="connsiteY1" fmla="*/ 953690 h 1155277"/>
              <a:gd name="connsiteX0" fmla="*/ 917448 w 2777046"/>
              <a:gd name="connsiteY0" fmla="*/ 858422 h 1155277"/>
              <a:gd name="connsiteX1" fmla="*/ 841248 w 2777046"/>
              <a:gd name="connsiteY1" fmla="*/ 934622 h 1155277"/>
              <a:gd name="connsiteX2" fmla="*/ 917448 w 2777046"/>
              <a:gd name="connsiteY2" fmla="*/ 858422 h 1155277"/>
              <a:gd name="connsiteX0" fmla="*/ 4906 w 43733"/>
              <a:gd name="connsiteY0" fmla="*/ 26637 h 54580"/>
              <a:gd name="connsiteX1" fmla="*/ 2373 w 43733"/>
              <a:gd name="connsiteY1" fmla="*/ 25840 h 54580"/>
              <a:gd name="connsiteX2" fmla="*/ 7141 w 43733"/>
              <a:gd name="connsiteY2" fmla="*/ 35359 h 54580"/>
              <a:gd name="connsiteX3" fmla="*/ 6033 w 43733"/>
              <a:gd name="connsiteY3" fmla="*/ 35740 h 54580"/>
              <a:gd name="connsiteX4" fmla="*/ 16691 w 43733"/>
              <a:gd name="connsiteY4" fmla="*/ 39550 h 54580"/>
              <a:gd name="connsiteX5" fmla="*/ 16023 w 43733"/>
              <a:gd name="connsiteY5" fmla="*/ 37810 h 54580"/>
              <a:gd name="connsiteX6" fmla="*/ 29040 w 43733"/>
              <a:gd name="connsiteY6" fmla="*/ 35211 h 54580"/>
              <a:gd name="connsiteX7" fmla="*/ 28773 w 43733"/>
              <a:gd name="connsiteY7" fmla="*/ 37120 h 54580"/>
              <a:gd name="connsiteX8" fmla="*/ 34342 w 43733"/>
              <a:gd name="connsiteY8" fmla="*/ 23414 h 54580"/>
              <a:gd name="connsiteX9" fmla="*/ 37593 w 43733"/>
              <a:gd name="connsiteY9" fmla="*/ 30550 h 54580"/>
              <a:gd name="connsiteX10" fmla="*/ 42011 w 43733"/>
              <a:gd name="connsiteY10" fmla="*/ 15814 h 54580"/>
              <a:gd name="connsiteX11" fmla="*/ 40563 w 43733"/>
              <a:gd name="connsiteY11" fmla="*/ 18490 h 54580"/>
              <a:gd name="connsiteX12" fmla="*/ 38537 w 43733"/>
              <a:gd name="connsiteY12" fmla="*/ 5886 h 54580"/>
              <a:gd name="connsiteX13" fmla="*/ 38613 w 43733"/>
              <a:gd name="connsiteY13" fmla="*/ 7150 h 54580"/>
              <a:gd name="connsiteX14" fmla="*/ 29291 w 43733"/>
              <a:gd name="connsiteY14" fmla="*/ 4412 h 54580"/>
              <a:gd name="connsiteX15" fmla="*/ 30033 w 43733"/>
              <a:gd name="connsiteY15" fmla="*/ 2800 h 54580"/>
              <a:gd name="connsiteX16" fmla="*/ 22354 w 43733"/>
              <a:gd name="connsiteY16" fmla="*/ 5180 h 54580"/>
              <a:gd name="connsiteX17" fmla="*/ 22713 w 43733"/>
              <a:gd name="connsiteY17" fmla="*/ 3790 h 54580"/>
              <a:gd name="connsiteX18" fmla="*/ 14213 w 43733"/>
              <a:gd name="connsiteY18" fmla="*/ 5652 h 54580"/>
              <a:gd name="connsiteX19" fmla="*/ 15513 w 43733"/>
              <a:gd name="connsiteY19" fmla="*/ 7000 h 54580"/>
              <a:gd name="connsiteX20" fmla="*/ 4340 w 43733"/>
              <a:gd name="connsiteY20" fmla="*/ 16249 h 54580"/>
              <a:gd name="connsiteX21" fmla="*/ 4113 w 43733"/>
              <a:gd name="connsiteY21" fmla="*/ 14830 h 5458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1008888 w 2777046"/>
              <a:gd name="connsiteY2" fmla="*/ 94986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29040 w 43733"/>
              <a:gd name="connsiteY2" fmla="*/ 35211 h 50260"/>
              <a:gd name="connsiteX3" fmla="*/ 28773 w 43733"/>
              <a:gd name="connsiteY3" fmla="*/ 37120 h 50260"/>
              <a:gd name="connsiteX4" fmla="*/ 34342 w 43733"/>
              <a:gd name="connsiteY4" fmla="*/ 23414 h 50260"/>
              <a:gd name="connsiteX5" fmla="*/ 37593 w 43733"/>
              <a:gd name="connsiteY5" fmla="*/ 30550 h 50260"/>
              <a:gd name="connsiteX6" fmla="*/ 42011 w 43733"/>
              <a:gd name="connsiteY6" fmla="*/ 15814 h 50260"/>
              <a:gd name="connsiteX7" fmla="*/ 40563 w 43733"/>
              <a:gd name="connsiteY7" fmla="*/ 18490 h 50260"/>
              <a:gd name="connsiteX8" fmla="*/ 38537 w 43733"/>
              <a:gd name="connsiteY8" fmla="*/ 5886 h 50260"/>
              <a:gd name="connsiteX9" fmla="*/ 38613 w 43733"/>
              <a:gd name="connsiteY9" fmla="*/ 7150 h 50260"/>
              <a:gd name="connsiteX10" fmla="*/ 29291 w 43733"/>
              <a:gd name="connsiteY10" fmla="*/ 4412 h 50260"/>
              <a:gd name="connsiteX11" fmla="*/ 30033 w 43733"/>
              <a:gd name="connsiteY11" fmla="*/ 2800 h 50260"/>
              <a:gd name="connsiteX12" fmla="*/ 22354 w 43733"/>
              <a:gd name="connsiteY12" fmla="*/ 5180 h 50260"/>
              <a:gd name="connsiteX13" fmla="*/ 22713 w 43733"/>
              <a:gd name="connsiteY13" fmla="*/ 3790 h 50260"/>
              <a:gd name="connsiteX14" fmla="*/ 14213 w 43733"/>
              <a:gd name="connsiteY14" fmla="*/ 5652 h 50260"/>
              <a:gd name="connsiteX15" fmla="*/ 15513 w 43733"/>
              <a:gd name="connsiteY15" fmla="*/ 7000 h 50260"/>
              <a:gd name="connsiteX16" fmla="*/ 4340 w 43733"/>
              <a:gd name="connsiteY16" fmla="*/ 16249 h 50260"/>
              <a:gd name="connsiteX17" fmla="*/ 4113 w 43733"/>
              <a:gd name="connsiteY17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34342 w 43733"/>
              <a:gd name="connsiteY2" fmla="*/ 23414 h 50260"/>
              <a:gd name="connsiteX3" fmla="*/ 37593 w 43733"/>
              <a:gd name="connsiteY3" fmla="*/ 30550 h 50260"/>
              <a:gd name="connsiteX4" fmla="*/ 42011 w 43733"/>
              <a:gd name="connsiteY4" fmla="*/ 15814 h 50260"/>
              <a:gd name="connsiteX5" fmla="*/ 40563 w 43733"/>
              <a:gd name="connsiteY5" fmla="*/ 18490 h 50260"/>
              <a:gd name="connsiteX6" fmla="*/ 38537 w 43733"/>
              <a:gd name="connsiteY6" fmla="*/ 5886 h 50260"/>
              <a:gd name="connsiteX7" fmla="*/ 38613 w 43733"/>
              <a:gd name="connsiteY7" fmla="*/ 7150 h 50260"/>
              <a:gd name="connsiteX8" fmla="*/ 29291 w 43733"/>
              <a:gd name="connsiteY8" fmla="*/ 4412 h 50260"/>
              <a:gd name="connsiteX9" fmla="*/ 30033 w 43733"/>
              <a:gd name="connsiteY9" fmla="*/ 2800 h 50260"/>
              <a:gd name="connsiteX10" fmla="*/ 22354 w 43733"/>
              <a:gd name="connsiteY10" fmla="*/ 5180 h 50260"/>
              <a:gd name="connsiteX11" fmla="*/ 22713 w 43733"/>
              <a:gd name="connsiteY11" fmla="*/ 3790 h 50260"/>
              <a:gd name="connsiteX12" fmla="*/ 14213 w 43733"/>
              <a:gd name="connsiteY12" fmla="*/ 5652 h 50260"/>
              <a:gd name="connsiteX13" fmla="*/ 15513 w 43733"/>
              <a:gd name="connsiteY13" fmla="*/ 7000 h 50260"/>
              <a:gd name="connsiteX14" fmla="*/ 4340 w 43733"/>
              <a:gd name="connsiteY14" fmla="*/ 16249 h 50260"/>
              <a:gd name="connsiteX15" fmla="*/ 4113 w 43733"/>
              <a:gd name="connsiteY15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22354 w 43733"/>
              <a:gd name="connsiteY8" fmla="*/ 5180 h 50260"/>
              <a:gd name="connsiteX9" fmla="*/ 22713 w 43733"/>
              <a:gd name="connsiteY9" fmla="*/ 3790 h 50260"/>
              <a:gd name="connsiteX10" fmla="*/ 14213 w 43733"/>
              <a:gd name="connsiteY10" fmla="*/ 5652 h 50260"/>
              <a:gd name="connsiteX11" fmla="*/ 15513 w 43733"/>
              <a:gd name="connsiteY11" fmla="*/ 7000 h 50260"/>
              <a:gd name="connsiteX12" fmla="*/ 4340 w 43733"/>
              <a:gd name="connsiteY12" fmla="*/ 16249 h 50260"/>
              <a:gd name="connsiteX13" fmla="*/ 4113 w 43733"/>
              <a:gd name="connsiteY13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22354 w 43733"/>
              <a:gd name="connsiteY8" fmla="*/ 5180 h 50260"/>
              <a:gd name="connsiteX9" fmla="*/ 22713 w 43733"/>
              <a:gd name="connsiteY9" fmla="*/ 3790 h 50260"/>
              <a:gd name="connsiteX10" fmla="*/ 4340 w 43733"/>
              <a:gd name="connsiteY10" fmla="*/ 16249 h 50260"/>
              <a:gd name="connsiteX11" fmla="*/ 4113 w 43733"/>
              <a:gd name="connsiteY1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4340 w 43733"/>
              <a:gd name="connsiteY8" fmla="*/ 16249 h 50260"/>
              <a:gd name="connsiteX9" fmla="*/ 4113 w 43733"/>
              <a:gd name="connsiteY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4340 w 43733"/>
              <a:gd name="connsiteY6" fmla="*/ 16249 h 50260"/>
              <a:gd name="connsiteX7" fmla="*/ 4113 w 43733"/>
              <a:gd name="connsiteY7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2011 w 43733"/>
              <a:gd name="connsiteY0" fmla="*/ 15814 h 50260"/>
              <a:gd name="connsiteX1" fmla="*/ 40563 w 43733"/>
              <a:gd name="connsiteY1" fmla="*/ 18490 h 50260"/>
              <a:gd name="connsiteX2" fmla="*/ 38537 w 43733"/>
              <a:gd name="connsiteY2" fmla="*/ 5886 h 50260"/>
              <a:gd name="connsiteX3" fmla="*/ 38613 w 43733"/>
              <a:gd name="connsiteY3" fmla="*/ 7150 h 50260"/>
              <a:gd name="connsiteX4" fmla="*/ 4340 w 43733"/>
              <a:gd name="connsiteY4" fmla="*/ 16249 h 50260"/>
              <a:gd name="connsiteX5" fmla="*/ 4113 w 43733"/>
              <a:gd name="connsiteY5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38537 w 43733"/>
              <a:gd name="connsiteY0" fmla="*/ 5886 h 50260"/>
              <a:gd name="connsiteX1" fmla="*/ 38613 w 43733"/>
              <a:gd name="connsiteY1" fmla="*/ 7150 h 50260"/>
              <a:gd name="connsiteX2" fmla="*/ 4340 w 43733"/>
              <a:gd name="connsiteY2" fmla="*/ 16249 h 50260"/>
              <a:gd name="connsiteX3" fmla="*/ 4113 w 43733"/>
              <a:gd name="connsiteY3" fmla="*/ 14830 h 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33" h="50260">
                <a:moveTo>
                  <a:pt x="4113" y="14830"/>
                </a:moveTo>
                <a:cubicBezTo>
                  <a:pt x="3842" y="12117"/>
                  <a:pt x="4474" y="9381"/>
                  <a:pt x="5836" y="7367"/>
                </a:cubicBezTo>
                <a:cubicBezTo>
                  <a:pt x="7988" y="4186"/>
                  <a:pt x="11477" y="3477"/>
                  <a:pt x="14218" y="5662"/>
                </a:cubicBezTo>
                <a:cubicBezTo>
                  <a:pt x="15891" y="1369"/>
                  <a:pt x="20127" y="482"/>
                  <a:pt x="22669" y="3892"/>
                </a:cubicBezTo>
                <a:cubicBezTo>
                  <a:pt x="23310" y="2143"/>
                  <a:pt x="24541" y="934"/>
                  <a:pt x="25962" y="660"/>
                </a:cubicBezTo>
                <a:cubicBezTo>
                  <a:pt x="27526" y="358"/>
                  <a:pt x="29088" y="1230"/>
                  <a:pt x="30046" y="2941"/>
                </a:cubicBezTo>
                <a:cubicBezTo>
                  <a:pt x="31428" y="727"/>
                  <a:pt x="33714" y="0"/>
                  <a:pt x="35676" y="1150"/>
                </a:cubicBezTo>
                <a:cubicBezTo>
                  <a:pt x="37171" y="2026"/>
                  <a:pt x="38243" y="3860"/>
                  <a:pt x="38531" y="6036"/>
                </a:cubicBezTo>
                <a:cubicBezTo>
                  <a:pt x="40259" y="6678"/>
                  <a:pt x="41635" y="8458"/>
                  <a:pt x="42195" y="10778"/>
                </a:cubicBezTo>
                <a:cubicBezTo>
                  <a:pt x="42602" y="12462"/>
                  <a:pt x="42544" y="14291"/>
                  <a:pt x="42031" y="15920"/>
                </a:cubicBezTo>
                <a:cubicBezTo>
                  <a:pt x="43292" y="18154"/>
                  <a:pt x="43733" y="21050"/>
                  <a:pt x="43229" y="23782"/>
                </a:cubicBezTo>
                <a:cubicBezTo>
                  <a:pt x="42559" y="27414"/>
                  <a:pt x="40341" y="30134"/>
                  <a:pt x="37617" y="30664"/>
                </a:cubicBezTo>
                <a:cubicBezTo>
                  <a:pt x="37604" y="32931"/>
                  <a:pt x="36871" y="35081"/>
                  <a:pt x="35608" y="36561"/>
                </a:cubicBezTo>
                <a:cubicBezTo>
                  <a:pt x="33689" y="38810"/>
                  <a:pt x="30917" y="39099"/>
                  <a:pt x="28768" y="37275"/>
                </a:cubicBezTo>
                <a:cubicBezTo>
                  <a:pt x="28073" y="40408"/>
                  <a:pt x="26212" y="42803"/>
                  <a:pt x="23880" y="43566"/>
                </a:cubicBezTo>
                <a:cubicBezTo>
                  <a:pt x="21132" y="44465"/>
                  <a:pt x="18264" y="42933"/>
                  <a:pt x="16693" y="39726"/>
                </a:cubicBezTo>
                <a:cubicBezTo>
                  <a:pt x="12985" y="42770"/>
                  <a:pt x="8169" y="41059"/>
                  <a:pt x="6017" y="35932"/>
                </a:cubicBezTo>
                <a:cubicBezTo>
                  <a:pt x="3903" y="36269"/>
                  <a:pt x="1918" y="34484"/>
                  <a:pt x="1323" y="31710"/>
                </a:cubicBezTo>
                <a:cubicBezTo>
                  <a:pt x="892" y="29703"/>
                  <a:pt x="1273" y="27537"/>
                  <a:pt x="2326" y="26011"/>
                </a:cubicBezTo>
                <a:cubicBezTo>
                  <a:pt x="832" y="24814"/>
                  <a:pt x="0" y="22517"/>
                  <a:pt x="208" y="20164"/>
                </a:cubicBezTo>
                <a:cubicBezTo>
                  <a:pt x="452" y="17409"/>
                  <a:pt x="2058" y="15251"/>
                  <a:pt x="4076" y="14967"/>
                </a:cubicBezTo>
                <a:cubicBezTo>
                  <a:pt x="4088" y="14921"/>
                  <a:pt x="4101" y="14876"/>
                  <a:pt x="4113" y="14830"/>
                </a:cubicBezTo>
                <a:close/>
              </a:path>
              <a:path w="2777046" h="1063837">
                <a:moveTo>
                  <a:pt x="813635" y="1063837"/>
                </a:moveTo>
                <a:lnTo>
                  <a:pt x="813635" y="1013037"/>
                </a:lnTo>
              </a:path>
              <a:path w="2777046" h="1063837">
                <a:moveTo>
                  <a:pt x="851726" y="1000338"/>
                </a:moveTo>
                <a:lnTo>
                  <a:pt x="847581" y="953690"/>
                </a:lnTo>
              </a:path>
              <a:path w="2777046" h="1063837">
                <a:moveTo>
                  <a:pt x="917448" y="858422"/>
                </a:moveTo>
                <a:lnTo>
                  <a:pt x="841248" y="934622"/>
                </a:lnTo>
              </a:path>
              <a:path w="43733" h="50260" fill="none" extrusionOk="0">
                <a:moveTo>
                  <a:pt x="38537" y="5886"/>
                </a:moveTo>
                <a:cubicBezTo>
                  <a:pt x="38592" y="6303"/>
                  <a:pt x="38618" y="6726"/>
                  <a:pt x="38613" y="7150"/>
                </a:cubicBezTo>
                <a:moveTo>
                  <a:pt x="4340" y="16249"/>
                </a:moveTo>
                <a:cubicBezTo>
                  <a:pt x="4237" y="15785"/>
                  <a:pt x="4161" y="15311"/>
                  <a:pt x="4113" y="1483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Bookman Old Style" pitchFamily="18" charset="0"/>
            </a:endParaRPr>
          </a:p>
        </p:txBody>
      </p:sp>
      <p:sp>
        <p:nvSpPr>
          <p:cNvPr id="339" name="TextBox 338"/>
          <p:cNvSpPr txBox="1">
            <a:spLocks noChangeArrowheads="1"/>
          </p:cNvSpPr>
          <p:nvPr/>
        </p:nvSpPr>
        <p:spPr bwMode="auto">
          <a:xfrm>
            <a:off x="1192214" y="2883193"/>
            <a:ext cx="2482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514350"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SMALL QUANTITY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40" name="Freeform 339"/>
          <p:cNvSpPr/>
          <p:nvPr/>
        </p:nvSpPr>
        <p:spPr>
          <a:xfrm>
            <a:off x="3616087" y="2775082"/>
            <a:ext cx="2567972" cy="585823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825509 w 2743200"/>
              <a:gd name="connsiteY0" fmla="*/ 1028700 h 914400"/>
              <a:gd name="connsiteX1" fmla="*/ 800109 w 2743200"/>
              <a:gd name="connsiteY1" fmla="*/ 1054100 h 914400"/>
              <a:gd name="connsiteX2" fmla="*/ 774709 w 2743200"/>
              <a:gd name="connsiteY2" fmla="*/ 1028700 h 914400"/>
              <a:gd name="connsiteX3" fmla="*/ 800109 w 2743200"/>
              <a:gd name="connsiteY3" fmla="*/ 1003300 h 914400"/>
              <a:gd name="connsiteX4" fmla="*/ 825509 w 2743200"/>
              <a:gd name="connsiteY4" fmla="*/ 1028700 h 914400"/>
              <a:gd name="connsiteX0" fmla="*/ 884855 w 2743200"/>
              <a:gd name="connsiteY0" fmla="*/ 994753 h 914400"/>
              <a:gd name="connsiteX1" fmla="*/ 834055 w 2743200"/>
              <a:gd name="connsiteY1" fmla="*/ 1045553 h 914400"/>
              <a:gd name="connsiteX2" fmla="*/ 783255 w 2743200"/>
              <a:gd name="connsiteY2" fmla="*/ 994753 h 914400"/>
              <a:gd name="connsiteX3" fmla="*/ 834055 w 2743200"/>
              <a:gd name="connsiteY3" fmla="*/ 943953 h 914400"/>
              <a:gd name="connsiteX4" fmla="*/ 884855 w 2743200"/>
              <a:gd name="connsiteY4" fmla="*/ 994753 h 914400"/>
              <a:gd name="connsiteX0" fmla="*/ 980122 w 2743200"/>
              <a:gd name="connsiteY0" fmla="*/ 924885 h 914400"/>
              <a:gd name="connsiteX1" fmla="*/ 903922 w 2743200"/>
              <a:gd name="connsiteY1" fmla="*/ 1001085 h 914400"/>
              <a:gd name="connsiteX2" fmla="*/ 827722 w 2743200"/>
              <a:gd name="connsiteY2" fmla="*/ 924885 h 914400"/>
              <a:gd name="connsiteX3" fmla="*/ 903922 w 2743200"/>
              <a:gd name="connsiteY3" fmla="*/ 848685 h 914400"/>
              <a:gd name="connsiteX4" fmla="*/ 980122 w 2743200"/>
              <a:gd name="connsiteY4" fmla="*/ 924885 h 9144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39035 w 2777046"/>
              <a:gd name="connsiteY0" fmla="*/ 1038437 h 1063837"/>
              <a:gd name="connsiteX1" fmla="*/ 813635 w 2777046"/>
              <a:gd name="connsiteY1" fmla="*/ 1063837 h 1063837"/>
              <a:gd name="connsiteX2" fmla="*/ 788235 w 2777046"/>
              <a:gd name="connsiteY2" fmla="*/ 1038437 h 1063837"/>
              <a:gd name="connsiteX3" fmla="*/ 813635 w 2777046"/>
              <a:gd name="connsiteY3" fmla="*/ 1013037 h 1063837"/>
              <a:gd name="connsiteX4" fmla="*/ 839035 w 2777046"/>
              <a:gd name="connsiteY4" fmla="*/ 1038437 h 1063837"/>
              <a:gd name="connsiteX0" fmla="*/ 898381 w 2777046"/>
              <a:gd name="connsiteY0" fmla="*/ 1004490 h 1063837"/>
              <a:gd name="connsiteX1" fmla="*/ 796781 w 2777046"/>
              <a:gd name="connsiteY1" fmla="*/ 1004490 h 1063837"/>
              <a:gd name="connsiteX2" fmla="*/ 847581 w 2777046"/>
              <a:gd name="connsiteY2" fmla="*/ 953690 h 1063837"/>
              <a:gd name="connsiteX3" fmla="*/ 898381 w 2777046"/>
              <a:gd name="connsiteY3" fmla="*/ 1004490 h 1063837"/>
              <a:gd name="connsiteX0" fmla="*/ 993648 w 2777046"/>
              <a:gd name="connsiteY0" fmla="*/ 934622 h 1063837"/>
              <a:gd name="connsiteX1" fmla="*/ 917448 w 2777046"/>
              <a:gd name="connsiteY1" fmla="*/ 1010822 h 1063837"/>
              <a:gd name="connsiteX2" fmla="*/ 841248 w 2777046"/>
              <a:gd name="connsiteY2" fmla="*/ 934622 h 1063837"/>
              <a:gd name="connsiteX3" fmla="*/ 917448 w 2777046"/>
              <a:gd name="connsiteY3" fmla="*/ 858422 h 1063837"/>
              <a:gd name="connsiteX4" fmla="*/ 993648 w 2777046"/>
              <a:gd name="connsiteY4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460"/>
              <a:gd name="connsiteX1" fmla="*/ 5836 w 43733"/>
              <a:gd name="connsiteY1" fmla="*/ 7367 h 50460"/>
              <a:gd name="connsiteX2" fmla="*/ 14218 w 43733"/>
              <a:gd name="connsiteY2" fmla="*/ 5662 h 50460"/>
              <a:gd name="connsiteX3" fmla="*/ 22669 w 43733"/>
              <a:gd name="connsiteY3" fmla="*/ 3892 h 50460"/>
              <a:gd name="connsiteX4" fmla="*/ 25962 w 43733"/>
              <a:gd name="connsiteY4" fmla="*/ 660 h 50460"/>
              <a:gd name="connsiteX5" fmla="*/ 30046 w 43733"/>
              <a:gd name="connsiteY5" fmla="*/ 2941 h 50460"/>
              <a:gd name="connsiteX6" fmla="*/ 35676 w 43733"/>
              <a:gd name="connsiteY6" fmla="*/ 1150 h 50460"/>
              <a:gd name="connsiteX7" fmla="*/ 38531 w 43733"/>
              <a:gd name="connsiteY7" fmla="*/ 6036 h 50460"/>
              <a:gd name="connsiteX8" fmla="*/ 42195 w 43733"/>
              <a:gd name="connsiteY8" fmla="*/ 10778 h 50460"/>
              <a:gd name="connsiteX9" fmla="*/ 42031 w 43733"/>
              <a:gd name="connsiteY9" fmla="*/ 15920 h 50460"/>
              <a:gd name="connsiteX10" fmla="*/ 43229 w 43733"/>
              <a:gd name="connsiteY10" fmla="*/ 23782 h 50460"/>
              <a:gd name="connsiteX11" fmla="*/ 37617 w 43733"/>
              <a:gd name="connsiteY11" fmla="*/ 30664 h 50460"/>
              <a:gd name="connsiteX12" fmla="*/ 35608 w 43733"/>
              <a:gd name="connsiteY12" fmla="*/ 36561 h 50460"/>
              <a:gd name="connsiteX13" fmla="*/ 28768 w 43733"/>
              <a:gd name="connsiteY13" fmla="*/ 37275 h 50460"/>
              <a:gd name="connsiteX14" fmla="*/ 23880 w 43733"/>
              <a:gd name="connsiteY14" fmla="*/ 43566 h 50460"/>
              <a:gd name="connsiteX15" fmla="*/ 16693 w 43733"/>
              <a:gd name="connsiteY15" fmla="*/ 39726 h 50460"/>
              <a:gd name="connsiteX16" fmla="*/ 6017 w 43733"/>
              <a:gd name="connsiteY16" fmla="*/ 35932 h 50460"/>
              <a:gd name="connsiteX17" fmla="*/ 1323 w 43733"/>
              <a:gd name="connsiteY17" fmla="*/ 31710 h 50460"/>
              <a:gd name="connsiteX18" fmla="*/ 2326 w 43733"/>
              <a:gd name="connsiteY18" fmla="*/ 26011 h 50460"/>
              <a:gd name="connsiteX19" fmla="*/ 208 w 43733"/>
              <a:gd name="connsiteY19" fmla="*/ 20164 h 50460"/>
              <a:gd name="connsiteX20" fmla="*/ 4076 w 43733"/>
              <a:gd name="connsiteY20" fmla="*/ 14967 h 50460"/>
              <a:gd name="connsiteX21" fmla="*/ 4113 w 43733"/>
              <a:gd name="connsiteY21" fmla="*/ 14830 h 50460"/>
              <a:gd name="connsiteX0" fmla="*/ 839035 w 2777046"/>
              <a:gd name="connsiteY0" fmla="*/ 1038437 h 1068070"/>
              <a:gd name="connsiteX1" fmla="*/ 813635 w 2777046"/>
              <a:gd name="connsiteY1" fmla="*/ 1063837 h 1068070"/>
              <a:gd name="connsiteX2" fmla="*/ 813635 w 2777046"/>
              <a:gd name="connsiteY2" fmla="*/ 1013037 h 1068070"/>
              <a:gd name="connsiteX3" fmla="*/ 839035 w 2777046"/>
              <a:gd name="connsiteY3" fmla="*/ 1038437 h 1068070"/>
              <a:gd name="connsiteX0" fmla="*/ 898381 w 2777046"/>
              <a:gd name="connsiteY0" fmla="*/ 1004490 h 1068070"/>
              <a:gd name="connsiteX1" fmla="*/ 796781 w 2777046"/>
              <a:gd name="connsiteY1" fmla="*/ 1004490 h 1068070"/>
              <a:gd name="connsiteX2" fmla="*/ 847581 w 2777046"/>
              <a:gd name="connsiteY2" fmla="*/ 953690 h 1068070"/>
              <a:gd name="connsiteX3" fmla="*/ 898381 w 2777046"/>
              <a:gd name="connsiteY3" fmla="*/ 1004490 h 1068070"/>
              <a:gd name="connsiteX0" fmla="*/ 993648 w 2777046"/>
              <a:gd name="connsiteY0" fmla="*/ 934622 h 1068070"/>
              <a:gd name="connsiteX1" fmla="*/ 917448 w 2777046"/>
              <a:gd name="connsiteY1" fmla="*/ 1010822 h 1068070"/>
              <a:gd name="connsiteX2" fmla="*/ 841248 w 2777046"/>
              <a:gd name="connsiteY2" fmla="*/ 934622 h 1068070"/>
              <a:gd name="connsiteX3" fmla="*/ 917448 w 2777046"/>
              <a:gd name="connsiteY3" fmla="*/ 858422 h 1068070"/>
              <a:gd name="connsiteX4" fmla="*/ 993648 w 2777046"/>
              <a:gd name="connsiteY4" fmla="*/ 934622 h 1068070"/>
              <a:gd name="connsiteX0" fmla="*/ 4906 w 43733"/>
              <a:gd name="connsiteY0" fmla="*/ 26637 h 50460"/>
              <a:gd name="connsiteX1" fmla="*/ 2373 w 43733"/>
              <a:gd name="connsiteY1" fmla="*/ 25840 h 50460"/>
              <a:gd name="connsiteX2" fmla="*/ 7141 w 43733"/>
              <a:gd name="connsiteY2" fmla="*/ 35359 h 50460"/>
              <a:gd name="connsiteX3" fmla="*/ 6033 w 43733"/>
              <a:gd name="connsiteY3" fmla="*/ 35740 h 50460"/>
              <a:gd name="connsiteX4" fmla="*/ 16691 w 43733"/>
              <a:gd name="connsiteY4" fmla="*/ 39550 h 50460"/>
              <a:gd name="connsiteX5" fmla="*/ 16023 w 43733"/>
              <a:gd name="connsiteY5" fmla="*/ 37810 h 50460"/>
              <a:gd name="connsiteX6" fmla="*/ 29040 w 43733"/>
              <a:gd name="connsiteY6" fmla="*/ 35211 h 50460"/>
              <a:gd name="connsiteX7" fmla="*/ 28773 w 43733"/>
              <a:gd name="connsiteY7" fmla="*/ 37120 h 50460"/>
              <a:gd name="connsiteX8" fmla="*/ 34342 w 43733"/>
              <a:gd name="connsiteY8" fmla="*/ 23414 h 50460"/>
              <a:gd name="connsiteX9" fmla="*/ 37593 w 43733"/>
              <a:gd name="connsiteY9" fmla="*/ 30550 h 50460"/>
              <a:gd name="connsiteX10" fmla="*/ 42011 w 43733"/>
              <a:gd name="connsiteY10" fmla="*/ 15814 h 50460"/>
              <a:gd name="connsiteX11" fmla="*/ 40563 w 43733"/>
              <a:gd name="connsiteY11" fmla="*/ 18490 h 50460"/>
              <a:gd name="connsiteX12" fmla="*/ 38537 w 43733"/>
              <a:gd name="connsiteY12" fmla="*/ 5886 h 50460"/>
              <a:gd name="connsiteX13" fmla="*/ 38613 w 43733"/>
              <a:gd name="connsiteY13" fmla="*/ 7150 h 50460"/>
              <a:gd name="connsiteX14" fmla="*/ 29291 w 43733"/>
              <a:gd name="connsiteY14" fmla="*/ 4412 h 50460"/>
              <a:gd name="connsiteX15" fmla="*/ 30033 w 43733"/>
              <a:gd name="connsiteY15" fmla="*/ 2800 h 50460"/>
              <a:gd name="connsiteX16" fmla="*/ 22354 w 43733"/>
              <a:gd name="connsiteY16" fmla="*/ 5180 h 50460"/>
              <a:gd name="connsiteX17" fmla="*/ 22713 w 43733"/>
              <a:gd name="connsiteY17" fmla="*/ 3790 h 50460"/>
              <a:gd name="connsiteX18" fmla="*/ 14213 w 43733"/>
              <a:gd name="connsiteY18" fmla="*/ 5652 h 50460"/>
              <a:gd name="connsiteX19" fmla="*/ 15513 w 43733"/>
              <a:gd name="connsiteY19" fmla="*/ 7000 h 50460"/>
              <a:gd name="connsiteX20" fmla="*/ 4340 w 43733"/>
              <a:gd name="connsiteY20" fmla="*/ 16249 h 50460"/>
              <a:gd name="connsiteX21" fmla="*/ 4113 w 43733"/>
              <a:gd name="connsiteY21" fmla="*/ 14830 h 50460"/>
              <a:gd name="connsiteX0" fmla="*/ 4113 w 43733"/>
              <a:gd name="connsiteY0" fmla="*/ 14830 h 50460"/>
              <a:gd name="connsiteX1" fmla="*/ 5836 w 43733"/>
              <a:gd name="connsiteY1" fmla="*/ 7367 h 50460"/>
              <a:gd name="connsiteX2" fmla="*/ 14218 w 43733"/>
              <a:gd name="connsiteY2" fmla="*/ 5662 h 50460"/>
              <a:gd name="connsiteX3" fmla="*/ 22669 w 43733"/>
              <a:gd name="connsiteY3" fmla="*/ 3892 h 50460"/>
              <a:gd name="connsiteX4" fmla="*/ 25962 w 43733"/>
              <a:gd name="connsiteY4" fmla="*/ 660 h 50460"/>
              <a:gd name="connsiteX5" fmla="*/ 30046 w 43733"/>
              <a:gd name="connsiteY5" fmla="*/ 2941 h 50460"/>
              <a:gd name="connsiteX6" fmla="*/ 35676 w 43733"/>
              <a:gd name="connsiteY6" fmla="*/ 1150 h 50460"/>
              <a:gd name="connsiteX7" fmla="*/ 38531 w 43733"/>
              <a:gd name="connsiteY7" fmla="*/ 6036 h 50460"/>
              <a:gd name="connsiteX8" fmla="*/ 42195 w 43733"/>
              <a:gd name="connsiteY8" fmla="*/ 10778 h 50460"/>
              <a:gd name="connsiteX9" fmla="*/ 42031 w 43733"/>
              <a:gd name="connsiteY9" fmla="*/ 15920 h 50460"/>
              <a:gd name="connsiteX10" fmla="*/ 43229 w 43733"/>
              <a:gd name="connsiteY10" fmla="*/ 23782 h 50460"/>
              <a:gd name="connsiteX11" fmla="*/ 37617 w 43733"/>
              <a:gd name="connsiteY11" fmla="*/ 30664 h 50460"/>
              <a:gd name="connsiteX12" fmla="*/ 35608 w 43733"/>
              <a:gd name="connsiteY12" fmla="*/ 36561 h 50460"/>
              <a:gd name="connsiteX13" fmla="*/ 28768 w 43733"/>
              <a:gd name="connsiteY13" fmla="*/ 37275 h 50460"/>
              <a:gd name="connsiteX14" fmla="*/ 23880 w 43733"/>
              <a:gd name="connsiteY14" fmla="*/ 43566 h 50460"/>
              <a:gd name="connsiteX15" fmla="*/ 16693 w 43733"/>
              <a:gd name="connsiteY15" fmla="*/ 39726 h 50460"/>
              <a:gd name="connsiteX16" fmla="*/ 6017 w 43733"/>
              <a:gd name="connsiteY16" fmla="*/ 35932 h 50460"/>
              <a:gd name="connsiteX17" fmla="*/ 1323 w 43733"/>
              <a:gd name="connsiteY17" fmla="*/ 31710 h 50460"/>
              <a:gd name="connsiteX18" fmla="*/ 2326 w 43733"/>
              <a:gd name="connsiteY18" fmla="*/ 26011 h 50460"/>
              <a:gd name="connsiteX19" fmla="*/ 208 w 43733"/>
              <a:gd name="connsiteY19" fmla="*/ 20164 h 50460"/>
              <a:gd name="connsiteX20" fmla="*/ 4076 w 43733"/>
              <a:gd name="connsiteY20" fmla="*/ 14967 h 50460"/>
              <a:gd name="connsiteX21" fmla="*/ 4113 w 43733"/>
              <a:gd name="connsiteY21" fmla="*/ 14830 h 50460"/>
              <a:gd name="connsiteX0" fmla="*/ 839035 w 2777046"/>
              <a:gd name="connsiteY0" fmla="*/ 1038437 h 1068070"/>
              <a:gd name="connsiteX1" fmla="*/ 813635 w 2777046"/>
              <a:gd name="connsiteY1" fmla="*/ 1063837 h 1068070"/>
              <a:gd name="connsiteX2" fmla="*/ 813635 w 2777046"/>
              <a:gd name="connsiteY2" fmla="*/ 1013037 h 1068070"/>
              <a:gd name="connsiteX3" fmla="*/ 839035 w 2777046"/>
              <a:gd name="connsiteY3" fmla="*/ 1038437 h 1068070"/>
              <a:gd name="connsiteX0" fmla="*/ 898381 w 2777046"/>
              <a:gd name="connsiteY0" fmla="*/ 1004490 h 1068070"/>
              <a:gd name="connsiteX1" fmla="*/ 847581 w 2777046"/>
              <a:gd name="connsiteY1" fmla="*/ 953690 h 1068070"/>
              <a:gd name="connsiteX2" fmla="*/ 898381 w 2777046"/>
              <a:gd name="connsiteY2" fmla="*/ 1004490 h 1068070"/>
              <a:gd name="connsiteX0" fmla="*/ 993648 w 2777046"/>
              <a:gd name="connsiteY0" fmla="*/ 934622 h 1068070"/>
              <a:gd name="connsiteX1" fmla="*/ 917448 w 2777046"/>
              <a:gd name="connsiteY1" fmla="*/ 1010822 h 1068070"/>
              <a:gd name="connsiteX2" fmla="*/ 841248 w 2777046"/>
              <a:gd name="connsiteY2" fmla="*/ 934622 h 1068070"/>
              <a:gd name="connsiteX3" fmla="*/ 917448 w 2777046"/>
              <a:gd name="connsiteY3" fmla="*/ 858422 h 1068070"/>
              <a:gd name="connsiteX4" fmla="*/ 993648 w 2777046"/>
              <a:gd name="connsiteY4" fmla="*/ 934622 h 1068070"/>
              <a:gd name="connsiteX0" fmla="*/ 4906 w 43733"/>
              <a:gd name="connsiteY0" fmla="*/ 26637 h 50460"/>
              <a:gd name="connsiteX1" fmla="*/ 2373 w 43733"/>
              <a:gd name="connsiteY1" fmla="*/ 25840 h 50460"/>
              <a:gd name="connsiteX2" fmla="*/ 7141 w 43733"/>
              <a:gd name="connsiteY2" fmla="*/ 35359 h 50460"/>
              <a:gd name="connsiteX3" fmla="*/ 6033 w 43733"/>
              <a:gd name="connsiteY3" fmla="*/ 35740 h 50460"/>
              <a:gd name="connsiteX4" fmla="*/ 16691 w 43733"/>
              <a:gd name="connsiteY4" fmla="*/ 39550 h 50460"/>
              <a:gd name="connsiteX5" fmla="*/ 16023 w 43733"/>
              <a:gd name="connsiteY5" fmla="*/ 37810 h 50460"/>
              <a:gd name="connsiteX6" fmla="*/ 29040 w 43733"/>
              <a:gd name="connsiteY6" fmla="*/ 35211 h 50460"/>
              <a:gd name="connsiteX7" fmla="*/ 28773 w 43733"/>
              <a:gd name="connsiteY7" fmla="*/ 37120 h 50460"/>
              <a:gd name="connsiteX8" fmla="*/ 34342 w 43733"/>
              <a:gd name="connsiteY8" fmla="*/ 23414 h 50460"/>
              <a:gd name="connsiteX9" fmla="*/ 37593 w 43733"/>
              <a:gd name="connsiteY9" fmla="*/ 30550 h 50460"/>
              <a:gd name="connsiteX10" fmla="*/ 42011 w 43733"/>
              <a:gd name="connsiteY10" fmla="*/ 15814 h 50460"/>
              <a:gd name="connsiteX11" fmla="*/ 40563 w 43733"/>
              <a:gd name="connsiteY11" fmla="*/ 18490 h 50460"/>
              <a:gd name="connsiteX12" fmla="*/ 38537 w 43733"/>
              <a:gd name="connsiteY12" fmla="*/ 5886 h 50460"/>
              <a:gd name="connsiteX13" fmla="*/ 38613 w 43733"/>
              <a:gd name="connsiteY13" fmla="*/ 7150 h 50460"/>
              <a:gd name="connsiteX14" fmla="*/ 29291 w 43733"/>
              <a:gd name="connsiteY14" fmla="*/ 4412 h 50460"/>
              <a:gd name="connsiteX15" fmla="*/ 30033 w 43733"/>
              <a:gd name="connsiteY15" fmla="*/ 2800 h 50460"/>
              <a:gd name="connsiteX16" fmla="*/ 22354 w 43733"/>
              <a:gd name="connsiteY16" fmla="*/ 5180 h 50460"/>
              <a:gd name="connsiteX17" fmla="*/ 22713 w 43733"/>
              <a:gd name="connsiteY17" fmla="*/ 3790 h 50460"/>
              <a:gd name="connsiteX18" fmla="*/ 14213 w 43733"/>
              <a:gd name="connsiteY18" fmla="*/ 5652 h 50460"/>
              <a:gd name="connsiteX19" fmla="*/ 15513 w 43733"/>
              <a:gd name="connsiteY19" fmla="*/ 7000 h 50460"/>
              <a:gd name="connsiteX20" fmla="*/ 4340 w 43733"/>
              <a:gd name="connsiteY20" fmla="*/ 16249 h 50460"/>
              <a:gd name="connsiteX21" fmla="*/ 4113 w 43733"/>
              <a:gd name="connsiteY21" fmla="*/ 14830 h 504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93648 w 2777046"/>
              <a:gd name="connsiteY0" fmla="*/ 934622 h 1063837"/>
              <a:gd name="connsiteX1" fmla="*/ 917448 w 2777046"/>
              <a:gd name="connsiteY1" fmla="*/ 1010822 h 1063837"/>
              <a:gd name="connsiteX2" fmla="*/ 841248 w 2777046"/>
              <a:gd name="connsiteY2" fmla="*/ 934622 h 1063837"/>
              <a:gd name="connsiteX3" fmla="*/ 917448 w 2777046"/>
              <a:gd name="connsiteY3" fmla="*/ 858422 h 1063837"/>
              <a:gd name="connsiteX4" fmla="*/ 993648 w 2777046"/>
              <a:gd name="connsiteY4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93648 w 2777046"/>
              <a:gd name="connsiteY0" fmla="*/ 9346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3" fmla="*/ 993648 w 2777046"/>
              <a:gd name="connsiteY3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2" fmla="*/ 898381 w 2777046"/>
              <a:gd name="connsiteY2" fmla="*/ 10044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1776"/>
              <a:gd name="connsiteX1" fmla="*/ 5836 w 43733"/>
              <a:gd name="connsiteY1" fmla="*/ 7367 h 51776"/>
              <a:gd name="connsiteX2" fmla="*/ 14218 w 43733"/>
              <a:gd name="connsiteY2" fmla="*/ 5662 h 51776"/>
              <a:gd name="connsiteX3" fmla="*/ 22669 w 43733"/>
              <a:gd name="connsiteY3" fmla="*/ 3892 h 51776"/>
              <a:gd name="connsiteX4" fmla="*/ 25962 w 43733"/>
              <a:gd name="connsiteY4" fmla="*/ 660 h 51776"/>
              <a:gd name="connsiteX5" fmla="*/ 30046 w 43733"/>
              <a:gd name="connsiteY5" fmla="*/ 2941 h 51776"/>
              <a:gd name="connsiteX6" fmla="*/ 35676 w 43733"/>
              <a:gd name="connsiteY6" fmla="*/ 1150 h 51776"/>
              <a:gd name="connsiteX7" fmla="*/ 38531 w 43733"/>
              <a:gd name="connsiteY7" fmla="*/ 6036 h 51776"/>
              <a:gd name="connsiteX8" fmla="*/ 42195 w 43733"/>
              <a:gd name="connsiteY8" fmla="*/ 10778 h 51776"/>
              <a:gd name="connsiteX9" fmla="*/ 42031 w 43733"/>
              <a:gd name="connsiteY9" fmla="*/ 15920 h 51776"/>
              <a:gd name="connsiteX10" fmla="*/ 43229 w 43733"/>
              <a:gd name="connsiteY10" fmla="*/ 23782 h 51776"/>
              <a:gd name="connsiteX11" fmla="*/ 37617 w 43733"/>
              <a:gd name="connsiteY11" fmla="*/ 30664 h 51776"/>
              <a:gd name="connsiteX12" fmla="*/ 35608 w 43733"/>
              <a:gd name="connsiteY12" fmla="*/ 36561 h 51776"/>
              <a:gd name="connsiteX13" fmla="*/ 28768 w 43733"/>
              <a:gd name="connsiteY13" fmla="*/ 37275 h 51776"/>
              <a:gd name="connsiteX14" fmla="*/ 23880 w 43733"/>
              <a:gd name="connsiteY14" fmla="*/ 43566 h 51776"/>
              <a:gd name="connsiteX15" fmla="*/ 16693 w 43733"/>
              <a:gd name="connsiteY15" fmla="*/ 39726 h 51776"/>
              <a:gd name="connsiteX16" fmla="*/ 6017 w 43733"/>
              <a:gd name="connsiteY16" fmla="*/ 35932 h 51776"/>
              <a:gd name="connsiteX17" fmla="*/ 1323 w 43733"/>
              <a:gd name="connsiteY17" fmla="*/ 31710 h 51776"/>
              <a:gd name="connsiteX18" fmla="*/ 2326 w 43733"/>
              <a:gd name="connsiteY18" fmla="*/ 26011 h 51776"/>
              <a:gd name="connsiteX19" fmla="*/ 208 w 43733"/>
              <a:gd name="connsiteY19" fmla="*/ 20164 h 51776"/>
              <a:gd name="connsiteX20" fmla="*/ 4076 w 43733"/>
              <a:gd name="connsiteY20" fmla="*/ 14967 h 51776"/>
              <a:gd name="connsiteX21" fmla="*/ 4113 w 43733"/>
              <a:gd name="connsiteY21" fmla="*/ 14830 h 51776"/>
              <a:gd name="connsiteX0" fmla="*/ 813635 w 2777046"/>
              <a:gd name="connsiteY0" fmla="*/ 1013037 h 1095930"/>
              <a:gd name="connsiteX1" fmla="*/ 813635 w 2777046"/>
              <a:gd name="connsiteY1" fmla="*/ 1063837 h 1095930"/>
              <a:gd name="connsiteX2" fmla="*/ 813635 w 2777046"/>
              <a:gd name="connsiteY2" fmla="*/ 1013037 h 1095930"/>
              <a:gd name="connsiteX0" fmla="*/ 898381 w 2777046"/>
              <a:gd name="connsiteY0" fmla="*/ 1004490 h 1095930"/>
              <a:gd name="connsiteX1" fmla="*/ 847581 w 2777046"/>
              <a:gd name="connsiteY1" fmla="*/ 953690 h 1095930"/>
              <a:gd name="connsiteX2" fmla="*/ 989821 w 2777046"/>
              <a:gd name="connsiteY2" fmla="*/ 1095930 h 1095930"/>
              <a:gd name="connsiteX0" fmla="*/ 917448 w 2777046"/>
              <a:gd name="connsiteY0" fmla="*/ 858422 h 1095930"/>
              <a:gd name="connsiteX1" fmla="*/ 841248 w 2777046"/>
              <a:gd name="connsiteY1" fmla="*/ 934622 h 1095930"/>
              <a:gd name="connsiteX2" fmla="*/ 917448 w 2777046"/>
              <a:gd name="connsiteY2" fmla="*/ 858422 h 1095930"/>
              <a:gd name="connsiteX0" fmla="*/ 4906 w 43733"/>
              <a:gd name="connsiteY0" fmla="*/ 26637 h 51776"/>
              <a:gd name="connsiteX1" fmla="*/ 2373 w 43733"/>
              <a:gd name="connsiteY1" fmla="*/ 25840 h 51776"/>
              <a:gd name="connsiteX2" fmla="*/ 7141 w 43733"/>
              <a:gd name="connsiteY2" fmla="*/ 35359 h 51776"/>
              <a:gd name="connsiteX3" fmla="*/ 6033 w 43733"/>
              <a:gd name="connsiteY3" fmla="*/ 35740 h 51776"/>
              <a:gd name="connsiteX4" fmla="*/ 16691 w 43733"/>
              <a:gd name="connsiteY4" fmla="*/ 39550 h 51776"/>
              <a:gd name="connsiteX5" fmla="*/ 16023 w 43733"/>
              <a:gd name="connsiteY5" fmla="*/ 37810 h 51776"/>
              <a:gd name="connsiteX6" fmla="*/ 29040 w 43733"/>
              <a:gd name="connsiteY6" fmla="*/ 35211 h 51776"/>
              <a:gd name="connsiteX7" fmla="*/ 28773 w 43733"/>
              <a:gd name="connsiteY7" fmla="*/ 37120 h 51776"/>
              <a:gd name="connsiteX8" fmla="*/ 34342 w 43733"/>
              <a:gd name="connsiteY8" fmla="*/ 23414 h 51776"/>
              <a:gd name="connsiteX9" fmla="*/ 37593 w 43733"/>
              <a:gd name="connsiteY9" fmla="*/ 30550 h 51776"/>
              <a:gd name="connsiteX10" fmla="*/ 42011 w 43733"/>
              <a:gd name="connsiteY10" fmla="*/ 15814 h 51776"/>
              <a:gd name="connsiteX11" fmla="*/ 40563 w 43733"/>
              <a:gd name="connsiteY11" fmla="*/ 18490 h 51776"/>
              <a:gd name="connsiteX12" fmla="*/ 38537 w 43733"/>
              <a:gd name="connsiteY12" fmla="*/ 5886 h 51776"/>
              <a:gd name="connsiteX13" fmla="*/ 38613 w 43733"/>
              <a:gd name="connsiteY13" fmla="*/ 7150 h 51776"/>
              <a:gd name="connsiteX14" fmla="*/ 29291 w 43733"/>
              <a:gd name="connsiteY14" fmla="*/ 4412 h 51776"/>
              <a:gd name="connsiteX15" fmla="*/ 30033 w 43733"/>
              <a:gd name="connsiteY15" fmla="*/ 2800 h 51776"/>
              <a:gd name="connsiteX16" fmla="*/ 22354 w 43733"/>
              <a:gd name="connsiteY16" fmla="*/ 5180 h 51776"/>
              <a:gd name="connsiteX17" fmla="*/ 22713 w 43733"/>
              <a:gd name="connsiteY17" fmla="*/ 3790 h 51776"/>
              <a:gd name="connsiteX18" fmla="*/ 14213 w 43733"/>
              <a:gd name="connsiteY18" fmla="*/ 5652 h 51776"/>
              <a:gd name="connsiteX19" fmla="*/ 15513 w 43733"/>
              <a:gd name="connsiteY19" fmla="*/ 7000 h 51776"/>
              <a:gd name="connsiteX20" fmla="*/ 4340 w 43733"/>
              <a:gd name="connsiteY20" fmla="*/ 16249 h 51776"/>
              <a:gd name="connsiteX21" fmla="*/ 4113 w 43733"/>
              <a:gd name="connsiteY21" fmla="*/ 14830 h 51776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13037 h 1063837"/>
              <a:gd name="connsiteX1" fmla="*/ 813635 w 2777046"/>
              <a:gd name="connsiteY1" fmla="*/ 1063837 h 1063837"/>
              <a:gd name="connsiteX2" fmla="*/ 813635 w 2777046"/>
              <a:gd name="connsiteY2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4580"/>
              <a:gd name="connsiteX1" fmla="*/ 5836 w 43733"/>
              <a:gd name="connsiteY1" fmla="*/ 7367 h 54580"/>
              <a:gd name="connsiteX2" fmla="*/ 14218 w 43733"/>
              <a:gd name="connsiteY2" fmla="*/ 5662 h 54580"/>
              <a:gd name="connsiteX3" fmla="*/ 22669 w 43733"/>
              <a:gd name="connsiteY3" fmla="*/ 3892 h 54580"/>
              <a:gd name="connsiteX4" fmla="*/ 25962 w 43733"/>
              <a:gd name="connsiteY4" fmla="*/ 660 h 54580"/>
              <a:gd name="connsiteX5" fmla="*/ 30046 w 43733"/>
              <a:gd name="connsiteY5" fmla="*/ 2941 h 54580"/>
              <a:gd name="connsiteX6" fmla="*/ 35676 w 43733"/>
              <a:gd name="connsiteY6" fmla="*/ 1150 h 54580"/>
              <a:gd name="connsiteX7" fmla="*/ 38531 w 43733"/>
              <a:gd name="connsiteY7" fmla="*/ 6036 h 54580"/>
              <a:gd name="connsiteX8" fmla="*/ 42195 w 43733"/>
              <a:gd name="connsiteY8" fmla="*/ 10778 h 54580"/>
              <a:gd name="connsiteX9" fmla="*/ 42031 w 43733"/>
              <a:gd name="connsiteY9" fmla="*/ 15920 h 54580"/>
              <a:gd name="connsiteX10" fmla="*/ 43229 w 43733"/>
              <a:gd name="connsiteY10" fmla="*/ 23782 h 54580"/>
              <a:gd name="connsiteX11" fmla="*/ 37617 w 43733"/>
              <a:gd name="connsiteY11" fmla="*/ 30664 h 54580"/>
              <a:gd name="connsiteX12" fmla="*/ 35608 w 43733"/>
              <a:gd name="connsiteY12" fmla="*/ 36561 h 54580"/>
              <a:gd name="connsiteX13" fmla="*/ 28768 w 43733"/>
              <a:gd name="connsiteY13" fmla="*/ 37275 h 54580"/>
              <a:gd name="connsiteX14" fmla="*/ 23880 w 43733"/>
              <a:gd name="connsiteY14" fmla="*/ 43566 h 54580"/>
              <a:gd name="connsiteX15" fmla="*/ 16693 w 43733"/>
              <a:gd name="connsiteY15" fmla="*/ 39726 h 54580"/>
              <a:gd name="connsiteX16" fmla="*/ 6017 w 43733"/>
              <a:gd name="connsiteY16" fmla="*/ 35932 h 54580"/>
              <a:gd name="connsiteX17" fmla="*/ 1323 w 43733"/>
              <a:gd name="connsiteY17" fmla="*/ 31710 h 54580"/>
              <a:gd name="connsiteX18" fmla="*/ 2326 w 43733"/>
              <a:gd name="connsiteY18" fmla="*/ 26011 h 54580"/>
              <a:gd name="connsiteX19" fmla="*/ 208 w 43733"/>
              <a:gd name="connsiteY19" fmla="*/ 20164 h 54580"/>
              <a:gd name="connsiteX20" fmla="*/ 4076 w 43733"/>
              <a:gd name="connsiteY20" fmla="*/ 14967 h 54580"/>
              <a:gd name="connsiteX21" fmla="*/ 4113 w 43733"/>
              <a:gd name="connsiteY21" fmla="*/ 14830 h 54580"/>
              <a:gd name="connsiteX0" fmla="*/ 813635 w 2777046"/>
              <a:gd name="connsiteY0" fmla="*/ 1063837 h 1155277"/>
              <a:gd name="connsiteX1" fmla="*/ 813635 w 2777046"/>
              <a:gd name="connsiteY1" fmla="*/ 1013037 h 1155277"/>
              <a:gd name="connsiteX2" fmla="*/ 905075 w 2777046"/>
              <a:gd name="connsiteY2" fmla="*/ 1155277 h 1155277"/>
              <a:gd name="connsiteX0" fmla="*/ 898381 w 2777046"/>
              <a:gd name="connsiteY0" fmla="*/ 1004490 h 1155277"/>
              <a:gd name="connsiteX1" fmla="*/ 847581 w 2777046"/>
              <a:gd name="connsiteY1" fmla="*/ 953690 h 1155277"/>
              <a:gd name="connsiteX0" fmla="*/ 917448 w 2777046"/>
              <a:gd name="connsiteY0" fmla="*/ 858422 h 1155277"/>
              <a:gd name="connsiteX1" fmla="*/ 841248 w 2777046"/>
              <a:gd name="connsiteY1" fmla="*/ 934622 h 1155277"/>
              <a:gd name="connsiteX2" fmla="*/ 917448 w 2777046"/>
              <a:gd name="connsiteY2" fmla="*/ 858422 h 1155277"/>
              <a:gd name="connsiteX0" fmla="*/ 4906 w 43733"/>
              <a:gd name="connsiteY0" fmla="*/ 26637 h 54580"/>
              <a:gd name="connsiteX1" fmla="*/ 2373 w 43733"/>
              <a:gd name="connsiteY1" fmla="*/ 25840 h 54580"/>
              <a:gd name="connsiteX2" fmla="*/ 7141 w 43733"/>
              <a:gd name="connsiteY2" fmla="*/ 35359 h 54580"/>
              <a:gd name="connsiteX3" fmla="*/ 6033 w 43733"/>
              <a:gd name="connsiteY3" fmla="*/ 35740 h 54580"/>
              <a:gd name="connsiteX4" fmla="*/ 16691 w 43733"/>
              <a:gd name="connsiteY4" fmla="*/ 39550 h 54580"/>
              <a:gd name="connsiteX5" fmla="*/ 16023 w 43733"/>
              <a:gd name="connsiteY5" fmla="*/ 37810 h 54580"/>
              <a:gd name="connsiteX6" fmla="*/ 29040 w 43733"/>
              <a:gd name="connsiteY6" fmla="*/ 35211 h 54580"/>
              <a:gd name="connsiteX7" fmla="*/ 28773 w 43733"/>
              <a:gd name="connsiteY7" fmla="*/ 37120 h 54580"/>
              <a:gd name="connsiteX8" fmla="*/ 34342 w 43733"/>
              <a:gd name="connsiteY8" fmla="*/ 23414 h 54580"/>
              <a:gd name="connsiteX9" fmla="*/ 37593 w 43733"/>
              <a:gd name="connsiteY9" fmla="*/ 30550 h 54580"/>
              <a:gd name="connsiteX10" fmla="*/ 42011 w 43733"/>
              <a:gd name="connsiteY10" fmla="*/ 15814 h 54580"/>
              <a:gd name="connsiteX11" fmla="*/ 40563 w 43733"/>
              <a:gd name="connsiteY11" fmla="*/ 18490 h 54580"/>
              <a:gd name="connsiteX12" fmla="*/ 38537 w 43733"/>
              <a:gd name="connsiteY12" fmla="*/ 5886 h 54580"/>
              <a:gd name="connsiteX13" fmla="*/ 38613 w 43733"/>
              <a:gd name="connsiteY13" fmla="*/ 7150 h 54580"/>
              <a:gd name="connsiteX14" fmla="*/ 29291 w 43733"/>
              <a:gd name="connsiteY14" fmla="*/ 4412 h 54580"/>
              <a:gd name="connsiteX15" fmla="*/ 30033 w 43733"/>
              <a:gd name="connsiteY15" fmla="*/ 2800 h 54580"/>
              <a:gd name="connsiteX16" fmla="*/ 22354 w 43733"/>
              <a:gd name="connsiteY16" fmla="*/ 5180 h 54580"/>
              <a:gd name="connsiteX17" fmla="*/ 22713 w 43733"/>
              <a:gd name="connsiteY17" fmla="*/ 3790 h 54580"/>
              <a:gd name="connsiteX18" fmla="*/ 14213 w 43733"/>
              <a:gd name="connsiteY18" fmla="*/ 5652 h 54580"/>
              <a:gd name="connsiteX19" fmla="*/ 15513 w 43733"/>
              <a:gd name="connsiteY19" fmla="*/ 7000 h 54580"/>
              <a:gd name="connsiteX20" fmla="*/ 4340 w 43733"/>
              <a:gd name="connsiteY20" fmla="*/ 16249 h 54580"/>
              <a:gd name="connsiteX21" fmla="*/ 4113 w 43733"/>
              <a:gd name="connsiteY21" fmla="*/ 14830 h 5458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16691 w 43733"/>
              <a:gd name="connsiteY4" fmla="*/ 39550 h 50260"/>
              <a:gd name="connsiteX5" fmla="*/ 16023 w 43733"/>
              <a:gd name="connsiteY5" fmla="*/ 37810 h 50260"/>
              <a:gd name="connsiteX6" fmla="*/ 29040 w 43733"/>
              <a:gd name="connsiteY6" fmla="*/ 35211 h 50260"/>
              <a:gd name="connsiteX7" fmla="*/ 28773 w 43733"/>
              <a:gd name="connsiteY7" fmla="*/ 37120 h 50260"/>
              <a:gd name="connsiteX8" fmla="*/ 34342 w 43733"/>
              <a:gd name="connsiteY8" fmla="*/ 23414 h 50260"/>
              <a:gd name="connsiteX9" fmla="*/ 37593 w 43733"/>
              <a:gd name="connsiteY9" fmla="*/ 30550 h 50260"/>
              <a:gd name="connsiteX10" fmla="*/ 42011 w 43733"/>
              <a:gd name="connsiteY10" fmla="*/ 15814 h 50260"/>
              <a:gd name="connsiteX11" fmla="*/ 40563 w 43733"/>
              <a:gd name="connsiteY11" fmla="*/ 18490 h 50260"/>
              <a:gd name="connsiteX12" fmla="*/ 38537 w 43733"/>
              <a:gd name="connsiteY12" fmla="*/ 5886 h 50260"/>
              <a:gd name="connsiteX13" fmla="*/ 38613 w 43733"/>
              <a:gd name="connsiteY13" fmla="*/ 7150 h 50260"/>
              <a:gd name="connsiteX14" fmla="*/ 29291 w 43733"/>
              <a:gd name="connsiteY14" fmla="*/ 4412 h 50260"/>
              <a:gd name="connsiteX15" fmla="*/ 30033 w 43733"/>
              <a:gd name="connsiteY15" fmla="*/ 2800 h 50260"/>
              <a:gd name="connsiteX16" fmla="*/ 22354 w 43733"/>
              <a:gd name="connsiteY16" fmla="*/ 5180 h 50260"/>
              <a:gd name="connsiteX17" fmla="*/ 22713 w 43733"/>
              <a:gd name="connsiteY17" fmla="*/ 3790 h 50260"/>
              <a:gd name="connsiteX18" fmla="*/ 14213 w 43733"/>
              <a:gd name="connsiteY18" fmla="*/ 5652 h 50260"/>
              <a:gd name="connsiteX19" fmla="*/ 15513 w 43733"/>
              <a:gd name="connsiteY19" fmla="*/ 7000 h 50260"/>
              <a:gd name="connsiteX20" fmla="*/ 4340 w 43733"/>
              <a:gd name="connsiteY20" fmla="*/ 16249 h 50260"/>
              <a:gd name="connsiteX21" fmla="*/ 4113 w 43733"/>
              <a:gd name="connsiteY2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917448 w 2777046"/>
              <a:gd name="connsiteY2" fmla="*/ 8584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2" fmla="*/ 1008888 w 2777046"/>
              <a:gd name="connsiteY2" fmla="*/ 94986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98381 w 2777046"/>
              <a:gd name="connsiteY0" fmla="*/ 1004490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7141 w 43733"/>
              <a:gd name="connsiteY2" fmla="*/ 35359 h 50260"/>
              <a:gd name="connsiteX3" fmla="*/ 6033 w 43733"/>
              <a:gd name="connsiteY3" fmla="*/ 35740 h 50260"/>
              <a:gd name="connsiteX4" fmla="*/ 29040 w 43733"/>
              <a:gd name="connsiteY4" fmla="*/ 35211 h 50260"/>
              <a:gd name="connsiteX5" fmla="*/ 28773 w 43733"/>
              <a:gd name="connsiteY5" fmla="*/ 37120 h 50260"/>
              <a:gd name="connsiteX6" fmla="*/ 34342 w 43733"/>
              <a:gd name="connsiteY6" fmla="*/ 23414 h 50260"/>
              <a:gd name="connsiteX7" fmla="*/ 37593 w 43733"/>
              <a:gd name="connsiteY7" fmla="*/ 30550 h 50260"/>
              <a:gd name="connsiteX8" fmla="*/ 42011 w 43733"/>
              <a:gd name="connsiteY8" fmla="*/ 15814 h 50260"/>
              <a:gd name="connsiteX9" fmla="*/ 40563 w 43733"/>
              <a:gd name="connsiteY9" fmla="*/ 18490 h 50260"/>
              <a:gd name="connsiteX10" fmla="*/ 38537 w 43733"/>
              <a:gd name="connsiteY10" fmla="*/ 5886 h 50260"/>
              <a:gd name="connsiteX11" fmla="*/ 38613 w 43733"/>
              <a:gd name="connsiteY11" fmla="*/ 7150 h 50260"/>
              <a:gd name="connsiteX12" fmla="*/ 29291 w 43733"/>
              <a:gd name="connsiteY12" fmla="*/ 4412 h 50260"/>
              <a:gd name="connsiteX13" fmla="*/ 30033 w 43733"/>
              <a:gd name="connsiteY13" fmla="*/ 2800 h 50260"/>
              <a:gd name="connsiteX14" fmla="*/ 22354 w 43733"/>
              <a:gd name="connsiteY14" fmla="*/ 5180 h 50260"/>
              <a:gd name="connsiteX15" fmla="*/ 22713 w 43733"/>
              <a:gd name="connsiteY15" fmla="*/ 3790 h 50260"/>
              <a:gd name="connsiteX16" fmla="*/ 14213 w 43733"/>
              <a:gd name="connsiteY16" fmla="*/ 5652 h 50260"/>
              <a:gd name="connsiteX17" fmla="*/ 15513 w 43733"/>
              <a:gd name="connsiteY17" fmla="*/ 7000 h 50260"/>
              <a:gd name="connsiteX18" fmla="*/ 4340 w 43733"/>
              <a:gd name="connsiteY18" fmla="*/ 16249 h 50260"/>
              <a:gd name="connsiteX19" fmla="*/ 4113 w 43733"/>
              <a:gd name="connsiteY1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29040 w 43733"/>
              <a:gd name="connsiteY2" fmla="*/ 35211 h 50260"/>
              <a:gd name="connsiteX3" fmla="*/ 28773 w 43733"/>
              <a:gd name="connsiteY3" fmla="*/ 37120 h 50260"/>
              <a:gd name="connsiteX4" fmla="*/ 34342 w 43733"/>
              <a:gd name="connsiteY4" fmla="*/ 23414 h 50260"/>
              <a:gd name="connsiteX5" fmla="*/ 37593 w 43733"/>
              <a:gd name="connsiteY5" fmla="*/ 30550 h 50260"/>
              <a:gd name="connsiteX6" fmla="*/ 42011 w 43733"/>
              <a:gd name="connsiteY6" fmla="*/ 15814 h 50260"/>
              <a:gd name="connsiteX7" fmla="*/ 40563 w 43733"/>
              <a:gd name="connsiteY7" fmla="*/ 18490 h 50260"/>
              <a:gd name="connsiteX8" fmla="*/ 38537 w 43733"/>
              <a:gd name="connsiteY8" fmla="*/ 5886 h 50260"/>
              <a:gd name="connsiteX9" fmla="*/ 38613 w 43733"/>
              <a:gd name="connsiteY9" fmla="*/ 7150 h 50260"/>
              <a:gd name="connsiteX10" fmla="*/ 29291 w 43733"/>
              <a:gd name="connsiteY10" fmla="*/ 4412 h 50260"/>
              <a:gd name="connsiteX11" fmla="*/ 30033 w 43733"/>
              <a:gd name="connsiteY11" fmla="*/ 2800 h 50260"/>
              <a:gd name="connsiteX12" fmla="*/ 22354 w 43733"/>
              <a:gd name="connsiteY12" fmla="*/ 5180 h 50260"/>
              <a:gd name="connsiteX13" fmla="*/ 22713 w 43733"/>
              <a:gd name="connsiteY13" fmla="*/ 3790 h 50260"/>
              <a:gd name="connsiteX14" fmla="*/ 14213 w 43733"/>
              <a:gd name="connsiteY14" fmla="*/ 5652 h 50260"/>
              <a:gd name="connsiteX15" fmla="*/ 15513 w 43733"/>
              <a:gd name="connsiteY15" fmla="*/ 7000 h 50260"/>
              <a:gd name="connsiteX16" fmla="*/ 4340 w 43733"/>
              <a:gd name="connsiteY16" fmla="*/ 16249 h 50260"/>
              <a:gd name="connsiteX17" fmla="*/ 4113 w 43733"/>
              <a:gd name="connsiteY17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34342 w 43733"/>
              <a:gd name="connsiteY2" fmla="*/ 23414 h 50260"/>
              <a:gd name="connsiteX3" fmla="*/ 37593 w 43733"/>
              <a:gd name="connsiteY3" fmla="*/ 30550 h 50260"/>
              <a:gd name="connsiteX4" fmla="*/ 42011 w 43733"/>
              <a:gd name="connsiteY4" fmla="*/ 15814 h 50260"/>
              <a:gd name="connsiteX5" fmla="*/ 40563 w 43733"/>
              <a:gd name="connsiteY5" fmla="*/ 18490 h 50260"/>
              <a:gd name="connsiteX6" fmla="*/ 38537 w 43733"/>
              <a:gd name="connsiteY6" fmla="*/ 5886 h 50260"/>
              <a:gd name="connsiteX7" fmla="*/ 38613 w 43733"/>
              <a:gd name="connsiteY7" fmla="*/ 7150 h 50260"/>
              <a:gd name="connsiteX8" fmla="*/ 29291 w 43733"/>
              <a:gd name="connsiteY8" fmla="*/ 4412 h 50260"/>
              <a:gd name="connsiteX9" fmla="*/ 30033 w 43733"/>
              <a:gd name="connsiteY9" fmla="*/ 2800 h 50260"/>
              <a:gd name="connsiteX10" fmla="*/ 22354 w 43733"/>
              <a:gd name="connsiteY10" fmla="*/ 5180 h 50260"/>
              <a:gd name="connsiteX11" fmla="*/ 22713 w 43733"/>
              <a:gd name="connsiteY11" fmla="*/ 3790 h 50260"/>
              <a:gd name="connsiteX12" fmla="*/ 14213 w 43733"/>
              <a:gd name="connsiteY12" fmla="*/ 5652 h 50260"/>
              <a:gd name="connsiteX13" fmla="*/ 15513 w 43733"/>
              <a:gd name="connsiteY13" fmla="*/ 7000 h 50260"/>
              <a:gd name="connsiteX14" fmla="*/ 4340 w 43733"/>
              <a:gd name="connsiteY14" fmla="*/ 16249 h 50260"/>
              <a:gd name="connsiteX15" fmla="*/ 4113 w 43733"/>
              <a:gd name="connsiteY15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22354 w 43733"/>
              <a:gd name="connsiteY8" fmla="*/ 5180 h 50260"/>
              <a:gd name="connsiteX9" fmla="*/ 22713 w 43733"/>
              <a:gd name="connsiteY9" fmla="*/ 3790 h 50260"/>
              <a:gd name="connsiteX10" fmla="*/ 14213 w 43733"/>
              <a:gd name="connsiteY10" fmla="*/ 5652 h 50260"/>
              <a:gd name="connsiteX11" fmla="*/ 15513 w 43733"/>
              <a:gd name="connsiteY11" fmla="*/ 7000 h 50260"/>
              <a:gd name="connsiteX12" fmla="*/ 4340 w 43733"/>
              <a:gd name="connsiteY12" fmla="*/ 16249 h 50260"/>
              <a:gd name="connsiteX13" fmla="*/ 4113 w 43733"/>
              <a:gd name="connsiteY13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22354 w 43733"/>
              <a:gd name="connsiteY8" fmla="*/ 5180 h 50260"/>
              <a:gd name="connsiteX9" fmla="*/ 22713 w 43733"/>
              <a:gd name="connsiteY9" fmla="*/ 3790 h 50260"/>
              <a:gd name="connsiteX10" fmla="*/ 4340 w 43733"/>
              <a:gd name="connsiteY10" fmla="*/ 16249 h 50260"/>
              <a:gd name="connsiteX11" fmla="*/ 4113 w 43733"/>
              <a:gd name="connsiteY11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29291 w 43733"/>
              <a:gd name="connsiteY6" fmla="*/ 4412 h 50260"/>
              <a:gd name="connsiteX7" fmla="*/ 30033 w 43733"/>
              <a:gd name="connsiteY7" fmla="*/ 2800 h 50260"/>
              <a:gd name="connsiteX8" fmla="*/ 4340 w 43733"/>
              <a:gd name="connsiteY8" fmla="*/ 16249 h 50260"/>
              <a:gd name="connsiteX9" fmla="*/ 4113 w 43733"/>
              <a:gd name="connsiteY9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906 w 43733"/>
              <a:gd name="connsiteY0" fmla="*/ 26637 h 50260"/>
              <a:gd name="connsiteX1" fmla="*/ 2373 w 43733"/>
              <a:gd name="connsiteY1" fmla="*/ 25840 h 50260"/>
              <a:gd name="connsiteX2" fmla="*/ 42011 w 43733"/>
              <a:gd name="connsiteY2" fmla="*/ 15814 h 50260"/>
              <a:gd name="connsiteX3" fmla="*/ 40563 w 43733"/>
              <a:gd name="connsiteY3" fmla="*/ 18490 h 50260"/>
              <a:gd name="connsiteX4" fmla="*/ 38537 w 43733"/>
              <a:gd name="connsiteY4" fmla="*/ 5886 h 50260"/>
              <a:gd name="connsiteX5" fmla="*/ 38613 w 43733"/>
              <a:gd name="connsiteY5" fmla="*/ 7150 h 50260"/>
              <a:gd name="connsiteX6" fmla="*/ 4340 w 43733"/>
              <a:gd name="connsiteY6" fmla="*/ 16249 h 50260"/>
              <a:gd name="connsiteX7" fmla="*/ 4113 w 43733"/>
              <a:gd name="connsiteY7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42011 w 43733"/>
              <a:gd name="connsiteY0" fmla="*/ 15814 h 50260"/>
              <a:gd name="connsiteX1" fmla="*/ 40563 w 43733"/>
              <a:gd name="connsiteY1" fmla="*/ 18490 h 50260"/>
              <a:gd name="connsiteX2" fmla="*/ 38537 w 43733"/>
              <a:gd name="connsiteY2" fmla="*/ 5886 h 50260"/>
              <a:gd name="connsiteX3" fmla="*/ 38613 w 43733"/>
              <a:gd name="connsiteY3" fmla="*/ 7150 h 50260"/>
              <a:gd name="connsiteX4" fmla="*/ 4340 w 43733"/>
              <a:gd name="connsiteY4" fmla="*/ 16249 h 50260"/>
              <a:gd name="connsiteX5" fmla="*/ 4113 w 43733"/>
              <a:gd name="connsiteY5" fmla="*/ 14830 h 50260"/>
              <a:gd name="connsiteX0" fmla="*/ 4113 w 43733"/>
              <a:gd name="connsiteY0" fmla="*/ 14830 h 50260"/>
              <a:gd name="connsiteX1" fmla="*/ 5836 w 43733"/>
              <a:gd name="connsiteY1" fmla="*/ 7367 h 50260"/>
              <a:gd name="connsiteX2" fmla="*/ 14218 w 43733"/>
              <a:gd name="connsiteY2" fmla="*/ 5662 h 50260"/>
              <a:gd name="connsiteX3" fmla="*/ 22669 w 43733"/>
              <a:gd name="connsiteY3" fmla="*/ 3892 h 50260"/>
              <a:gd name="connsiteX4" fmla="*/ 25962 w 43733"/>
              <a:gd name="connsiteY4" fmla="*/ 660 h 50260"/>
              <a:gd name="connsiteX5" fmla="*/ 30046 w 43733"/>
              <a:gd name="connsiteY5" fmla="*/ 2941 h 50260"/>
              <a:gd name="connsiteX6" fmla="*/ 35676 w 43733"/>
              <a:gd name="connsiteY6" fmla="*/ 1150 h 50260"/>
              <a:gd name="connsiteX7" fmla="*/ 38531 w 43733"/>
              <a:gd name="connsiteY7" fmla="*/ 6036 h 50260"/>
              <a:gd name="connsiteX8" fmla="*/ 42195 w 43733"/>
              <a:gd name="connsiteY8" fmla="*/ 10778 h 50260"/>
              <a:gd name="connsiteX9" fmla="*/ 42031 w 43733"/>
              <a:gd name="connsiteY9" fmla="*/ 15920 h 50260"/>
              <a:gd name="connsiteX10" fmla="*/ 43229 w 43733"/>
              <a:gd name="connsiteY10" fmla="*/ 23782 h 50260"/>
              <a:gd name="connsiteX11" fmla="*/ 37617 w 43733"/>
              <a:gd name="connsiteY11" fmla="*/ 30664 h 50260"/>
              <a:gd name="connsiteX12" fmla="*/ 35608 w 43733"/>
              <a:gd name="connsiteY12" fmla="*/ 36561 h 50260"/>
              <a:gd name="connsiteX13" fmla="*/ 28768 w 43733"/>
              <a:gd name="connsiteY13" fmla="*/ 37275 h 50260"/>
              <a:gd name="connsiteX14" fmla="*/ 23880 w 43733"/>
              <a:gd name="connsiteY14" fmla="*/ 43566 h 50260"/>
              <a:gd name="connsiteX15" fmla="*/ 16693 w 43733"/>
              <a:gd name="connsiteY15" fmla="*/ 39726 h 50260"/>
              <a:gd name="connsiteX16" fmla="*/ 6017 w 43733"/>
              <a:gd name="connsiteY16" fmla="*/ 35932 h 50260"/>
              <a:gd name="connsiteX17" fmla="*/ 1323 w 43733"/>
              <a:gd name="connsiteY17" fmla="*/ 31710 h 50260"/>
              <a:gd name="connsiteX18" fmla="*/ 2326 w 43733"/>
              <a:gd name="connsiteY18" fmla="*/ 26011 h 50260"/>
              <a:gd name="connsiteX19" fmla="*/ 208 w 43733"/>
              <a:gd name="connsiteY19" fmla="*/ 20164 h 50260"/>
              <a:gd name="connsiteX20" fmla="*/ 4076 w 43733"/>
              <a:gd name="connsiteY20" fmla="*/ 14967 h 50260"/>
              <a:gd name="connsiteX21" fmla="*/ 4113 w 43733"/>
              <a:gd name="connsiteY21" fmla="*/ 14830 h 50260"/>
              <a:gd name="connsiteX0" fmla="*/ 813635 w 2777046"/>
              <a:gd name="connsiteY0" fmla="*/ 1063837 h 1063837"/>
              <a:gd name="connsiteX1" fmla="*/ 813635 w 2777046"/>
              <a:gd name="connsiteY1" fmla="*/ 1013037 h 1063837"/>
              <a:gd name="connsiteX0" fmla="*/ 851726 w 2777046"/>
              <a:gd name="connsiteY0" fmla="*/ 1000338 h 1063837"/>
              <a:gd name="connsiteX1" fmla="*/ 847581 w 2777046"/>
              <a:gd name="connsiteY1" fmla="*/ 953690 h 1063837"/>
              <a:gd name="connsiteX0" fmla="*/ 917448 w 2777046"/>
              <a:gd name="connsiteY0" fmla="*/ 858422 h 1063837"/>
              <a:gd name="connsiteX1" fmla="*/ 841248 w 2777046"/>
              <a:gd name="connsiteY1" fmla="*/ 934622 h 1063837"/>
              <a:gd name="connsiteX0" fmla="*/ 38537 w 43733"/>
              <a:gd name="connsiteY0" fmla="*/ 5886 h 50260"/>
              <a:gd name="connsiteX1" fmla="*/ 38613 w 43733"/>
              <a:gd name="connsiteY1" fmla="*/ 7150 h 50260"/>
              <a:gd name="connsiteX2" fmla="*/ 4340 w 43733"/>
              <a:gd name="connsiteY2" fmla="*/ 16249 h 50260"/>
              <a:gd name="connsiteX3" fmla="*/ 4113 w 43733"/>
              <a:gd name="connsiteY3" fmla="*/ 14830 h 5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33" h="50260">
                <a:moveTo>
                  <a:pt x="4113" y="14830"/>
                </a:moveTo>
                <a:cubicBezTo>
                  <a:pt x="3842" y="12117"/>
                  <a:pt x="4474" y="9381"/>
                  <a:pt x="5836" y="7367"/>
                </a:cubicBezTo>
                <a:cubicBezTo>
                  <a:pt x="7988" y="4186"/>
                  <a:pt x="11477" y="3477"/>
                  <a:pt x="14218" y="5662"/>
                </a:cubicBezTo>
                <a:cubicBezTo>
                  <a:pt x="15891" y="1369"/>
                  <a:pt x="20127" y="482"/>
                  <a:pt x="22669" y="3892"/>
                </a:cubicBezTo>
                <a:cubicBezTo>
                  <a:pt x="23310" y="2143"/>
                  <a:pt x="24541" y="934"/>
                  <a:pt x="25962" y="660"/>
                </a:cubicBezTo>
                <a:cubicBezTo>
                  <a:pt x="27526" y="358"/>
                  <a:pt x="29088" y="1230"/>
                  <a:pt x="30046" y="2941"/>
                </a:cubicBezTo>
                <a:cubicBezTo>
                  <a:pt x="31428" y="727"/>
                  <a:pt x="33714" y="0"/>
                  <a:pt x="35676" y="1150"/>
                </a:cubicBezTo>
                <a:cubicBezTo>
                  <a:pt x="37171" y="2026"/>
                  <a:pt x="38243" y="3860"/>
                  <a:pt x="38531" y="6036"/>
                </a:cubicBezTo>
                <a:cubicBezTo>
                  <a:pt x="40259" y="6678"/>
                  <a:pt x="41635" y="8458"/>
                  <a:pt x="42195" y="10778"/>
                </a:cubicBezTo>
                <a:cubicBezTo>
                  <a:pt x="42602" y="12462"/>
                  <a:pt x="42544" y="14291"/>
                  <a:pt x="42031" y="15920"/>
                </a:cubicBezTo>
                <a:cubicBezTo>
                  <a:pt x="43292" y="18154"/>
                  <a:pt x="43733" y="21050"/>
                  <a:pt x="43229" y="23782"/>
                </a:cubicBezTo>
                <a:cubicBezTo>
                  <a:pt x="42559" y="27414"/>
                  <a:pt x="40341" y="30134"/>
                  <a:pt x="37617" y="30664"/>
                </a:cubicBezTo>
                <a:cubicBezTo>
                  <a:pt x="37604" y="32931"/>
                  <a:pt x="36871" y="35081"/>
                  <a:pt x="35608" y="36561"/>
                </a:cubicBezTo>
                <a:cubicBezTo>
                  <a:pt x="33689" y="38810"/>
                  <a:pt x="30917" y="39099"/>
                  <a:pt x="28768" y="37275"/>
                </a:cubicBezTo>
                <a:cubicBezTo>
                  <a:pt x="28073" y="40408"/>
                  <a:pt x="26212" y="42803"/>
                  <a:pt x="23880" y="43566"/>
                </a:cubicBezTo>
                <a:cubicBezTo>
                  <a:pt x="21132" y="44465"/>
                  <a:pt x="18264" y="42933"/>
                  <a:pt x="16693" y="39726"/>
                </a:cubicBezTo>
                <a:cubicBezTo>
                  <a:pt x="12985" y="42770"/>
                  <a:pt x="8169" y="41059"/>
                  <a:pt x="6017" y="35932"/>
                </a:cubicBezTo>
                <a:cubicBezTo>
                  <a:pt x="3903" y="36269"/>
                  <a:pt x="1918" y="34484"/>
                  <a:pt x="1323" y="31710"/>
                </a:cubicBezTo>
                <a:cubicBezTo>
                  <a:pt x="892" y="29703"/>
                  <a:pt x="1273" y="27537"/>
                  <a:pt x="2326" y="26011"/>
                </a:cubicBezTo>
                <a:cubicBezTo>
                  <a:pt x="832" y="24814"/>
                  <a:pt x="0" y="22517"/>
                  <a:pt x="208" y="20164"/>
                </a:cubicBezTo>
                <a:cubicBezTo>
                  <a:pt x="452" y="17409"/>
                  <a:pt x="2058" y="15251"/>
                  <a:pt x="4076" y="14967"/>
                </a:cubicBezTo>
                <a:cubicBezTo>
                  <a:pt x="4088" y="14921"/>
                  <a:pt x="4101" y="14876"/>
                  <a:pt x="4113" y="14830"/>
                </a:cubicBezTo>
                <a:close/>
              </a:path>
              <a:path w="2777046" h="1063837">
                <a:moveTo>
                  <a:pt x="813635" y="1063837"/>
                </a:moveTo>
                <a:lnTo>
                  <a:pt x="813635" y="1013037"/>
                </a:lnTo>
              </a:path>
              <a:path w="2777046" h="1063837">
                <a:moveTo>
                  <a:pt x="851726" y="1000338"/>
                </a:moveTo>
                <a:lnTo>
                  <a:pt x="847581" y="953690"/>
                </a:lnTo>
              </a:path>
              <a:path w="2777046" h="1063837">
                <a:moveTo>
                  <a:pt x="917448" y="858422"/>
                </a:moveTo>
                <a:lnTo>
                  <a:pt x="841248" y="934622"/>
                </a:lnTo>
              </a:path>
              <a:path w="43733" h="50260" fill="none" extrusionOk="0">
                <a:moveTo>
                  <a:pt x="38537" y="5886"/>
                </a:moveTo>
                <a:cubicBezTo>
                  <a:pt x="38592" y="6303"/>
                  <a:pt x="38618" y="6726"/>
                  <a:pt x="38613" y="7150"/>
                </a:cubicBezTo>
                <a:moveTo>
                  <a:pt x="4340" y="16249"/>
                </a:moveTo>
                <a:cubicBezTo>
                  <a:pt x="4237" y="15785"/>
                  <a:pt x="4161" y="15311"/>
                  <a:pt x="4113" y="1483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Bookman Old Style" pitchFamily="18" charset="0"/>
            </a:endParaRPr>
          </a:p>
        </p:txBody>
      </p:sp>
      <p:sp>
        <p:nvSpPr>
          <p:cNvPr id="341" name="TextBox 340"/>
          <p:cNvSpPr txBox="1">
            <a:spLocks noChangeArrowheads="1"/>
          </p:cNvSpPr>
          <p:nvPr/>
        </p:nvSpPr>
        <p:spPr bwMode="auto">
          <a:xfrm>
            <a:off x="3727450" y="2864547"/>
            <a:ext cx="2482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-514350"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LARGE QUANTITY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2839178" y="1401784"/>
            <a:ext cx="742222" cy="2453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581400" y="1431596"/>
            <a:ext cx="6263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/>
            <a:r>
              <a:rPr lang="en-US" b="1" dirty="0" smtClean="0">
                <a:solidFill>
                  <a:srgbClr val="441918"/>
                </a:solidFill>
                <a:latin typeface="Bookman Old Style" pitchFamily="18" charset="0"/>
              </a:rPr>
              <a:t>Salt</a:t>
            </a:r>
            <a:endParaRPr lang="en-US" b="1" dirty="0">
              <a:solidFill>
                <a:srgbClr val="441918"/>
              </a:solidFill>
              <a:latin typeface="Bookman Old Style" pitchFamily="18" charset="0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529757" y="4564912"/>
            <a:ext cx="17182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14350" indent="-514350"/>
            <a:r>
              <a:rPr lang="en-US" b="1" dirty="0" smtClean="0">
                <a:solidFill>
                  <a:srgbClr val="441918"/>
                </a:solidFill>
                <a:latin typeface="Bookman Old Style" pitchFamily="18" charset="0"/>
              </a:rPr>
              <a:t>Salt Solution</a:t>
            </a:r>
            <a:endParaRPr lang="en-US" b="1" dirty="0">
              <a:solidFill>
                <a:srgbClr val="441918"/>
              </a:solidFill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5131" y="227340"/>
            <a:ext cx="18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Bookman Old Style" pitchFamily="18" charset="0"/>
              </a:rPr>
              <a:t>SOLUTION</a:t>
            </a:r>
            <a:endParaRPr lang="en-US" sz="24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1098" y="1734789"/>
            <a:ext cx="308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441918"/>
                </a:solidFill>
                <a:latin typeface="Bookman Old Style" pitchFamily="18" charset="0"/>
              </a:rPr>
              <a:t>=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3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6861E-6 L -0.04166 0.5926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296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path" presetSubtype="0" repeatCount="3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9 -0.0358 C 0.03733 -0.0358 0.05938 -0.0142 0.05938 0.01296 C 0.05938 0.03982 0.03733 0.06173 0.01059 0.06173 C -0.01632 0.06173 -0.03819 0.03982 -0.03819 0.01296 C -0.03819 -0.0142 -0.01632 -0.0358 0.01059 -0.0358 Z " pathEditMode="relative" rAng="0" ptsTypes="fffff">
                                      <p:cBhvr>
                                        <p:cTn id="237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7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4938 C 0.01059 0.04938 0.01944 0.04043 0.01944 0.02994 C 0.01944 0.01914 0.01059 0.0105 1.66667E-6 0.0105 C -0.01077 0.0105 -0.01945 0.01914 -0.01945 0.02994 C -0.01945 0.04043 -0.01077 0.04938 1.66667E-6 0.04938 Z " pathEditMode="relative" rAng="0" ptsTypes="fffff">
                                      <p:cBhvr>
                                        <p:cTn id="239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66 0.02284 C 0.03437 0.02284 0.04566 0.03395 0.04566 0.04784 C 0.04566 0.06142 0.03437 0.07284 0.02066 0.07284 C 0.00677 0.07284 -0.00434 0.06142 -0.00434 0.04784 C -0.00434 0.03395 0.00677 0.02284 0.02066 0.02284 Z " pathEditMode="relative" rAng="0" ptsTypes="fffff">
                                      <p:cBhvr>
                                        <p:cTn id="241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93 -0.05093 C 0.00104 -0.05093 0.01424 -0.0642 0.01424 -0.08025 C 0.01424 -0.09661 0.00104 -0.10957 -0.01493 -0.10957 C -0.03108 -0.10957 -0.0441 -0.09661 -0.0441 -0.08025 C -0.0441 -0.0642 -0.03108 -0.05093 -0.01493 -0.05093 Z " pathEditMode="relative" rAng="0" ptsTypes="fffff">
                                      <p:cBhvr>
                                        <p:cTn id="243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0.02839 C 0.00347 0.02839 0.01545 0.01636 0.01545 0.00185 C 0.01545 -0.01297 0.00347 -0.02469 -0.01094 -0.02469 C -0.02552 -0.02469 -0.03733 -0.01297 -0.03733 0.00185 C -0.03733 0.01636 -0.02552 0.02839 -0.01094 0.02839 Z " pathEditMode="relative" rAng="0" ptsTypes="fffff">
                                      <p:cBhvr>
                                        <p:cTn id="245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4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02 0.13858 C 0.0349 0.13858 0.04965 0.12376 0.04965 0.10586 C 0.04965 0.08765 0.0349 0.07314 0.01702 0.07314 C -0.00104 0.07314 -0.01562 0.08765 -0.01562 0.10586 C -0.01562 0.12376 -0.00104 0.13858 0.01702 0.13858 Z " pathEditMode="relative" rAng="0" ptsTypes="fffff">
                                      <p:cBhvr>
                                        <p:cTn id="247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72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6 -0.05216 C -0.00799 -0.05216 0.00295 -0.04136 0.00295 -0.02778 C 0.00295 -0.01451 -0.00799 -0.0034 -0.02136 -0.0034 C -0.0349 -0.0034 -0.04566 -0.01451 -0.04566 -0.02778 C -0.04566 -0.04136 -0.0349 -0.05216 -0.02136 -0.05216 Z " pathEditMode="relative" rAng="0" ptsTypes="fffff">
                                      <p:cBhvr>
                                        <p:cTn id="249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8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093 C 0.01181 0.00093 0.02153 -0.00895 0.02153 -0.02067 C 0.02153 -0.03271 0.01181 -0.04228 -3.33333E-6 -0.04228 C -0.01198 -0.04228 -0.02152 -0.03271 -0.02152 -0.02067 C -0.02152 -0.00895 -0.01198 0.00093 -3.33333E-6 0.00093 Z " pathEditMode="relative" rAng="0" ptsTypes="fffff">
                                      <p:cBhvr>
                                        <p:cTn id="251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0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0.08333 C 0.00642 0.08333 0.01684 0.07284 0.01684 0.06018 C 0.01684 0.04722 0.00642 0.03704 -0.00625 0.03704 C -0.0191 0.03704 -0.02934 0.04722 -0.02934 0.06018 C -0.02934 0.07284 -0.0191 0.08333 -0.00625 0.08333 Z " pathEditMode="relative" rAng="0" ptsTypes="fffff">
                                      <p:cBhvr>
                                        <p:cTn id="253" dur="2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96 0.08086 C -0.00399 0.08086 0.0092 0.06759 0.0092 0.05154 C 0.0092 0.03518 -0.00399 0.02222 -0.01996 0.02222 C -0.03611 0.02222 -0.04913 0.03518 -0.04913 0.05154 C -0.04913 0.06759 -0.03611 0.08086 -0.01996 0.08086 Z " pathEditMode="relative" rAng="0" ptsTypes="fffff">
                                      <p:cBhvr>
                                        <p:cTn id="255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2 0.10771 C -0.01233 0.10771 -0.00347 0.09876 -0.00347 0.08827 C -0.00347 0.07747 -0.01233 0.06883 -0.02292 0.06883 C -0.03368 0.06883 -0.04236 0.07747 -0.04236 0.08827 C -0.04236 0.09876 -0.03368 0.10771 -0.02292 0.10771 Z " pathEditMode="relative" rAng="0" ptsTypes="fffff">
                                      <p:cBhvr>
                                        <p:cTn id="257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4 0.09414 C -0.00173 0.09414 0.01025 0.10586 0.01025 0.12068 C 0.01025 0.13519 -0.00173 0.14722 -0.01614 0.14722 C -0.03073 0.14722 -0.04253 0.13519 -0.04253 0.12068 C -0.04253 0.10586 -0.03073 0.09414 -0.01614 0.09414 Z " pathEditMode="relative" rAng="0" ptsTypes="fffff">
                                      <p:cBhvr>
                                        <p:cTn id="259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54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4043 C 0.01337 -0.04043 0.02431 -0.05154 0.02431 -0.06482 C 0.02431 -0.0784 0.01337 -0.0892 -2.22222E-6 -0.0892 C -0.01354 -0.0892 -0.0243 -0.0784 -0.0243 -0.06482 C -0.0243 -0.05154 -0.01354 -0.04043 -2.22222E-6 -0.04043 Z " pathEditMode="relative" rAng="0" ptsTypes="fffff">
                                      <p:cBhvr>
                                        <p:cTn id="261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2 0.08364 C 0.00417 0.08364 0.01511 0.09444 0.01511 0.10802 C 0.01511 0.12129 0.00417 0.1324 -0.0092 0.1324 C -0.02274 0.1324 -0.03351 0.12129 -0.03351 0.10802 C -0.03351 0.09444 -0.02274 0.08364 -0.0092 0.08364 Z " pathEditMode="relative" rAng="0" ptsTypes="fffff">
                                      <p:cBhvr>
                                        <p:cTn id="263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8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7994 C 0.01215 0.07994 0.02222 0.06975 0.02222 0.05772 C 0.02222 0.04537 0.01215 0.0355 2.77778E-7 0.0355 C -0.01233 0.0355 -0.02222 0.04537 -0.02222 0.05772 C -0.02222 0.06975 -0.01233 0.07994 2.77778E-7 0.07994 Z " pathEditMode="relative" rAng="0" ptsTypes="fffff">
                                      <p:cBhvr>
                                        <p:cTn id="265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61 0.09784 C -0.01025 0.09784 0.00069 0.08673 0.00069 0.07345 C 0.00069 0.05987 -0.01025 0.04907 -0.02361 0.04907 C -0.03716 0.04907 -0.04792 0.05987 -0.04792 0.07345 C -0.04792 0.08673 -0.03716 0.09784 -0.02361 0.09784 Z " pathEditMode="relative" rAng="0" ptsTypes="fffff">
                                      <p:cBhvr>
                                        <p:cTn id="267" dur="2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0.06265 C -0.01666 0.06265 -0.00625 0.05216 -0.00625 0.03981 C -0.00625 0.02716 -0.01666 0.01697 -0.02916 0.01697 C -0.04184 0.01697 -0.05208 0.02716 -0.05208 0.03981 C -0.05208 0.05216 -0.04184 0.06265 -0.02916 0.06265 Z " pathEditMode="relative" rAng="0" ptsTypes="fffff">
                                      <p:cBhvr>
                                        <p:cTn id="269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4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0.12408 C 0.02517 0.12408 0.03802 0.11111 0.03802 0.09568 C 0.03802 0.07994 0.02517 0.06729 0.00955 0.06729 C -0.00625 0.06729 -0.01893 0.07994 -0.01893 0.09568 C -0.01893 0.11111 -0.00625 0.12408 0.00955 0.12408 Z " pathEditMode="relative" rAng="0" ptsTypes="fffff">
                                      <p:cBhvr>
                                        <p:cTn id="271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0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0.11698 C 0.00556 0.11698 0.01441 0.10802 0.01441 0.09753 C 0.01441 0.08673 0.00556 0.07809 -0.00503 0.07809 C -0.0158 0.07809 -0.02448 0.08673 -0.02448 0.09753 C -0.02448 0.10802 -0.0158 0.11698 -0.00503 0.11698 Z " pathEditMode="relative" rAng="0" ptsTypes="fffff">
                                      <p:cBhvr>
                                        <p:cTn id="273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7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0.07809 C 0.00521 0.07809 0.01372 0.06944 0.01372 0.05926 C 0.01372 0.04876 0.00521 0.04043 -0.00503 0.04043 C -0.01545 0.04043 -0.02378 0.04876 -0.02378 0.05926 C -0.02378 0.06944 -0.01545 0.07809 -0.00503 0.07809 Z " pathEditMode="relative" rAng="0" ptsTypes="fffff">
                                      <p:cBhvr>
                                        <p:cTn id="275" dur="2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83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2 0.12778 C 0.04202 0.12778 0.05764 0.11204 0.05764 0.0929 C 0.05764 0.07346 0.04202 0.05803 0.02292 0.05803 C 0.00365 0.05803 -0.0118 0.07346 -0.0118 0.0929 C -0.0118 0.11204 0.00365 0.12778 0.02292 0.12778 Z " pathEditMode="relative" rAng="0" ptsTypes="fffff">
                                      <p:cBhvr>
                                        <p:cTn id="277" dur="2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88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14692 C 0.02535 0.14692 0.03524 0.13704 0.03524 0.125 C 0.03524 0.11266 0.02535 0.10309 0.01337 0.10309 C 0.00122 0.10309 -0.00851 0.11266 -0.00851 0.125 C -0.00851 0.13704 0.00122 0.14692 0.01337 0.14692 Z " pathEditMode="relative" rAng="0" ptsTypes="fffff">
                                      <p:cBhvr>
                                        <p:cTn id="279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1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4 0.07592 C 0.02187 0.07592 0.03402 0.06358 0.03402 0.04876 C 0.03402 0.03364 0.02187 0.0216 0.00694 0.0216 C -0.00816 0.0216 -0.02014 0.03364 -0.02014 0.04876 C -0.02014 0.06358 -0.00816 0.07592 0.00694 0.07592 Z " pathEditMode="relative" rAng="0" ptsTypes="fffff">
                                      <p:cBhvr>
                                        <p:cTn id="281" dur="2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16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0.13519 C 0.01996 0.13519 0.03281 0.12222 0.03281 0.10679 C 0.03281 0.09105 0.01996 0.0784 0.00434 0.0784 C -0.01146 0.0784 -0.02413 0.09105 -0.02413 0.10679 C -0.02413 0.12222 -0.01146 0.13519 0.00434 0.13519 Z " pathEditMode="relative" rAng="0" ptsTypes="fffff">
                                      <p:cBhvr>
                                        <p:cTn id="283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0"/>
                                    </p:animMotion>
                                  </p:childTnLst>
                                </p:cTn>
                              </p:par>
                              <p:par>
                                <p:cTn id="28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3981 C 0.02864 0.13981 0.04184 0.12654 0.04184 0.11049 C 0.04184 0.09413 0.02864 0.08117 0.0125 0.08117 C -0.00382 0.08117 -0.01684 0.09413 -0.01684 0.11049 C -0.01684 0.12654 -0.00382 0.13981 0.0125 0.13981 Z " pathEditMode="relative" rAng="0" ptsTypes="fffff">
                                      <p:cBhvr>
                                        <p:cTn id="285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179 C 0.01337 0.0179 0.02431 0.00679 0.02431 -0.00648 C 0.02431 -0.02006 0.01337 -0.03086 -2.22222E-6 -0.03086 C -0.01354 -0.03086 -0.0243 -0.02006 -0.0243 -0.00648 C -0.0243 0.00679 -0.01354 0.0179 -2.22222E-6 0.0179 Z " pathEditMode="relative" rAng="0" ptsTypes="fffff">
                                      <p:cBhvr>
                                        <p:cTn id="287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0.0676 C 0.01841 0.0676 0.02917 0.05679 0.02917 0.04383 C 0.02917 0.03056 0.01841 0.02007 0.00556 0.02007 C -0.00746 0.02007 -0.01805 0.03056 -0.01805 0.04383 C -0.01805 0.05679 -0.00746 0.0676 0.00556 0.0676 Z " pathEditMode="relative" rAng="0" ptsTypes="fffff">
                                      <p:cBhvr>
                                        <p:cTn id="289" dur="2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0617 C 0.01754 0.10617 0.03195 0.09166 0.03195 0.07407 C 0.03195 0.05617 0.01754 0.04197 5E-6 0.04197 C -0.01771 0.04197 -0.03195 0.05617 -0.03195 0.07407 C -0.03195 0.09166 -0.01771 0.10617 5E-6 0.10617 Z " pathEditMode="relative" rAng="0" ptsTypes="fffff">
                                      <p:cBhvr>
                                        <p:cTn id="291" dur="2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0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39 -0.05494 C -0.02344 -0.05494 -0.00382 -0.03549 -0.00382 -0.01142 C -0.00382 0.01235 -0.02344 0.0321 -0.04739 0.0321 C -0.07153 0.0321 -0.09097 0.01235 -0.09097 -0.01142 C -0.09097 -0.03549 -0.07153 -0.05494 -0.04739 -0.05494 Z " pathEditMode="relative" rAng="0" ptsTypes="fffff">
                                      <p:cBhvr>
                                        <p:cTn id="293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52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48 0.01512 C -0.04548 0.01512 -0.04201 0.01173 -0.04201 0.00771 C -0.04201 0.00339 -0.04548 0.00031 -0.04948 0.00031 C -0.05364 0.00031 -0.05694 0.00339 -0.05694 0.00771 C -0.05694 0.01173 -0.05364 0.01512 -0.04948 0.01512 Z " pathEditMode="relative" rAng="0" ptsTypes="fffff">
                                      <p:cBhvr>
                                        <p:cTn id="295" dur="2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1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4692 C 0.0217 0.04692 0.03959 0.02902 0.03959 0.00741 C 0.03959 -0.0145 0.0217 -0.03209 -3.05556E-6 -0.03209 C -0.02187 -0.03209 -0.03958 -0.0145 -0.03958 0.00741 C -0.03958 0.02902 -0.02187 0.04692 -3.05556E-6 0.04692 Z " pathEditMode="relative" rAng="0" ptsTypes="fffff">
                                      <p:cBhvr>
                                        <p:cTn id="297" dur="2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1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0.01667 C 0.01684 0.01667 0.02656 0.02624 0.02656 0.03828 C 0.02656 0.05 0.01684 0.05988 0.00503 0.05988 C -0.00695 0.05988 -0.0165 0.05 -0.0165 0.03828 C -0.0165 0.02624 -0.00695 0.01667 0.00503 0.01667 Z " pathEditMode="relative" rAng="0" ptsTypes="fffff">
                                      <p:cBhvr>
                                        <p:cTn id="299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8549 C 0.00937 0.08549 0.01701 0.07777 0.01701 0.06852 C 0.01701 0.05895 0.00937 0.05154 3.61111E-6 0.05154 C -0.00955 0.05154 -0.01702 0.05895 -0.01702 0.06852 C -0.01702 0.07777 -0.00955 0.08549 3.61111E-6 0.08549 Z " pathEditMode="relative" rAng="0" ptsTypes="fffff">
                                      <p:cBhvr>
                                        <p:cTn id="301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8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09 0.10649 C -0.05503 0.10649 -0.0401 0.09167 -0.0401 0.07346 C -0.0401 0.05494 -0.05503 0.04044 -0.07309 0.04044 C -0.09132 0.04044 -0.10608 0.05494 -0.10608 0.07346 C -0.10608 0.09167 -0.09132 0.10649 -0.07309 0.10649 Z " pathEditMode="relative" rAng="0" ptsTypes="fffff">
                                      <p:cBhvr>
                                        <p:cTn id="303" dur="2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02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75 0.04846 C 0.06684 0.04846 0.08247 0.03612 0.08247 0.02068 C 0.08247 0.00525 0.06684 -0.00709 0.04775 -0.00709 C 0.02865 -0.00709 0.01337 0.00525 0.01337 0.02068 C 0.01337 0.03612 0.02865 0.04846 0.04775 0.04846 Z " pathEditMode="relative" rAng="0" ptsTypes="fffff">
                                      <p:cBhvr>
                                        <p:cTn id="305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778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11 0.0605 C -0.07448 0.0605 -0.06475 0.06975 -0.06475 0.08179 C -0.06475 0.09352 -0.07448 0.10309 -0.08611 0.10309 C -0.09791 0.10309 -0.10746 0.09352 -0.10746 0.08179 C -0.10746 0.06975 -0.09791 0.0605 -0.08611 0.0605 Z " pathEditMode="relative" rAng="0" ptsTypes="fffff">
                                      <p:cBhvr>
                                        <p:cTn id="307" dur="2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  <p:par>
                                <p:cTn id="30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0.02438 C -0.03472 0.02438 -0.02222 0.01173 -0.02222 -0.0034 C -0.02222 -0.01883 -0.03472 -0.03117 -0.05 -0.03117 C -0.06545 -0.03117 -0.07778 -0.01883 -0.07778 -0.0034 C -0.07778 0.01173 -0.06545 0.02438 -0.05 0.02438 Z " pathEditMode="relative" rAng="0" ptsTypes="fffff">
                                      <p:cBhvr>
                                        <p:cTn id="309" dur="2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31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9074 C -0.01528 -0.09074 -0.02743 -0.07871 -0.02743 -0.06327 C -0.02743 -0.04815 -0.01528 -0.03581 3.33333E-6 -0.03581 C 0.0151 -0.03581 0.02743 -0.04815 0.02743 -0.06327 C 0.02743 -0.07871 0.0151 -0.09074 3.33333E-6 -0.09074 Z " pathEditMode="relative" rAng="0" ptsTypes="fffff">
                                      <p:cBhvr>
                                        <p:cTn id="311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7"/>
                                    </p:animMotion>
                                  </p:childTnLst>
                                </p:cTn>
                              </p:par>
                              <p:par>
                                <p:cTn id="31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-0.06635 C 0.0033 -0.06635 0.01268 -0.05709 0.01268 -0.04537 C 0.01268 -0.03395 0.0033 -0.02438 -0.00816 -0.02438 C -0.01979 -0.02438 -0.02899 -0.03395 -0.02899 -0.04537 C -0.02899 -0.05709 -0.01979 -0.06635 -0.00816 -0.06635 Z " pathEditMode="relative" rAng="0" ptsTypes="fffff">
                                      <p:cBhvr>
                                        <p:cTn id="313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99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8025 C 0.01563 -0.08025 0.02848 -0.06759 0.02848 -0.05185 C 0.02848 -0.03642 0.01563 -0.02346 -3.05556E-6 -0.02346 C -0.0158 -0.02346 -0.02847 -0.03642 -0.02847 -0.05185 C -0.02847 -0.06759 -0.0158 -0.08025 -3.05556E-6 -0.08025 Z " pathEditMode="relative" rAng="0" ptsTypes="fffff">
                                      <p:cBhvr>
                                        <p:cTn id="315" dur="2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0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8179 C 0.01215 0.08179 0.02222 0.07161 0.02222 0.05957 C 0.02222 0.04723 0.01215 0.03735 2.77778E-7 0.03735 C -0.01233 0.03735 -0.02222 0.04723 -0.02222 0.05957 C -0.02222 0.07161 -0.01233 0.08179 2.77778E-7 0.08179 Z " pathEditMode="relative" rAng="0" ptsTypes="fffff">
                                      <p:cBhvr>
                                        <p:cTn id="317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98 -0.02716 C -0.04688 -0.02716 -0.03455 -0.01512 -0.03455 0.00031 C -0.03455 0.01543 -0.04688 0.02778 -0.06198 0.02778 C -0.07726 0.02778 -0.08941 0.01543 -0.08941 0.00031 C -0.08941 -0.01512 -0.07726 -0.02716 -0.06198 -0.02716 Z " pathEditMode="relative" rAng="0" ptsTypes="fffff">
                                      <p:cBhvr>
                                        <p:cTn id="319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7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35 -0.09352 C -0.03473 -0.09352 -0.02188 -0.08086 -0.02188 -0.06512 C -0.02188 -0.04969 -0.03473 -0.03673 -0.05035 -0.03673 C -0.06615 -0.03673 -0.07882 -0.04969 -0.07882 -0.06512 C -0.07882 -0.08086 -0.06615 -0.09352 -0.05035 -0.09352 Z " pathEditMode="relative" rAng="0" ptsTypes="fffff">
                                      <p:cBhvr>
                                        <p:cTn id="321" dur="2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0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86 0.05772 C -0.01354 0.05772 -0.00329 0.06759 -0.00329 0.08025 C -0.00329 0.09259 -0.01354 0.10278 -0.02586 0.10278 C -0.03836 0.10278 -0.04843 0.09259 -0.04843 0.08025 C -0.04843 0.06759 -0.03836 0.05772 -0.02586 0.05772 Z " pathEditMode="relative" rAng="0" ptsTypes="fffff">
                                      <p:cBhvr>
                                        <p:cTn id="323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32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8 0.05216 C 0.0085 0.05216 0.021 0.03951 0.021 0.02438 C 0.021 0.00895 0.0085 -0.00339 -0.00678 -0.00339 C -0.02223 -0.00339 -0.03455 0.00895 -0.03455 0.02438 C -0.03455 0.03951 -0.02223 0.05216 -0.00678 0.05216 Z " pathEditMode="relative" rAng="0" ptsTypes="fffff">
                                      <p:cBhvr>
                                        <p:cTn id="325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32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71 -0.06265 C 0.00226 -0.06265 0.01545 -0.04969 0.01545 -0.03333 C 0.01545 -0.01728 0.00226 -0.00401 -0.01371 -0.00401 C -0.02986 -0.00401 -0.04288 -0.01728 -0.04288 -0.03333 C -0.04288 -0.04969 -0.02986 -0.06265 -0.01371 -0.06265 Z " pathEditMode="relative" rAng="0" ptsTypes="fffff">
                                      <p:cBhvr>
                                        <p:cTn id="327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32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05494 C 0.0125 -0.05494 0.02292 -0.04475 0.02292 -0.0321 C 0.02292 -0.01975 0.0125 -0.00926 2.77778E-7 -0.00926 C -0.01267 -0.00926 -0.02292 -0.01975 -0.02292 -0.0321 C -0.02292 -0.04475 -0.01267 -0.05494 2.77778E-7 -0.05494 Z " pathEditMode="relative" rAng="0" ptsTypes="fffff">
                                      <p:cBhvr>
                                        <p:cTn id="329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84"/>
                                    </p:animMotion>
                                  </p:childTnLst>
                                </p:cTn>
                              </p:par>
                              <p:par>
                                <p:cTn id="33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01697 C 0.00799 -0.01697 0.01719 -0.00802 0.01719 0.00309 C 0.01719 0.01389 0.00799 0.02315 -0.00295 0.02315 C -0.01406 0.02315 -0.02309 0.01389 -0.02309 0.00309 C -0.02309 -0.00802 -0.01406 -0.01697 -0.00295 -0.01697 Z " pathEditMode="relative" rAng="0" ptsTypes="fffff">
                                      <p:cBhvr>
                                        <p:cTn id="331" dur="2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6"/>
                                    </p:animMotion>
                                  </p:childTnLst>
                                </p:cTn>
                              </p:par>
                              <p:par>
                                <p:cTn id="33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4 -0.00771 C 0.04983 -0.00771 0.04149 0.00062 0.04149 0.01111 C 0.04149 0.0213 0.04983 0.02994 0.06024 0.02994 C 0.07049 0.02994 0.07899 0.0213 0.07899 0.01111 C 0.07899 0.00062 0.07049 -0.00771 0.06024 -0.00771 Z " pathEditMode="relative" rAng="0" ptsTypes="fffff">
                                      <p:cBhvr>
                                        <p:cTn id="333" dur="2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  <p:par>
                                <p:cTn id="33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76 0.09784 C 0.05226 0.09784 0.06268 0.08735 0.06268 0.075 C 0.06268 0.06235 0.05226 0.05216 0.03976 0.05216 C 0.02709 0.05216 0.01684 0.06235 0.01684 0.075 C 0.01684 0.08735 0.02709 0.09784 0.03976 0.09784 Z " pathEditMode="relative" rAng="0" ptsTypes="fffff">
                                      <p:cBhvr>
                                        <p:cTn id="335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4"/>
                                    </p:animMotion>
                                  </p:childTnLst>
                                </p:cTn>
                              </p:par>
                              <p:par>
                                <p:cTn id="33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35 0.10895 C -0.01389 0.10895 -0.00451 0.09938 -0.00451 0.08796 C -0.00451 0.07623 -0.01389 0.06697 -0.02535 0.06697 C -0.03698 0.06697 -0.04618 0.07623 -0.04618 0.08796 C -0.04618 0.09938 -0.03698 0.10895 -0.02535 0.10895 Z " pathEditMode="relative" rAng="0" ptsTypes="fffff">
                                      <p:cBhvr>
                                        <p:cTn id="337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9"/>
                                    </p:animMotion>
                                  </p:childTnLst>
                                </p:cTn>
                              </p:par>
                              <p:par>
                                <p:cTn id="33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1 0.00463 C 0.02239 0.00463 0.03489 0.01697 0.03489 0.0324 C 0.03489 0.04753 0.02239 0.06018 0.00711 0.06018 C -0.00834 0.06018 -0.02066 0.04753 -0.02066 0.0324 C -0.02066 0.01697 -0.00834 0.00463 0.00711 0.00463 Z " pathEditMode="relative" rAng="0" ptsTypes="fffff">
                                      <p:cBhvr>
                                        <p:cTn id="339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8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2377 C 0.01285 -0.02377 0.02361 -0.01327 0.02361 3.08642E-6 C 0.02361 0.01296 0.01285 0.02376 2.22222E-6 0.02376 C -0.01302 0.02376 -0.02361 0.01296 -0.02361 3.08642E-6 C -0.02361 -0.01327 -0.01302 -0.02377 2.22222E-6 -0.02377 Z " pathEditMode="relative" rAng="0" ptsTypes="fffff">
                                      <p:cBhvr>
                                        <p:cTn id="34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77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74 -0.11358 C -0.00903 -0.11358 0.00226 -0.10247 0.00226 -0.08858 C 0.00226 -0.075 -0.00903 -0.06358 -0.02274 -0.06358 C -0.03663 -0.06358 -0.04774 -0.075 -0.04774 -0.08858 C -0.04774 -0.10247 -0.03663 -0.11358 -0.02274 -0.11358 Z " pathEditMode="relative" rAng="0" ptsTypes="fffff">
                                      <p:cBhvr>
                                        <p:cTn id="343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2963 C 0.01684 -0.02963 0.03056 -0.01605 0.03056 0.00092 C 0.03056 0.01759 0.01684 0.03148 -3.05556E-6 0.03148 C -0.01701 0.03148 -0.03055 0.01759 -0.03055 0.00092 C -0.03055 -0.01605 -0.01701 -0.02963 -3.05556E-6 -0.02963 Z " pathEditMode="relative" rAng="0" ptsTypes="fffff">
                                      <p:cBhvr>
                                        <p:cTn id="345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  <p:par>
                                <p:cTn id="34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9 -0.02531 C -0.00503 -0.02531 0.00434 -0.03488 0.00434 -0.0463 C 0.00434 -0.05803 -0.00503 -0.06729 -0.01649 -0.06729 C -0.02813 -0.06729 -0.03733 -0.05803 -0.03733 -0.0463 C -0.03733 -0.03488 -0.02813 -0.02531 -0.01649 -0.02531 Z " pathEditMode="relative" rAng="0" ptsTypes="fffff">
                                      <p:cBhvr>
                                        <p:cTn id="347" dur="2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9"/>
                                    </p:animMotion>
                                  </p:childTnLst>
                                </p:cTn>
                              </p:par>
                              <p:par>
                                <p:cTn id="34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8858 C 0.01007 -0.08858 0.02014 -0.07901 0.02014 -0.06636 C 0.02014 -0.05432 0.01007 -0.04414 -0.00208 -0.04414 C -0.01458 -0.04414 -0.0243 -0.05432 -0.0243 -0.06636 C -0.0243 -0.07901 -0.01458 -0.08858 -0.00208 -0.08858 Z " pathEditMode="relative" rAng="0" ptsTypes="fffff">
                                      <p:cBhvr>
                                        <p:cTn id="349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6000"/>
                            </p:stCondLst>
                            <p:childTnLst>
                              <p:par>
                                <p:cTn id="351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2" dur="2000" fill="hold"/>
                                        <p:tgtEl>
                                          <p:spTgt spid="26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4" dur="2000" fill="hold"/>
                                        <p:tgtEl>
                                          <p:spTgt spid="2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6" dur="2000" fill="hold"/>
                                        <p:tgtEl>
                                          <p:spTgt spid="26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8" dur="2000" fill="hold"/>
                                        <p:tgtEl>
                                          <p:spTgt spid="26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0" dur="2000" fill="hold"/>
                                        <p:tgtEl>
                                          <p:spTgt spid="26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2" dur="2000" fill="hold"/>
                                        <p:tgtEl>
                                          <p:spTgt spid="27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4" dur="2000" fill="hold"/>
                                        <p:tgtEl>
                                          <p:spTgt spid="2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6" dur="2000" fill="hold"/>
                                        <p:tgtEl>
                                          <p:spTgt spid="2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8" dur="2000" fill="hold"/>
                                        <p:tgtEl>
                                          <p:spTgt spid="2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0" dur="2000" fill="hold"/>
                                        <p:tgtEl>
                                          <p:spTgt spid="2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2" dur="2000" fill="hold"/>
                                        <p:tgtEl>
                                          <p:spTgt spid="2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4" dur="2000" fill="hold"/>
                                        <p:tgtEl>
                                          <p:spTgt spid="27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6" dur="2000" fill="hold"/>
                                        <p:tgtEl>
                                          <p:spTgt spid="2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8" dur="2000" fill="hold"/>
                                        <p:tgtEl>
                                          <p:spTgt spid="27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0" dur="2000" fill="hold"/>
                                        <p:tgtEl>
                                          <p:spTgt spid="27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2" dur="2000" fill="hold"/>
                                        <p:tgtEl>
                                          <p:spTgt spid="28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4" dur="2000" fill="hold"/>
                                        <p:tgtEl>
                                          <p:spTgt spid="28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6" dur="2000" fill="hold"/>
                                        <p:tgtEl>
                                          <p:spTgt spid="28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8" dur="2000" fill="hold"/>
                                        <p:tgtEl>
                                          <p:spTgt spid="28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0" dur="2000" fill="hold"/>
                                        <p:tgtEl>
                                          <p:spTgt spid="28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2" dur="2000" fill="hold"/>
                                        <p:tgtEl>
                                          <p:spTgt spid="28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4" dur="2000" fill="hold"/>
                                        <p:tgtEl>
                                          <p:spTgt spid="28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6" dur="2000" fill="hold"/>
                                        <p:tgtEl>
                                          <p:spTgt spid="28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8" dur="2000" fill="hold"/>
                                        <p:tgtEl>
                                          <p:spTgt spid="28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0" dur="2000" fill="hold"/>
                                        <p:tgtEl>
                                          <p:spTgt spid="28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2" dur="2000" fill="hold"/>
                                        <p:tgtEl>
                                          <p:spTgt spid="29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4" dur="2000" fill="hold"/>
                                        <p:tgtEl>
                                          <p:spTgt spid="29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6" dur="2000" fill="hold"/>
                                        <p:tgtEl>
                                          <p:spTgt spid="29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8" dur="2000" fill="hold"/>
                                        <p:tgtEl>
                                          <p:spTgt spid="29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0" dur="2000" fill="hold"/>
                                        <p:tgtEl>
                                          <p:spTgt spid="29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2" dur="2000" fill="hold"/>
                                        <p:tgtEl>
                                          <p:spTgt spid="29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4" dur="2000" fill="hold"/>
                                        <p:tgtEl>
                                          <p:spTgt spid="29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6" dur="2000" fill="hold"/>
                                        <p:tgtEl>
                                          <p:spTgt spid="29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8" dur="2000" fill="hold"/>
                                        <p:tgtEl>
                                          <p:spTgt spid="29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0" dur="2000" fill="hold"/>
                                        <p:tgtEl>
                                          <p:spTgt spid="29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2" dur="2000" fill="hold"/>
                                        <p:tgtEl>
                                          <p:spTgt spid="30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4" dur="2000" fill="hold"/>
                                        <p:tgtEl>
                                          <p:spTgt spid="30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6" dur="2000" fill="hold"/>
                                        <p:tgtEl>
                                          <p:spTgt spid="30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8" dur="2000" fill="hold"/>
                                        <p:tgtEl>
                                          <p:spTgt spid="30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0" dur="2000" fill="hold"/>
                                        <p:tgtEl>
                                          <p:spTgt spid="30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2" dur="2000" fill="hold"/>
                                        <p:tgtEl>
                                          <p:spTgt spid="30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4" dur="2000" fill="hold"/>
                                        <p:tgtEl>
                                          <p:spTgt spid="30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6" dur="2000" fill="hold"/>
                                        <p:tgtEl>
                                          <p:spTgt spid="30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8" dur="2000" fill="hold"/>
                                        <p:tgtEl>
                                          <p:spTgt spid="30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0" dur="2000" fill="hold"/>
                                        <p:tgtEl>
                                          <p:spTgt spid="30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2" dur="2000" fill="hold"/>
                                        <p:tgtEl>
                                          <p:spTgt spid="3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4" dur="2000" fill="hold"/>
                                        <p:tgtEl>
                                          <p:spTgt spid="3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6" dur="2000" fill="hold"/>
                                        <p:tgtEl>
                                          <p:spTgt spid="3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8" dur="2000" fill="hold"/>
                                        <p:tgtEl>
                                          <p:spTgt spid="3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0" dur="2000" fill="hold"/>
                                        <p:tgtEl>
                                          <p:spTgt spid="3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2" dur="2000" fill="hold"/>
                                        <p:tgtEl>
                                          <p:spTgt spid="3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4" dur="2000" fill="hold"/>
                                        <p:tgtEl>
                                          <p:spTgt spid="3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6" dur="2000" fill="hold"/>
                                        <p:tgtEl>
                                          <p:spTgt spid="3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8" dur="2000" fill="hold"/>
                                        <p:tgtEl>
                                          <p:spTgt spid="3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0" dur="2000" fill="hold"/>
                                        <p:tgtEl>
                                          <p:spTgt spid="3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6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2" dur="2000" fill="hold"/>
                                        <p:tgtEl>
                                          <p:spTgt spid="3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8000"/>
                            </p:stCondLst>
                            <p:childTnLst>
                              <p:par>
                                <p:cTn id="4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500"/>
                            </p:stCondLst>
                            <p:childTnLst>
                              <p:par>
                                <p:cTn id="4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500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64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4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4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64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1000"/>
                            </p:stCondLst>
                            <p:childTnLst>
                              <p:par>
                                <p:cTn id="6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65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5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5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65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60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66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6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6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66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67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66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7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7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67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0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3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  <p:bldP spid="263" grpId="0" animBg="1"/>
      <p:bldP spid="263" grpId="1" animBg="1"/>
      <p:bldP spid="263" grpId="2" animBg="1"/>
      <p:bldP spid="263" grpId="3" animBg="1"/>
      <p:bldP spid="263" grpId="4" animBg="1"/>
      <p:bldP spid="264" grpId="0" animBg="1"/>
      <p:bldP spid="264" grpId="1" animBg="1"/>
      <p:bldP spid="264" grpId="2" animBg="1"/>
      <p:bldP spid="264" grpId="3" animBg="1"/>
      <p:bldP spid="265" grpId="0" animBg="1"/>
      <p:bldP spid="265" grpId="1" animBg="1"/>
      <p:bldP spid="265" grpId="2" animBg="1"/>
      <p:bldP spid="265" grpId="3" animBg="1"/>
      <p:bldP spid="266" grpId="0" animBg="1"/>
      <p:bldP spid="266" grpId="1" animBg="1"/>
      <p:bldP spid="266" grpId="2" animBg="1"/>
      <p:bldP spid="266" grpId="3" animBg="1"/>
      <p:bldP spid="267" grpId="0" animBg="1"/>
      <p:bldP spid="267" grpId="1" animBg="1"/>
      <p:bldP spid="267" grpId="2" animBg="1"/>
      <p:bldP spid="267" grpId="3" animBg="1"/>
      <p:bldP spid="268" grpId="0" animBg="1"/>
      <p:bldP spid="268" grpId="1" animBg="1"/>
      <p:bldP spid="268" grpId="2" animBg="1"/>
      <p:bldP spid="268" grpId="3" animBg="1"/>
      <p:bldP spid="269" grpId="0" animBg="1"/>
      <p:bldP spid="269" grpId="1" animBg="1"/>
      <p:bldP spid="269" grpId="2" animBg="1"/>
      <p:bldP spid="269" grpId="3" animBg="1"/>
      <p:bldP spid="270" grpId="0" animBg="1"/>
      <p:bldP spid="270" grpId="1" animBg="1"/>
      <p:bldP spid="270" grpId="2" animBg="1"/>
      <p:bldP spid="270" grpId="3" animBg="1"/>
      <p:bldP spid="271" grpId="0" animBg="1"/>
      <p:bldP spid="271" grpId="1" animBg="1"/>
      <p:bldP spid="271" grpId="2" animBg="1"/>
      <p:bldP spid="271" grpId="3" animBg="1"/>
      <p:bldP spid="272" grpId="0" animBg="1"/>
      <p:bldP spid="272" grpId="1" animBg="1"/>
      <p:bldP spid="272" grpId="2" animBg="1"/>
      <p:bldP spid="272" grpId="3" animBg="1"/>
      <p:bldP spid="273" grpId="0" animBg="1"/>
      <p:bldP spid="273" grpId="1" animBg="1"/>
      <p:bldP spid="273" grpId="2" animBg="1"/>
      <p:bldP spid="273" grpId="3" animBg="1"/>
      <p:bldP spid="274" grpId="0" animBg="1"/>
      <p:bldP spid="274" grpId="1" animBg="1"/>
      <p:bldP spid="274" grpId="2" animBg="1"/>
      <p:bldP spid="274" grpId="3" animBg="1"/>
      <p:bldP spid="275" grpId="0" animBg="1"/>
      <p:bldP spid="275" grpId="1" animBg="1"/>
      <p:bldP spid="275" grpId="2" animBg="1"/>
      <p:bldP spid="275" grpId="3" animBg="1"/>
      <p:bldP spid="276" grpId="0" animBg="1"/>
      <p:bldP spid="276" grpId="1" animBg="1"/>
      <p:bldP spid="276" grpId="2" animBg="1"/>
      <p:bldP spid="276" grpId="3" animBg="1"/>
      <p:bldP spid="277" grpId="0" animBg="1"/>
      <p:bldP spid="277" grpId="1" animBg="1"/>
      <p:bldP spid="277" grpId="2" animBg="1"/>
      <p:bldP spid="277" grpId="3" animBg="1"/>
      <p:bldP spid="278" grpId="0" animBg="1"/>
      <p:bldP spid="278" grpId="1" animBg="1"/>
      <p:bldP spid="278" grpId="2" animBg="1"/>
      <p:bldP spid="278" grpId="3" animBg="1"/>
      <p:bldP spid="279" grpId="0" animBg="1"/>
      <p:bldP spid="279" grpId="1" animBg="1"/>
      <p:bldP spid="279" grpId="2" animBg="1"/>
      <p:bldP spid="279" grpId="3" animBg="1"/>
      <p:bldP spid="280" grpId="0" animBg="1"/>
      <p:bldP spid="280" grpId="1" animBg="1"/>
      <p:bldP spid="280" grpId="2" animBg="1"/>
      <p:bldP spid="280" grpId="3" animBg="1"/>
      <p:bldP spid="281" grpId="0" animBg="1"/>
      <p:bldP spid="281" grpId="1" animBg="1"/>
      <p:bldP spid="281" grpId="2" animBg="1"/>
      <p:bldP spid="281" grpId="3" animBg="1"/>
      <p:bldP spid="282" grpId="0" animBg="1"/>
      <p:bldP spid="282" grpId="1" animBg="1"/>
      <p:bldP spid="282" grpId="2" animBg="1"/>
      <p:bldP spid="282" grpId="3" animBg="1"/>
      <p:bldP spid="283" grpId="0" animBg="1"/>
      <p:bldP spid="283" grpId="1" animBg="1"/>
      <p:bldP spid="283" grpId="2" animBg="1"/>
      <p:bldP spid="283" grpId="3" animBg="1"/>
      <p:bldP spid="284" grpId="0" animBg="1"/>
      <p:bldP spid="284" grpId="1" animBg="1"/>
      <p:bldP spid="284" grpId="2" animBg="1"/>
      <p:bldP spid="284" grpId="3" animBg="1"/>
      <p:bldP spid="285" grpId="0" animBg="1"/>
      <p:bldP spid="285" grpId="1" animBg="1"/>
      <p:bldP spid="285" grpId="2" animBg="1"/>
      <p:bldP spid="285" grpId="3" animBg="1"/>
      <p:bldP spid="286" grpId="0" animBg="1"/>
      <p:bldP spid="286" grpId="1" animBg="1"/>
      <p:bldP spid="286" grpId="2" animBg="1"/>
      <p:bldP spid="286" grpId="3" animBg="1"/>
      <p:bldP spid="287" grpId="0" animBg="1"/>
      <p:bldP spid="287" grpId="1" animBg="1"/>
      <p:bldP spid="287" grpId="2" animBg="1"/>
      <p:bldP spid="287" grpId="3" animBg="1"/>
      <p:bldP spid="288" grpId="0" animBg="1"/>
      <p:bldP spid="288" grpId="1" animBg="1"/>
      <p:bldP spid="288" grpId="2" animBg="1"/>
      <p:bldP spid="288" grpId="3" animBg="1"/>
      <p:bldP spid="289" grpId="0" animBg="1"/>
      <p:bldP spid="289" grpId="1" animBg="1"/>
      <p:bldP spid="289" grpId="2" animBg="1"/>
      <p:bldP spid="289" grpId="3" animBg="1"/>
      <p:bldP spid="290" grpId="0" animBg="1"/>
      <p:bldP spid="290" grpId="1" animBg="1"/>
      <p:bldP spid="290" grpId="2" animBg="1"/>
      <p:bldP spid="290" grpId="3" animBg="1"/>
      <p:bldP spid="291" grpId="0" animBg="1"/>
      <p:bldP spid="291" grpId="1" animBg="1"/>
      <p:bldP spid="291" grpId="2" animBg="1"/>
      <p:bldP spid="291" grpId="3" animBg="1"/>
      <p:bldP spid="292" grpId="0" animBg="1"/>
      <p:bldP spid="292" grpId="1" animBg="1"/>
      <p:bldP spid="292" grpId="2" animBg="1"/>
      <p:bldP spid="292" grpId="3" animBg="1"/>
      <p:bldP spid="293" grpId="0" animBg="1"/>
      <p:bldP spid="293" grpId="1" animBg="1"/>
      <p:bldP spid="293" grpId="2" animBg="1"/>
      <p:bldP spid="293" grpId="3" animBg="1"/>
      <p:bldP spid="294" grpId="0" animBg="1"/>
      <p:bldP spid="294" grpId="1" animBg="1"/>
      <p:bldP spid="294" grpId="2" animBg="1"/>
      <p:bldP spid="294" grpId="3" animBg="1"/>
      <p:bldP spid="295" grpId="0" animBg="1"/>
      <p:bldP spid="295" grpId="1" animBg="1"/>
      <p:bldP spid="295" grpId="2" animBg="1"/>
      <p:bldP spid="295" grpId="3" animBg="1"/>
      <p:bldP spid="296" grpId="0" animBg="1"/>
      <p:bldP spid="296" grpId="1" animBg="1"/>
      <p:bldP spid="296" grpId="2" animBg="1"/>
      <p:bldP spid="296" grpId="3" animBg="1"/>
      <p:bldP spid="297" grpId="0" animBg="1"/>
      <p:bldP spid="297" grpId="1" animBg="1"/>
      <p:bldP spid="297" grpId="2" animBg="1"/>
      <p:bldP spid="297" grpId="3" animBg="1"/>
      <p:bldP spid="298" grpId="0" animBg="1"/>
      <p:bldP spid="298" grpId="1" animBg="1"/>
      <p:bldP spid="298" grpId="2" animBg="1"/>
      <p:bldP spid="298" grpId="3" animBg="1"/>
      <p:bldP spid="299" grpId="0" animBg="1"/>
      <p:bldP spid="299" grpId="1" animBg="1"/>
      <p:bldP spid="299" grpId="2" animBg="1"/>
      <p:bldP spid="299" grpId="3" animBg="1"/>
      <p:bldP spid="300" grpId="0" animBg="1"/>
      <p:bldP spid="300" grpId="1" animBg="1"/>
      <p:bldP spid="300" grpId="2" animBg="1"/>
      <p:bldP spid="300" grpId="3" animBg="1"/>
      <p:bldP spid="301" grpId="0" animBg="1"/>
      <p:bldP spid="301" grpId="1" animBg="1"/>
      <p:bldP spid="301" grpId="2" animBg="1"/>
      <p:bldP spid="301" grpId="3" animBg="1"/>
      <p:bldP spid="302" grpId="0" animBg="1"/>
      <p:bldP spid="302" grpId="1" animBg="1"/>
      <p:bldP spid="302" grpId="2" animBg="1"/>
      <p:bldP spid="302" grpId="3" animBg="1"/>
      <p:bldP spid="303" grpId="0" animBg="1"/>
      <p:bldP spid="303" grpId="1" animBg="1"/>
      <p:bldP spid="303" grpId="2" animBg="1"/>
      <p:bldP spid="303" grpId="3" animBg="1"/>
      <p:bldP spid="304" grpId="0" animBg="1"/>
      <p:bldP spid="304" grpId="1" animBg="1"/>
      <p:bldP spid="304" grpId="2" animBg="1"/>
      <p:bldP spid="304" grpId="3" animBg="1"/>
      <p:bldP spid="305" grpId="0" animBg="1"/>
      <p:bldP spid="305" grpId="1" animBg="1"/>
      <p:bldP spid="305" grpId="2" animBg="1"/>
      <p:bldP spid="305" grpId="3" animBg="1"/>
      <p:bldP spid="306" grpId="0" animBg="1"/>
      <p:bldP spid="306" grpId="1" animBg="1"/>
      <p:bldP spid="306" grpId="2" animBg="1"/>
      <p:bldP spid="306" grpId="3" animBg="1"/>
      <p:bldP spid="307" grpId="0" animBg="1"/>
      <p:bldP spid="307" grpId="1" animBg="1"/>
      <p:bldP spid="307" grpId="2" animBg="1"/>
      <p:bldP spid="307" grpId="3" animBg="1"/>
      <p:bldP spid="308" grpId="0" animBg="1"/>
      <p:bldP spid="308" grpId="1" animBg="1"/>
      <p:bldP spid="308" grpId="2" animBg="1"/>
      <p:bldP spid="308" grpId="3" animBg="1"/>
      <p:bldP spid="309" grpId="0" animBg="1"/>
      <p:bldP spid="309" grpId="1" animBg="1"/>
      <p:bldP spid="309" grpId="2" animBg="1"/>
      <p:bldP spid="309" grpId="3" animBg="1"/>
      <p:bldP spid="310" grpId="0" animBg="1"/>
      <p:bldP spid="310" grpId="1" animBg="1"/>
      <p:bldP spid="310" grpId="2" animBg="1"/>
      <p:bldP spid="310" grpId="3" animBg="1"/>
      <p:bldP spid="311" grpId="0" animBg="1"/>
      <p:bldP spid="311" grpId="1" animBg="1"/>
      <p:bldP spid="311" grpId="2" animBg="1"/>
      <p:bldP spid="311" grpId="3" animBg="1"/>
      <p:bldP spid="312" grpId="0" animBg="1"/>
      <p:bldP spid="312" grpId="1" animBg="1"/>
      <p:bldP spid="312" grpId="2" animBg="1"/>
      <p:bldP spid="312" grpId="3" animBg="1"/>
      <p:bldP spid="313" grpId="0" animBg="1"/>
      <p:bldP spid="313" grpId="1" animBg="1"/>
      <p:bldP spid="313" grpId="2" animBg="1"/>
      <p:bldP spid="313" grpId="3" animBg="1"/>
      <p:bldP spid="314" grpId="0" animBg="1"/>
      <p:bldP spid="314" grpId="1" animBg="1"/>
      <p:bldP spid="314" grpId="2" animBg="1"/>
      <p:bldP spid="314" grpId="3" animBg="1"/>
      <p:bldP spid="315" grpId="0" animBg="1"/>
      <p:bldP spid="315" grpId="1" animBg="1"/>
      <p:bldP spid="315" grpId="2" animBg="1"/>
      <p:bldP spid="315" grpId="3" animBg="1"/>
      <p:bldP spid="316" grpId="0" animBg="1"/>
      <p:bldP spid="316" grpId="1" animBg="1"/>
      <p:bldP spid="316" grpId="2" animBg="1"/>
      <p:bldP spid="316" grpId="3" animBg="1"/>
      <p:bldP spid="317" grpId="0" animBg="1"/>
      <p:bldP spid="317" grpId="1" animBg="1"/>
      <p:bldP spid="317" grpId="2" animBg="1"/>
      <p:bldP spid="317" grpId="3" animBg="1"/>
      <p:bldP spid="318" grpId="0" animBg="1"/>
      <p:bldP spid="318" grpId="1" animBg="1"/>
      <p:bldP spid="318" grpId="2" animBg="1"/>
      <p:bldP spid="318" grpId="3" animBg="1"/>
      <p:bldP spid="319" grpId="0" animBg="1"/>
      <p:bldP spid="319" grpId="1" animBg="1"/>
      <p:bldP spid="319" grpId="2" animBg="1"/>
      <p:bldP spid="319" grpId="3" animBg="1"/>
      <p:bldP spid="320" grpId="0" animBg="1"/>
      <p:bldP spid="320" grpId="1" animBg="1"/>
      <p:bldP spid="320" grpId="2" animBg="1"/>
      <p:bldP spid="320" grpId="3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/>
      <p:bldP spid="336" grpId="0"/>
      <p:bldP spid="336" grpId="1"/>
      <p:bldP spid="337" grpId="0"/>
      <p:bldP spid="337" grpId="1"/>
      <p:bldP spid="338" grpId="0" animBg="1"/>
      <p:bldP spid="339" grpId="0"/>
      <p:bldP spid="340" grpId="0" animBg="1"/>
      <p:bldP spid="341" grpId="0"/>
      <p:bldP spid="89" grpId="0"/>
      <p:bldP spid="89" grpId="1"/>
      <p:bldP spid="92" grpId="0"/>
      <p:bldP spid="92" grpId="1"/>
      <p:bldP spid="3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946820" y="285750"/>
            <a:ext cx="314876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TYPES OF SOLUTION</a:t>
            </a:r>
            <a:endParaRPr lang="en-US" sz="20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46092" y="768350"/>
            <a:ext cx="4720770" cy="355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</a:rPr>
              <a:t> 1) Solution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</a:rPr>
              <a:t> of Solid in Solid: (Brass) 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pic>
        <p:nvPicPr>
          <p:cNvPr id="26" name="Picture 25" descr="brass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0792" y="3429000"/>
            <a:ext cx="2991633" cy="1428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7" name="Picture 26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4151" y="3441526"/>
            <a:ext cx="3131506" cy="1428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9" name="Picture 28" descr="L1-145-fluessiger_Zink_0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0792" y="1581149"/>
            <a:ext cx="2979107" cy="1500253"/>
          </a:xfrm>
          <a:prstGeom prst="rect">
            <a:avLst/>
          </a:prstGeom>
        </p:spPr>
      </p:pic>
      <p:pic>
        <p:nvPicPr>
          <p:cNvPr id="30" name="Picture 29" descr="Organic Art Molten Metal Crumple Fabric Copper Seamles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1728" y="1600200"/>
            <a:ext cx="3093929" cy="146304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27734" y="721871"/>
            <a:ext cx="4343400" cy="371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b="1" dirty="0">
                <a:solidFill>
                  <a:schemeClr val="tx2"/>
                </a:solidFill>
                <a:latin typeface="Bookman Old Style" pitchFamily="18" charset="0"/>
              </a:rPr>
              <a:t> 2) Solution of Solid in Liquid : </a:t>
            </a:r>
          </a:p>
        </p:txBody>
      </p:sp>
      <p:pic>
        <p:nvPicPr>
          <p:cNvPr id="10" name="Picture 10" descr="http://upload.wikimedia.org/wikipedia/commons/thumb/8/89/SaltInWaterSolutionLiquid.jpg/220px-SaltInWaterSolutionLiqui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3883" y="1574800"/>
            <a:ext cx="1837871" cy="2495550"/>
          </a:xfrm>
          <a:prstGeom prst="rect">
            <a:avLst/>
          </a:prstGeom>
          <a:noFill/>
        </p:spPr>
      </p:pic>
      <p:pic>
        <p:nvPicPr>
          <p:cNvPr id="12" name="Picture 12" descr="http://www.tibetanbuddhistaltar.org/wp-content/uploads/2011/02/iStock_000004511195Medium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17654" y="1574800"/>
            <a:ext cx="2146300" cy="25209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3" name="Picture 2" descr="\\Server\d\Old_data\VIPUL\chemistry images\2-6-2014\tinc iodin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808" y="1574800"/>
            <a:ext cx="2273300" cy="25146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083491" y="4120569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  <a:latin typeface="Bookman Old Style" pitchFamily="18" charset="0"/>
              </a:rPr>
              <a:t>Salt solution</a:t>
            </a:r>
          </a:p>
          <a:p>
            <a:r>
              <a:rPr lang="en-US" sz="1800" b="1" dirty="0" err="1" smtClean="0">
                <a:solidFill>
                  <a:schemeClr val="tx2"/>
                </a:solidFill>
                <a:latin typeface="Bookman Old Style" pitchFamily="18" charset="0"/>
              </a:rPr>
              <a:t>Salt+Water</a:t>
            </a:r>
            <a:endParaRPr lang="en-US" sz="1800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9580" y="4108043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  <a:latin typeface="Bookman Old Style" pitchFamily="18" charset="0"/>
              </a:rPr>
              <a:t>Tincture Iodine</a:t>
            </a:r>
          </a:p>
          <a:p>
            <a:r>
              <a:rPr lang="en-US" sz="1800" b="1" dirty="0" err="1" smtClean="0">
                <a:solidFill>
                  <a:schemeClr val="tx2"/>
                </a:solidFill>
                <a:latin typeface="Bookman Old Style" pitchFamily="18" charset="0"/>
              </a:rPr>
              <a:t>Iodine+Alcohol</a:t>
            </a:r>
            <a:endParaRPr lang="en-US" sz="1800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31364" y="687153"/>
            <a:ext cx="4267200" cy="3714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</a:rPr>
              <a:t> 3) Solution of Liquid in Liquid 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</a:rPr>
              <a:t>: 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pic>
        <p:nvPicPr>
          <p:cNvPr id="17" name="Picture 16" descr="images (2)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0192" y="1604730"/>
            <a:ext cx="3112718" cy="21906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2" descr="\\Server\d\Old_data\VIPUL\chemistry images\2-6-2014\vinegar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92" y="1087656"/>
            <a:ext cx="1219200" cy="308351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1975228" y="4171950"/>
            <a:ext cx="121920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</a:rPr>
              <a:t>Vinegar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726408" y="3893246"/>
            <a:ext cx="1905420" cy="381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</a:rPr>
              <a:t>Alcohol+Water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03527" y="4494750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b="1" dirty="0">
                <a:solidFill>
                  <a:schemeClr val="tx2"/>
                </a:solidFill>
                <a:latin typeface="Bookman Old Style" pitchFamily="18" charset="0"/>
              </a:rPr>
              <a:t>Acetic </a:t>
            </a:r>
            <a:r>
              <a:rPr lang="en-US" sz="1800" b="1" dirty="0" err="1" smtClean="0">
                <a:solidFill>
                  <a:schemeClr val="tx2"/>
                </a:solidFill>
                <a:latin typeface="Bookman Old Style" pitchFamily="18" charset="0"/>
              </a:rPr>
              <a:t>acid+Water</a:t>
            </a:r>
            <a:endParaRPr lang="en-US" sz="1800" b="1" dirty="0">
              <a:solidFill>
                <a:schemeClr val="tx2"/>
              </a:solidFill>
              <a:latin typeface="Bookman Old Style" pitchFamily="18" charset="0"/>
            </a:endParaRPr>
          </a:p>
          <a:p>
            <a:endParaRPr lang="en-US" sz="18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15715" y="691801"/>
            <a:ext cx="4191000" cy="3808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</a:rPr>
              <a:t> 4) Solution of Gas in Liquid 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</a:rPr>
              <a:t>: 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pic>
        <p:nvPicPr>
          <p:cNvPr id="23" name="Picture 22" descr="trpa1-gene-carbonated-drink-pain-sensors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1464" y="1556110"/>
            <a:ext cx="3793298" cy="17895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4" name="Picture 2" descr="\\Server\d\Old_data\VIPUL\chemistry images\2-6-2014\aerated drink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37" y="902912"/>
            <a:ext cx="1774825" cy="30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91331" y="3342791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  <a:latin typeface="Bookman Old Style" pitchFamily="18" charset="0"/>
              </a:rPr>
              <a:t>Oxygen in water</a:t>
            </a:r>
            <a:endParaRPr lang="en-US" sz="1800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19370" y="3971235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  <a:latin typeface="Bookman Old Style" pitchFamily="18" charset="0"/>
              </a:rPr>
              <a:t>Carbon dioxide in aerated drink </a:t>
            </a:r>
            <a:endParaRPr lang="en-US" sz="1800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558792" y="758868"/>
            <a:ext cx="3810000" cy="444674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</a:rPr>
              <a:t> 5) Solution of Gas in Gas 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</a:rPr>
              <a:t>: 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pic>
        <p:nvPicPr>
          <p:cNvPr id="33" name="Picture 32" descr="images (3)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3760" y="1697464"/>
            <a:ext cx="3602276" cy="223137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5130792" y="1285059"/>
            <a:ext cx="3377482" cy="1172494"/>
          </a:xfrm>
          <a:prstGeom prst="cloudCallout">
            <a:avLst>
              <a:gd name="adj1" fmla="val -66833"/>
              <a:gd name="adj2" fmla="val 172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24309" y="1406706"/>
            <a:ext cx="2600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Gases in any proportion form a homogeneous mixture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5" grpId="0" build="p"/>
      <p:bldP spid="25" grpId="1" build="allAtOnce"/>
      <p:bldP spid="9" grpId="0" build="p"/>
      <p:bldP spid="9" grpId="1" build="allAtOnce"/>
      <p:bldP spid="14" grpId="0"/>
      <p:bldP spid="14" grpId="1"/>
      <p:bldP spid="15" grpId="0"/>
      <p:bldP spid="15" grpId="1"/>
      <p:bldP spid="16" grpId="0" build="p"/>
      <p:bldP spid="16" grpId="1" build="allAtOnce"/>
      <p:bldP spid="19" grpId="0"/>
      <p:bldP spid="19" grpId="1"/>
      <p:bldP spid="20" grpId="0"/>
      <p:bldP spid="20" grpId="1"/>
      <p:bldP spid="3" grpId="0"/>
      <p:bldP spid="3" grpId="1"/>
      <p:bldP spid="22" grpId="0" build="p"/>
      <p:bldP spid="22" grpId="1" build="allAtOnce"/>
      <p:bldP spid="4" grpId="0"/>
      <p:bldP spid="4" grpId="1"/>
      <p:bldP spid="31" grpId="0"/>
      <p:bldP spid="31" grpId="1"/>
      <p:bldP spid="32" grpId="0" build="p"/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590800" y="312962"/>
            <a:ext cx="4189454" cy="40005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000" b="1" dirty="0" smtClean="0">
                <a:latin typeface="Bookman Old Style" pitchFamily="18" charset="0"/>
              </a:rPr>
              <a:t>PROPERTIES OF SOLUTION</a:t>
            </a:r>
            <a:endParaRPr lang="en-US" sz="2000" b="1" dirty="0">
              <a:latin typeface="Bookman Old Style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5964" y="1893750"/>
            <a:ext cx="5508174" cy="33691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600" b="1" dirty="0" smtClean="0">
                <a:solidFill>
                  <a:srgbClr val="920092"/>
                </a:solidFill>
                <a:latin typeface="Bookman Old Style" pitchFamily="18" charset="0"/>
              </a:rPr>
              <a:t>Particles are </a:t>
            </a:r>
            <a:r>
              <a:rPr lang="en-US" sz="1600" b="1" u="sng" dirty="0" smtClean="0">
                <a:solidFill>
                  <a:srgbClr val="920092"/>
                </a:solidFill>
                <a:latin typeface="Bookman Old Style" pitchFamily="18" charset="0"/>
              </a:rPr>
              <a:t>evenly</a:t>
            </a:r>
            <a:r>
              <a:rPr lang="en-US" sz="1600" b="1" dirty="0" smtClean="0">
                <a:solidFill>
                  <a:srgbClr val="920092"/>
                </a:solidFill>
                <a:latin typeface="Bookman Old Style" pitchFamily="18" charset="0"/>
              </a:rPr>
              <a:t> distributed. True solution</a:t>
            </a:r>
          </a:p>
        </p:txBody>
      </p:sp>
      <p:pic>
        <p:nvPicPr>
          <p:cNvPr id="12" name="Picture 11" descr="Picture1.png"/>
          <p:cNvPicPr>
            <a:picLocks noChangeAspect="1"/>
          </p:cNvPicPr>
          <p:nvPr/>
        </p:nvPicPr>
        <p:blipFill>
          <a:blip r:embed="rId2" cstate="print"/>
          <a:srcRect t="20272" r="3401" b="20602"/>
          <a:stretch>
            <a:fillRect/>
          </a:stretch>
        </p:blipFill>
        <p:spPr>
          <a:xfrm>
            <a:off x="780138" y="2671536"/>
            <a:ext cx="2819400" cy="2171700"/>
          </a:xfrm>
          <a:prstGeom prst="rect">
            <a:avLst/>
          </a:prstGeom>
        </p:spPr>
      </p:pic>
      <p:sp>
        <p:nvSpPr>
          <p:cNvPr id="21" name="Flowchart: Direct Access Storage 20"/>
          <p:cNvSpPr/>
          <p:nvPr/>
        </p:nvSpPr>
        <p:spPr>
          <a:xfrm>
            <a:off x="930826" y="3802434"/>
            <a:ext cx="1524000" cy="40005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97627" y="3630983"/>
            <a:ext cx="4040311" cy="757283"/>
            <a:chOff x="1295400" y="4419600"/>
            <a:chExt cx="2057400" cy="1009710"/>
          </a:xfrm>
        </p:grpSpPr>
        <p:sp>
          <p:nvSpPr>
            <p:cNvPr id="20" name="Trapezoid 19"/>
            <p:cNvSpPr/>
            <p:nvPr/>
          </p:nvSpPr>
          <p:spPr>
            <a:xfrm rot="16200000">
              <a:off x="1971645" y="4048155"/>
              <a:ext cx="1009710" cy="1752600"/>
            </a:xfrm>
            <a:prstGeom prst="trapezoid">
              <a:avLst/>
            </a:prstGeom>
            <a:solidFill>
              <a:srgbClr val="FFC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295400" y="4648200"/>
              <a:ext cx="457200" cy="533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142279" y="460253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</a:rPr>
              <a:t>SOLUTION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3937" y="4259633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</a:rPr>
              <a:t>LIGHT SOURCE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7" name="Content Placeholder 8"/>
          <p:cNvSpPr txBox="1">
            <a:spLocks/>
          </p:cNvSpPr>
          <p:nvPr/>
        </p:nvSpPr>
        <p:spPr>
          <a:xfrm>
            <a:off x="605964" y="2306862"/>
            <a:ext cx="4987353" cy="2979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920092"/>
                </a:solidFill>
                <a:latin typeface="Bookman Old Style" pitchFamily="18" charset="0"/>
              </a:rPr>
              <a:t>Cannot be separated by filtration process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rgbClr val="920092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9705" y="2687862"/>
            <a:ext cx="6657434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920092"/>
                </a:solidFill>
                <a:latin typeface="Bookman Old Style" pitchFamily="18" charset="0"/>
              </a:rPr>
              <a:t>Do not scatter the beam of light, Light path is not visible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899613" y="3166836"/>
            <a:ext cx="1681125" cy="1391345"/>
            <a:chOff x="3197386" y="3097874"/>
            <a:chExt cx="1681125" cy="1855126"/>
          </a:xfrm>
        </p:grpSpPr>
        <p:sp>
          <p:nvSpPr>
            <p:cNvPr id="13" name="Freeform 12"/>
            <p:cNvSpPr/>
            <p:nvPr/>
          </p:nvSpPr>
          <p:spPr>
            <a:xfrm>
              <a:off x="3197386" y="3146813"/>
              <a:ext cx="1681125" cy="1806187"/>
            </a:xfrm>
            <a:custGeom>
              <a:avLst/>
              <a:gdLst>
                <a:gd name="connsiteX0" fmla="*/ 0 w 2590800"/>
                <a:gd name="connsiteY0" fmla="*/ 214104 h 3200400"/>
                <a:gd name="connsiteX1" fmla="*/ 62710 w 2590800"/>
                <a:gd name="connsiteY1" fmla="*/ 62710 h 3200400"/>
                <a:gd name="connsiteX2" fmla="*/ 214105 w 2590800"/>
                <a:gd name="connsiteY2" fmla="*/ 1 h 3200400"/>
                <a:gd name="connsiteX3" fmla="*/ 2376696 w 2590800"/>
                <a:gd name="connsiteY3" fmla="*/ 0 h 3200400"/>
                <a:gd name="connsiteX4" fmla="*/ 2528090 w 2590800"/>
                <a:gd name="connsiteY4" fmla="*/ 62710 h 3200400"/>
                <a:gd name="connsiteX5" fmla="*/ 2590799 w 2590800"/>
                <a:gd name="connsiteY5" fmla="*/ 214105 h 3200400"/>
                <a:gd name="connsiteX6" fmla="*/ 2590800 w 2590800"/>
                <a:gd name="connsiteY6" fmla="*/ 2986296 h 3200400"/>
                <a:gd name="connsiteX7" fmla="*/ 2528090 w 2590800"/>
                <a:gd name="connsiteY7" fmla="*/ 3137690 h 3200400"/>
                <a:gd name="connsiteX8" fmla="*/ 2376696 w 2590800"/>
                <a:gd name="connsiteY8" fmla="*/ 3200400 h 3200400"/>
                <a:gd name="connsiteX9" fmla="*/ 214104 w 2590800"/>
                <a:gd name="connsiteY9" fmla="*/ 3200400 h 3200400"/>
                <a:gd name="connsiteX10" fmla="*/ 62710 w 2590800"/>
                <a:gd name="connsiteY10" fmla="*/ 3137690 h 3200400"/>
                <a:gd name="connsiteX11" fmla="*/ 1 w 2590800"/>
                <a:gd name="connsiteY11" fmla="*/ 2986295 h 3200400"/>
                <a:gd name="connsiteX12" fmla="*/ 0 w 2590800"/>
                <a:gd name="connsiteY12" fmla="*/ 214104 h 3200400"/>
                <a:gd name="connsiteX0" fmla="*/ 168101 w 2758901"/>
                <a:gd name="connsiteY0" fmla="*/ 214104 h 3200400"/>
                <a:gd name="connsiteX1" fmla="*/ 230811 w 2758901"/>
                <a:gd name="connsiteY1" fmla="*/ 62710 h 3200400"/>
                <a:gd name="connsiteX2" fmla="*/ 251558 w 2758901"/>
                <a:gd name="connsiteY2" fmla="*/ 72571 h 3200400"/>
                <a:gd name="connsiteX3" fmla="*/ 382206 w 2758901"/>
                <a:gd name="connsiteY3" fmla="*/ 1 h 3200400"/>
                <a:gd name="connsiteX4" fmla="*/ 2544797 w 2758901"/>
                <a:gd name="connsiteY4" fmla="*/ 0 h 3200400"/>
                <a:gd name="connsiteX5" fmla="*/ 2696191 w 2758901"/>
                <a:gd name="connsiteY5" fmla="*/ 62710 h 3200400"/>
                <a:gd name="connsiteX6" fmla="*/ 2758900 w 2758901"/>
                <a:gd name="connsiteY6" fmla="*/ 214105 h 3200400"/>
                <a:gd name="connsiteX7" fmla="*/ 2758901 w 2758901"/>
                <a:gd name="connsiteY7" fmla="*/ 2986296 h 3200400"/>
                <a:gd name="connsiteX8" fmla="*/ 2696191 w 2758901"/>
                <a:gd name="connsiteY8" fmla="*/ 3137690 h 3200400"/>
                <a:gd name="connsiteX9" fmla="*/ 2544797 w 2758901"/>
                <a:gd name="connsiteY9" fmla="*/ 3200400 h 3200400"/>
                <a:gd name="connsiteX10" fmla="*/ 382205 w 2758901"/>
                <a:gd name="connsiteY10" fmla="*/ 3200400 h 3200400"/>
                <a:gd name="connsiteX11" fmla="*/ 230811 w 2758901"/>
                <a:gd name="connsiteY11" fmla="*/ 3137690 h 3200400"/>
                <a:gd name="connsiteX12" fmla="*/ 168102 w 2758901"/>
                <a:gd name="connsiteY12" fmla="*/ 2986295 h 3200400"/>
                <a:gd name="connsiteX13" fmla="*/ 168101 w 2758901"/>
                <a:gd name="connsiteY13" fmla="*/ 214104 h 3200400"/>
                <a:gd name="connsiteX0" fmla="*/ 171559 w 2762359"/>
                <a:gd name="connsiteY0" fmla="*/ 214104 h 3200400"/>
                <a:gd name="connsiteX1" fmla="*/ 234269 w 2762359"/>
                <a:gd name="connsiteY1" fmla="*/ 62710 h 3200400"/>
                <a:gd name="connsiteX2" fmla="*/ 385664 w 2762359"/>
                <a:gd name="connsiteY2" fmla="*/ 1 h 3200400"/>
                <a:gd name="connsiteX3" fmla="*/ 2548255 w 2762359"/>
                <a:gd name="connsiteY3" fmla="*/ 0 h 3200400"/>
                <a:gd name="connsiteX4" fmla="*/ 2699649 w 2762359"/>
                <a:gd name="connsiteY4" fmla="*/ 62710 h 3200400"/>
                <a:gd name="connsiteX5" fmla="*/ 2762358 w 2762359"/>
                <a:gd name="connsiteY5" fmla="*/ 214105 h 3200400"/>
                <a:gd name="connsiteX6" fmla="*/ 2762359 w 2762359"/>
                <a:gd name="connsiteY6" fmla="*/ 2986296 h 3200400"/>
                <a:gd name="connsiteX7" fmla="*/ 2699649 w 2762359"/>
                <a:gd name="connsiteY7" fmla="*/ 3137690 h 3200400"/>
                <a:gd name="connsiteX8" fmla="*/ 2548255 w 2762359"/>
                <a:gd name="connsiteY8" fmla="*/ 3200400 h 3200400"/>
                <a:gd name="connsiteX9" fmla="*/ 385663 w 2762359"/>
                <a:gd name="connsiteY9" fmla="*/ 3200400 h 3200400"/>
                <a:gd name="connsiteX10" fmla="*/ 234269 w 2762359"/>
                <a:gd name="connsiteY10" fmla="*/ 3137690 h 3200400"/>
                <a:gd name="connsiteX11" fmla="*/ 171560 w 2762359"/>
                <a:gd name="connsiteY11" fmla="*/ 2986295 h 3200400"/>
                <a:gd name="connsiteX12" fmla="*/ 171559 w 2762359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648748 w 3025443"/>
                <a:gd name="connsiteY2" fmla="*/ 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747808 w 3025443"/>
                <a:gd name="connsiteY2" fmla="*/ 9906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747808 w 3025443"/>
                <a:gd name="connsiteY2" fmla="*/ 9906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747808 w 3025443"/>
                <a:gd name="connsiteY2" fmla="*/ 9906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394490 w 2985290"/>
                <a:gd name="connsiteY0" fmla="*/ 214104 h 3200400"/>
                <a:gd name="connsiteX1" fmla="*/ 0 w 2985290"/>
                <a:gd name="connsiteY1" fmla="*/ 62710 h 3200400"/>
                <a:gd name="connsiteX2" fmla="*/ 707655 w 2985290"/>
                <a:gd name="connsiteY2" fmla="*/ 99061 h 3200400"/>
                <a:gd name="connsiteX3" fmla="*/ 2771186 w 2985290"/>
                <a:gd name="connsiteY3" fmla="*/ 0 h 3200400"/>
                <a:gd name="connsiteX4" fmla="*/ 2922580 w 2985290"/>
                <a:gd name="connsiteY4" fmla="*/ 62710 h 3200400"/>
                <a:gd name="connsiteX5" fmla="*/ 2985289 w 2985290"/>
                <a:gd name="connsiteY5" fmla="*/ 214105 h 3200400"/>
                <a:gd name="connsiteX6" fmla="*/ 2985290 w 2985290"/>
                <a:gd name="connsiteY6" fmla="*/ 2986296 h 3200400"/>
                <a:gd name="connsiteX7" fmla="*/ 2922580 w 2985290"/>
                <a:gd name="connsiteY7" fmla="*/ 3137690 h 3200400"/>
                <a:gd name="connsiteX8" fmla="*/ 2771186 w 2985290"/>
                <a:gd name="connsiteY8" fmla="*/ 3200400 h 3200400"/>
                <a:gd name="connsiteX9" fmla="*/ 608594 w 2985290"/>
                <a:gd name="connsiteY9" fmla="*/ 3200400 h 3200400"/>
                <a:gd name="connsiteX10" fmla="*/ 457200 w 2985290"/>
                <a:gd name="connsiteY10" fmla="*/ 3137690 h 3200400"/>
                <a:gd name="connsiteX11" fmla="*/ 394491 w 2985290"/>
                <a:gd name="connsiteY11" fmla="*/ 2986295 h 3200400"/>
                <a:gd name="connsiteX12" fmla="*/ 394490 w 2985290"/>
                <a:gd name="connsiteY12" fmla="*/ 214104 h 3200400"/>
                <a:gd name="connsiteX0" fmla="*/ 394490 w 2985290"/>
                <a:gd name="connsiteY0" fmla="*/ 227594 h 3213890"/>
                <a:gd name="connsiteX1" fmla="*/ 0 w 2985290"/>
                <a:gd name="connsiteY1" fmla="*/ 0 h 3213890"/>
                <a:gd name="connsiteX2" fmla="*/ 707655 w 2985290"/>
                <a:gd name="connsiteY2" fmla="*/ 112551 h 3213890"/>
                <a:gd name="connsiteX3" fmla="*/ 2771186 w 2985290"/>
                <a:gd name="connsiteY3" fmla="*/ 13490 h 3213890"/>
                <a:gd name="connsiteX4" fmla="*/ 2922580 w 2985290"/>
                <a:gd name="connsiteY4" fmla="*/ 76200 h 3213890"/>
                <a:gd name="connsiteX5" fmla="*/ 2985289 w 2985290"/>
                <a:gd name="connsiteY5" fmla="*/ 227595 h 3213890"/>
                <a:gd name="connsiteX6" fmla="*/ 2985290 w 2985290"/>
                <a:gd name="connsiteY6" fmla="*/ 2999786 h 3213890"/>
                <a:gd name="connsiteX7" fmla="*/ 2922580 w 2985290"/>
                <a:gd name="connsiteY7" fmla="*/ 3151180 h 3213890"/>
                <a:gd name="connsiteX8" fmla="*/ 2771186 w 2985290"/>
                <a:gd name="connsiteY8" fmla="*/ 3213890 h 3213890"/>
                <a:gd name="connsiteX9" fmla="*/ 608594 w 2985290"/>
                <a:gd name="connsiteY9" fmla="*/ 3213890 h 3213890"/>
                <a:gd name="connsiteX10" fmla="*/ 457200 w 2985290"/>
                <a:gd name="connsiteY10" fmla="*/ 3151180 h 3213890"/>
                <a:gd name="connsiteX11" fmla="*/ 394491 w 2985290"/>
                <a:gd name="connsiteY11" fmla="*/ 2999785 h 3213890"/>
                <a:gd name="connsiteX12" fmla="*/ 394490 w 2985290"/>
                <a:gd name="connsiteY12" fmla="*/ 227594 h 3213890"/>
                <a:gd name="connsiteX0" fmla="*/ 394490 w 2985290"/>
                <a:gd name="connsiteY0" fmla="*/ 456194 h 3213890"/>
                <a:gd name="connsiteX1" fmla="*/ 0 w 2985290"/>
                <a:gd name="connsiteY1" fmla="*/ 0 h 3213890"/>
                <a:gd name="connsiteX2" fmla="*/ 707655 w 2985290"/>
                <a:gd name="connsiteY2" fmla="*/ 112551 h 3213890"/>
                <a:gd name="connsiteX3" fmla="*/ 2771186 w 2985290"/>
                <a:gd name="connsiteY3" fmla="*/ 13490 h 3213890"/>
                <a:gd name="connsiteX4" fmla="*/ 2922580 w 2985290"/>
                <a:gd name="connsiteY4" fmla="*/ 76200 h 3213890"/>
                <a:gd name="connsiteX5" fmla="*/ 2985289 w 2985290"/>
                <a:gd name="connsiteY5" fmla="*/ 227595 h 3213890"/>
                <a:gd name="connsiteX6" fmla="*/ 2985290 w 2985290"/>
                <a:gd name="connsiteY6" fmla="*/ 2999786 h 3213890"/>
                <a:gd name="connsiteX7" fmla="*/ 2922580 w 2985290"/>
                <a:gd name="connsiteY7" fmla="*/ 3151180 h 3213890"/>
                <a:gd name="connsiteX8" fmla="*/ 2771186 w 2985290"/>
                <a:gd name="connsiteY8" fmla="*/ 3213890 h 3213890"/>
                <a:gd name="connsiteX9" fmla="*/ 608594 w 2985290"/>
                <a:gd name="connsiteY9" fmla="*/ 3213890 h 3213890"/>
                <a:gd name="connsiteX10" fmla="*/ 457200 w 2985290"/>
                <a:gd name="connsiteY10" fmla="*/ 3151180 h 3213890"/>
                <a:gd name="connsiteX11" fmla="*/ 394491 w 2985290"/>
                <a:gd name="connsiteY11" fmla="*/ 2999785 h 3213890"/>
                <a:gd name="connsiteX12" fmla="*/ 394490 w 2985290"/>
                <a:gd name="connsiteY12" fmla="*/ 456194 h 3213890"/>
                <a:gd name="connsiteX0" fmla="*/ 242090 w 2832890"/>
                <a:gd name="connsiteY0" fmla="*/ 442704 h 3200400"/>
                <a:gd name="connsiteX1" fmla="*/ 0 w 2832890"/>
                <a:gd name="connsiteY1" fmla="*/ 72235 h 3200400"/>
                <a:gd name="connsiteX2" fmla="*/ 555255 w 2832890"/>
                <a:gd name="connsiteY2" fmla="*/ 99061 h 3200400"/>
                <a:gd name="connsiteX3" fmla="*/ 2618786 w 2832890"/>
                <a:gd name="connsiteY3" fmla="*/ 0 h 3200400"/>
                <a:gd name="connsiteX4" fmla="*/ 2770180 w 2832890"/>
                <a:gd name="connsiteY4" fmla="*/ 62710 h 3200400"/>
                <a:gd name="connsiteX5" fmla="*/ 2832889 w 2832890"/>
                <a:gd name="connsiteY5" fmla="*/ 214105 h 3200400"/>
                <a:gd name="connsiteX6" fmla="*/ 2832890 w 2832890"/>
                <a:gd name="connsiteY6" fmla="*/ 2986296 h 3200400"/>
                <a:gd name="connsiteX7" fmla="*/ 2770180 w 2832890"/>
                <a:gd name="connsiteY7" fmla="*/ 3137690 h 3200400"/>
                <a:gd name="connsiteX8" fmla="*/ 2618786 w 2832890"/>
                <a:gd name="connsiteY8" fmla="*/ 3200400 h 3200400"/>
                <a:gd name="connsiteX9" fmla="*/ 456194 w 2832890"/>
                <a:gd name="connsiteY9" fmla="*/ 3200400 h 3200400"/>
                <a:gd name="connsiteX10" fmla="*/ 304800 w 2832890"/>
                <a:gd name="connsiteY10" fmla="*/ 3137690 h 3200400"/>
                <a:gd name="connsiteX11" fmla="*/ 242091 w 2832890"/>
                <a:gd name="connsiteY11" fmla="*/ 2986295 h 3200400"/>
                <a:gd name="connsiteX12" fmla="*/ 242090 w 2832890"/>
                <a:gd name="connsiteY12" fmla="*/ 442704 h 3200400"/>
                <a:gd name="connsiteX0" fmla="*/ 242090 w 2848432"/>
                <a:gd name="connsiteY0" fmla="*/ 442704 h 3200400"/>
                <a:gd name="connsiteX1" fmla="*/ 0 w 2848432"/>
                <a:gd name="connsiteY1" fmla="*/ 72235 h 3200400"/>
                <a:gd name="connsiteX2" fmla="*/ 555255 w 2848432"/>
                <a:gd name="connsiteY2" fmla="*/ 99061 h 3200400"/>
                <a:gd name="connsiteX3" fmla="*/ 2618786 w 2848432"/>
                <a:gd name="connsiteY3" fmla="*/ 0 h 3200400"/>
                <a:gd name="connsiteX4" fmla="*/ 2808280 w 2848432"/>
                <a:gd name="connsiteY4" fmla="*/ 100810 h 3200400"/>
                <a:gd name="connsiteX5" fmla="*/ 2832889 w 2848432"/>
                <a:gd name="connsiteY5" fmla="*/ 214105 h 3200400"/>
                <a:gd name="connsiteX6" fmla="*/ 2832890 w 2848432"/>
                <a:gd name="connsiteY6" fmla="*/ 2986296 h 3200400"/>
                <a:gd name="connsiteX7" fmla="*/ 2770180 w 2848432"/>
                <a:gd name="connsiteY7" fmla="*/ 3137690 h 3200400"/>
                <a:gd name="connsiteX8" fmla="*/ 2618786 w 2848432"/>
                <a:gd name="connsiteY8" fmla="*/ 3200400 h 3200400"/>
                <a:gd name="connsiteX9" fmla="*/ 456194 w 2848432"/>
                <a:gd name="connsiteY9" fmla="*/ 3200400 h 3200400"/>
                <a:gd name="connsiteX10" fmla="*/ 304800 w 2848432"/>
                <a:gd name="connsiteY10" fmla="*/ 3137690 h 3200400"/>
                <a:gd name="connsiteX11" fmla="*/ 242091 w 2848432"/>
                <a:gd name="connsiteY11" fmla="*/ 2986295 h 3200400"/>
                <a:gd name="connsiteX12" fmla="*/ 242090 w 2848432"/>
                <a:gd name="connsiteY12" fmla="*/ 442704 h 3200400"/>
                <a:gd name="connsiteX0" fmla="*/ 242090 w 2842376"/>
                <a:gd name="connsiteY0" fmla="*/ 385554 h 3143250"/>
                <a:gd name="connsiteX1" fmla="*/ 0 w 2842376"/>
                <a:gd name="connsiteY1" fmla="*/ 15085 h 3143250"/>
                <a:gd name="connsiteX2" fmla="*/ 555255 w 2842376"/>
                <a:gd name="connsiteY2" fmla="*/ 41911 h 3143250"/>
                <a:gd name="connsiteX3" fmla="*/ 2628311 w 2842376"/>
                <a:gd name="connsiteY3" fmla="*/ 0 h 3143250"/>
                <a:gd name="connsiteX4" fmla="*/ 2808280 w 2842376"/>
                <a:gd name="connsiteY4" fmla="*/ 43660 h 3143250"/>
                <a:gd name="connsiteX5" fmla="*/ 2832889 w 2842376"/>
                <a:gd name="connsiteY5" fmla="*/ 156955 h 3143250"/>
                <a:gd name="connsiteX6" fmla="*/ 2832890 w 2842376"/>
                <a:gd name="connsiteY6" fmla="*/ 2929146 h 3143250"/>
                <a:gd name="connsiteX7" fmla="*/ 2770180 w 2842376"/>
                <a:gd name="connsiteY7" fmla="*/ 3080540 h 3143250"/>
                <a:gd name="connsiteX8" fmla="*/ 2618786 w 2842376"/>
                <a:gd name="connsiteY8" fmla="*/ 3143250 h 3143250"/>
                <a:gd name="connsiteX9" fmla="*/ 456194 w 2842376"/>
                <a:gd name="connsiteY9" fmla="*/ 3143250 h 3143250"/>
                <a:gd name="connsiteX10" fmla="*/ 304800 w 2842376"/>
                <a:gd name="connsiteY10" fmla="*/ 3080540 h 3143250"/>
                <a:gd name="connsiteX11" fmla="*/ 242091 w 2842376"/>
                <a:gd name="connsiteY11" fmla="*/ 2929145 h 3143250"/>
                <a:gd name="connsiteX12" fmla="*/ 242090 w 2842376"/>
                <a:gd name="connsiteY12" fmla="*/ 385554 h 3143250"/>
                <a:gd name="connsiteX0" fmla="*/ 242090 w 2840789"/>
                <a:gd name="connsiteY0" fmla="*/ 370469 h 3128165"/>
                <a:gd name="connsiteX1" fmla="*/ 0 w 2840789"/>
                <a:gd name="connsiteY1" fmla="*/ 0 h 3128165"/>
                <a:gd name="connsiteX2" fmla="*/ 555255 w 2840789"/>
                <a:gd name="connsiteY2" fmla="*/ 26826 h 3128165"/>
                <a:gd name="connsiteX3" fmla="*/ 2637836 w 2840789"/>
                <a:gd name="connsiteY3" fmla="*/ 32540 h 3128165"/>
                <a:gd name="connsiteX4" fmla="*/ 2808280 w 2840789"/>
                <a:gd name="connsiteY4" fmla="*/ 28575 h 3128165"/>
                <a:gd name="connsiteX5" fmla="*/ 2832889 w 2840789"/>
                <a:gd name="connsiteY5" fmla="*/ 141870 h 3128165"/>
                <a:gd name="connsiteX6" fmla="*/ 2832890 w 2840789"/>
                <a:gd name="connsiteY6" fmla="*/ 2914061 h 3128165"/>
                <a:gd name="connsiteX7" fmla="*/ 2770180 w 2840789"/>
                <a:gd name="connsiteY7" fmla="*/ 3065455 h 3128165"/>
                <a:gd name="connsiteX8" fmla="*/ 2618786 w 2840789"/>
                <a:gd name="connsiteY8" fmla="*/ 3128165 h 3128165"/>
                <a:gd name="connsiteX9" fmla="*/ 456194 w 2840789"/>
                <a:gd name="connsiteY9" fmla="*/ 3128165 h 3128165"/>
                <a:gd name="connsiteX10" fmla="*/ 304800 w 2840789"/>
                <a:gd name="connsiteY10" fmla="*/ 3065455 h 3128165"/>
                <a:gd name="connsiteX11" fmla="*/ 242091 w 2840789"/>
                <a:gd name="connsiteY11" fmla="*/ 2914060 h 3128165"/>
                <a:gd name="connsiteX12" fmla="*/ 242090 w 2840789"/>
                <a:gd name="connsiteY12" fmla="*/ 370469 h 3128165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91589"/>
                <a:gd name="connsiteY0" fmla="*/ 360116 h 3117812"/>
                <a:gd name="connsiteX1" fmla="*/ 0 w 2891589"/>
                <a:gd name="connsiteY1" fmla="*/ 75372 h 3117812"/>
                <a:gd name="connsiteX2" fmla="*/ 593355 w 2891589"/>
                <a:gd name="connsiteY2" fmla="*/ 16473 h 3117812"/>
                <a:gd name="connsiteX3" fmla="*/ 2599736 w 2891589"/>
                <a:gd name="connsiteY3" fmla="*/ 22187 h 3117812"/>
                <a:gd name="connsiteX4" fmla="*/ 2846380 w 2891589"/>
                <a:gd name="connsiteY4" fmla="*/ 18222 h 3117812"/>
                <a:gd name="connsiteX5" fmla="*/ 2870989 w 2891589"/>
                <a:gd name="connsiteY5" fmla="*/ 131517 h 3117812"/>
                <a:gd name="connsiteX6" fmla="*/ 2870990 w 2891589"/>
                <a:gd name="connsiteY6" fmla="*/ 2903708 h 3117812"/>
                <a:gd name="connsiteX7" fmla="*/ 2808280 w 2891589"/>
                <a:gd name="connsiteY7" fmla="*/ 3055102 h 3117812"/>
                <a:gd name="connsiteX8" fmla="*/ 2656886 w 2891589"/>
                <a:gd name="connsiteY8" fmla="*/ 3117812 h 3117812"/>
                <a:gd name="connsiteX9" fmla="*/ 494294 w 2891589"/>
                <a:gd name="connsiteY9" fmla="*/ 3117812 h 3117812"/>
                <a:gd name="connsiteX10" fmla="*/ 342900 w 2891589"/>
                <a:gd name="connsiteY10" fmla="*/ 3055102 h 3117812"/>
                <a:gd name="connsiteX11" fmla="*/ 280191 w 2891589"/>
                <a:gd name="connsiteY11" fmla="*/ 2903707 h 3117812"/>
                <a:gd name="connsiteX12" fmla="*/ 280190 w 2891589"/>
                <a:gd name="connsiteY12" fmla="*/ 360116 h 3117812"/>
                <a:gd name="connsiteX0" fmla="*/ 280190 w 2891589"/>
                <a:gd name="connsiteY0" fmla="*/ 349003 h 3106699"/>
                <a:gd name="connsiteX1" fmla="*/ 0 w 2891589"/>
                <a:gd name="connsiteY1" fmla="*/ 64259 h 3106699"/>
                <a:gd name="connsiteX2" fmla="*/ 593355 w 2891589"/>
                <a:gd name="connsiteY2" fmla="*/ 5360 h 3106699"/>
                <a:gd name="connsiteX3" fmla="*/ 2599736 w 2891589"/>
                <a:gd name="connsiteY3" fmla="*/ 11074 h 3106699"/>
                <a:gd name="connsiteX4" fmla="*/ 2846380 w 2891589"/>
                <a:gd name="connsiteY4" fmla="*/ 83309 h 3106699"/>
                <a:gd name="connsiteX5" fmla="*/ 2870989 w 2891589"/>
                <a:gd name="connsiteY5" fmla="*/ 120404 h 3106699"/>
                <a:gd name="connsiteX6" fmla="*/ 2870990 w 2891589"/>
                <a:gd name="connsiteY6" fmla="*/ 2892595 h 3106699"/>
                <a:gd name="connsiteX7" fmla="*/ 2808280 w 2891589"/>
                <a:gd name="connsiteY7" fmla="*/ 3043989 h 3106699"/>
                <a:gd name="connsiteX8" fmla="*/ 2656886 w 2891589"/>
                <a:gd name="connsiteY8" fmla="*/ 3106699 h 3106699"/>
                <a:gd name="connsiteX9" fmla="*/ 494294 w 2891589"/>
                <a:gd name="connsiteY9" fmla="*/ 3106699 h 3106699"/>
                <a:gd name="connsiteX10" fmla="*/ 342900 w 2891589"/>
                <a:gd name="connsiteY10" fmla="*/ 3043989 h 3106699"/>
                <a:gd name="connsiteX11" fmla="*/ 280191 w 2891589"/>
                <a:gd name="connsiteY11" fmla="*/ 2892594 h 3106699"/>
                <a:gd name="connsiteX12" fmla="*/ 280190 w 2891589"/>
                <a:gd name="connsiteY12" fmla="*/ 349003 h 310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1589" h="3106699">
                  <a:moveTo>
                    <a:pt x="280190" y="349003"/>
                  </a:moveTo>
                  <a:cubicBezTo>
                    <a:pt x="280190" y="292219"/>
                    <a:pt x="202735" y="161561"/>
                    <a:pt x="0" y="64259"/>
                  </a:cubicBezTo>
                  <a:cubicBezTo>
                    <a:pt x="311909" y="0"/>
                    <a:pt x="207691" y="15812"/>
                    <a:pt x="593355" y="5360"/>
                  </a:cubicBezTo>
                  <a:lnTo>
                    <a:pt x="2599736" y="11074"/>
                  </a:lnTo>
                  <a:cubicBezTo>
                    <a:pt x="2656520" y="11074"/>
                    <a:pt x="2801171" y="65087"/>
                    <a:pt x="2846380" y="83309"/>
                  </a:cubicBezTo>
                  <a:cubicBezTo>
                    <a:pt x="2891589" y="101531"/>
                    <a:pt x="2870989" y="63620"/>
                    <a:pt x="2870989" y="120404"/>
                  </a:cubicBezTo>
                  <a:cubicBezTo>
                    <a:pt x="2870989" y="1044468"/>
                    <a:pt x="2870990" y="1968531"/>
                    <a:pt x="2870990" y="2892595"/>
                  </a:cubicBezTo>
                  <a:cubicBezTo>
                    <a:pt x="2870990" y="2949379"/>
                    <a:pt x="2848433" y="3003837"/>
                    <a:pt x="2808280" y="3043989"/>
                  </a:cubicBezTo>
                  <a:cubicBezTo>
                    <a:pt x="2768128" y="3084141"/>
                    <a:pt x="2713669" y="3106699"/>
                    <a:pt x="2656886" y="3106699"/>
                  </a:cubicBezTo>
                  <a:lnTo>
                    <a:pt x="494294" y="3106699"/>
                  </a:lnTo>
                  <a:cubicBezTo>
                    <a:pt x="437510" y="3106699"/>
                    <a:pt x="383052" y="3084142"/>
                    <a:pt x="342900" y="3043989"/>
                  </a:cubicBezTo>
                  <a:cubicBezTo>
                    <a:pt x="302748" y="3003837"/>
                    <a:pt x="280190" y="2949378"/>
                    <a:pt x="280191" y="2892594"/>
                  </a:cubicBezTo>
                  <a:cubicBezTo>
                    <a:pt x="280191" y="1968530"/>
                    <a:pt x="280190" y="1273067"/>
                    <a:pt x="280190" y="349003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" name="Oval 13"/>
            <p:cNvSpPr/>
            <p:nvPr/>
          </p:nvSpPr>
          <p:spPr>
            <a:xfrm>
              <a:off x="3231100" y="3097874"/>
              <a:ext cx="1639156" cy="17720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" name="Oval 14"/>
            <p:cNvSpPr/>
            <p:nvPr/>
          </p:nvSpPr>
          <p:spPr>
            <a:xfrm>
              <a:off x="3359833" y="3505200"/>
              <a:ext cx="1506251" cy="13290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27738" y="3080337"/>
            <a:ext cx="1752600" cy="3385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NO RESIDUE!!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5964" y="706662"/>
            <a:ext cx="2400016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Particle Size : 1nm</a:t>
            </a:r>
          </a:p>
        </p:txBody>
      </p:sp>
      <p:sp>
        <p:nvSpPr>
          <p:cNvPr id="3" name="Rectangle 2"/>
          <p:cNvSpPr/>
          <p:nvPr/>
        </p:nvSpPr>
        <p:spPr>
          <a:xfrm>
            <a:off x="605964" y="1102358"/>
            <a:ext cx="5418866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Physically </a:t>
            </a:r>
            <a:r>
              <a:rPr lang="en-US" b="1" u="sng" dirty="0">
                <a:solidFill>
                  <a:srgbClr val="920092"/>
                </a:solidFill>
                <a:latin typeface="Bookman Old Style" pitchFamily="18" charset="0"/>
              </a:rPr>
              <a:t>undistinguishable</a:t>
            </a: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, </a:t>
            </a:r>
            <a:r>
              <a:rPr lang="en-US" b="1" u="sng" dirty="0">
                <a:solidFill>
                  <a:srgbClr val="920092"/>
                </a:solidFill>
                <a:latin typeface="Bookman Old Style" pitchFamily="18" charset="0"/>
              </a:rPr>
              <a:t>Stable</a:t>
            </a: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 solution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05964" y="1498054"/>
            <a:ext cx="2917786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u="sng" dirty="0" smtClean="0">
                <a:solidFill>
                  <a:srgbClr val="920092"/>
                </a:solidFill>
                <a:latin typeface="Bookman Old Style" pitchFamily="18" charset="0"/>
              </a:rPr>
              <a:t>Homogeneous</a:t>
            </a:r>
            <a:r>
              <a:rPr lang="en-US" b="1" dirty="0" smtClean="0">
                <a:solidFill>
                  <a:srgbClr val="920092"/>
                </a:solidFill>
                <a:latin typeface="Bookman Old Style" pitchFamily="18" charset="0"/>
              </a:rPr>
              <a:t> </a:t>
            </a: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mixture. </a:t>
            </a:r>
          </a:p>
        </p:txBody>
      </p:sp>
    </p:spTree>
    <p:extLst>
      <p:ext uri="{BB962C8B-B14F-4D97-AF65-F5344CB8AC3E}">
        <p14:creationId xmlns:p14="http://schemas.microsoft.com/office/powerpoint/2010/main" val="33123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 animBg="1"/>
      <p:bldP spid="21" grpId="0" animBg="1"/>
      <p:bldP spid="25" grpId="0"/>
      <p:bldP spid="26" grpId="0"/>
      <p:bldP spid="27" grpId="0" animBg="1"/>
      <p:bldP spid="29" grpId="0" animBg="1"/>
      <p:bldP spid="18" grpId="0" animBg="1"/>
      <p:bldP spid="18" grpId="1" animBg="1"/>
      <p:bldP spid="2" grpId="0" animBg="1"/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676400" y="601436"/>
            <a:ext cx="5715000" cy="3429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Depending upon the amount of solute in solution</a:t>
            </a:r>
            <a:endParaRPr kumimoji="0" lang="en-US" b="1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  <p:grpSp>
        <p:nvGrpSpPr>
          <p:cNvPr id="108" name="Group 107"/>
          <p:cNvGrpSpPr/>
          <p:nvPr/>
        </p:nvGrpSpPr>
        <p:grpSpPr>
          <a:xfrm rot="5400000">
            <a:off x="6886575" y="1182459"/>
            <a:ext cx="2000250" cy="1447800"/>
            <a:chOff x="-2667000" y="1524000"/>
            <a:chExt cx="2667000" cy="1447800"/>
          </a:xfrm>
        </p:grpSpPr>
        <p:sp>
          <p:nvSpPr>
            <p:cNvPr id="71" name="Rectangle 70"/>
            <p:cNvSpPr/>
            <p:nvPr/>
          </p:nvSpPr>
          <p:spPr>
            <a:xfrm>
              <a:off x="-2667000" y="1524000"/>
              <a:ext cx="2667000" cy="1447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-2514600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-20531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-1600200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-12149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-8339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-3767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-2286000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-18245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-1371600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-9863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-6053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-1481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-2514600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-20531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-1600200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-12149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-8339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-3767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-2286000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-18245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-1371600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-9863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-6053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-1481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-2514600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-20531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-1600200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-12149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-8339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-3767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-2286000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-18245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-1371600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-9863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-6053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-1481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24" name="Group 123"/>
          <p:cNvGrpSpPr/>
          <p:nvPr/>
        </p:nvGrpSpPr>
        <p:grpSpPr>
          <a:xfrm rot="16200000">
            <a:off x="257176" y="1334859"/>
            <a:ext cx="2000250" cy="1447800"/>
            <a:chOff x="1066800" y="1524000"/>
            <a:chExt cx="2667000" cy="1447800"/>
          </a:xfrm>
        </p:grpSpPr>
        <p:sp>
          <p:nvSpPr>
            <p:cNvPr id="109" name="Rectangle 108"/>
            <p:cNvSpPr/>
            <p:nvPr/>
          </p:nvSpPr>
          <p:spPr>
            <a:xfrm>
              <a:off x="1066800" y="1524000"/>
              <a:ext cx="2667000" cy="144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13" name="Group 112"/>
            <p:cNvGrpSpPr/>
            <p:nvPr/>
          </p:nvGrpSpPr>
          <p:grpSpPr>
            <a:xfrm rot="16200000">
              <a:off x="2372728" y="522873"/>
              <a:ext cx="150283" cy="2457339"/>
              <a:chOff x="-990600" y="3141691"/>
              <a:chExt cx="148168" cy="1681339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-990599" y="3141691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-990600" y="3921369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-990600" y="4705799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 rot="16200000">
              <a:off x="2390154" y="1555426"/>
              <a:ext cx="150283" cy="1310866"/>
              <a:chOff x="-990600" y="3141691"/>
              <a:chExt cx="148168" cy="896909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-990599" y="3141691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-990600" y="3921369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 rot="16200000">
              <a:off x="2296528" y="1439389"/>
              <a:ext cx="150283" cy="2457339"/>
              <a:chOff x="-990600" y="3141691"/>
              <a:chExt cx="148168" cy="1681339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-990599" y="3141691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-990600" y="3921369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-990600" y="4705799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cxnSp>
        <p:nvCxnSpPr>
          <p:cNvPr id="125" name="Straight Arrow Connector 124"/>
          <p:cNvCxnSpPr/>
          <p:nvPr/>
        </p:nvCxnSpPr>
        <p:spPr>
          <a:xfrm rot="10800000" flipV="1">
            <a:off x="3523964" y="1523469"/>
            <a:ext cx="533400" cy="342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2533364" y="1928396"/>
            <a:ext cx="1099222" cy="33855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DILUTE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724400" y="1928396"/>
            <a:ext cx="2079176" cy="33855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CONCENTRATED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643919" y="1009120"/>
            <a:ext cx="1415378" cy="33855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Solution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695136" y="293504"/>
            <a:ext cx="3200400" cy="33855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Concentration of a Solution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rot="10800000" flipH="1" flipV="1">
            <a:off x="4898576" y="1532776"/>
            <a:ext cx="533400" cy="342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7" name="Picture 136" descr="copper_sulphate_solutions.gif" hidden="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5013" y="133350"/>
            <a:ext cx="6311202" cy="4648200"/>
          </a:xfrm>
          <a:prstGeom prst="rect">
            <a:avLst/>
          </a:prstGeom>
        </p:spPr>
      </p:pic>
      <p:sp>
        <p:nvSpPr>
          <p:cNvPr id="61" name="Title 2"/>
          <p:cNvSpPr txBox="1">
            <a:spLocks/>
          </p:cNvSpPr>
          <p:nvPr/>
        </p:nvSpPr>
        <p:spPr>
          <a:xfrm>
            <a:off x="1906971" y="2461641"/>
            <a:ext cx="2423718" cy="414909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Solution with lesser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amount of solute</a:t>
            </a:r>
            <a:endParaRPr kumimoji="0" lang="en-US" b="1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  <p:sp>
        <p:nvSpPr>
          <p:cNvPr id="63" name="Title 2"/>
          <p:cNvSpPr txBox="1">
            <a:spLocks/>
          </p:cNvSpPr>
          <p:nvPr/>
        </p:nvSpPr>
        <p:spPr>
          <a:xfrm>
            <a:off x="4500770" y="2461641"/>
            <a:ext cx="2423718" cy="414909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Solution with higher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amount of solute</a:t>
            </a:r>
            <a:endParaRPr kumimoji="0" lang="en-US" b="1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839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7" grpId="0" animBg="1"/>
      <p:bldP spid="128" grpId="0" animBg="1"/>
      <p:bldP spid="129" grpId="0" animBg="1"/>
      <p:bldP spid="136" grpId="0" animBg="1"/>
      <p:bldP spid="61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6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806019" y="2675684"/>
            <a:ext cx="4527981" cy="81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Concentration and Numericals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89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 txBox="1">
            <a:spLocks/>
          </p:cNvSpPr>
          <p:nvPr/>
        </p:nvSpPr>
        <p:spPr>
          <a:xfrm>
            <a:off x="2467497" y="324134"/>
            <a:ext cx="3928753" cy="41563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MEASURING CONCENTRATION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87826" y="1254070"/>
            <a:ext cx="3222174" cy="584775"/>
            <a:chOff x="587826" y="1254070"/>
            <a:chExt cx="3222174" cy="584775"/>
          </a:xfrm>
        </p:grpSpPr>
        <p:sp>
          <p:nvSpPr>
            <p:cNvPr id="11" name="Rectangle 10"/>
            <p:cNvSpPr/>
            <p:nvPr/>
          </p:nvSpPr>
          <p:spPr>
            <a:xfrm>
              <a:off x="587826" y="1254070"/>
              <a:ext cx="3222174" cy="58477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     Mass of </a:t>
              </a:r>
              <a:r>
                <a:rPr lang="en-US" b="1" dirty="0" smtClean="0">
                  <a:latin typeface="Bookman Old Style" pitchFamily="18" charset="0"/>
                </a:rPr>
                <a:t>solute</a:t>
              </a:r>
              <a:r>
                <a:rPr lang="en-US" dirty="0" smtClean="0">
                  <a:latin typeface="Bookman Old Style" pitchFamily="18" charset="0"/>
                </a:rPr>
                <a:t>     x  100</a:t>
              </a:r>
            </a:p>
            <a:p>
              <a:r>
                <a:rPr lang="en-US" dirty="0" smtClean="0">
                  <a:latin typeface="Bookman Old Style" pitchFamily="18" charset="0"/>
                </a:rPr>
                <a:t>   Mass of </a:t>
              </a:r>
              <a:r>
                <a:rPr lang="en-US" b="1" dirty="0" smtClean="0">
                  <a:latin typeface="Bookman Old Style" pitchFamily="18" charset="0"/>
                </a:rPr>
                <a:t>solution</a:t>
              </a:r>
              <a:endParaRPr lang="en-US" dirty="0">
                <a:latin typeface="Bookman Old Style" pitchFamily="18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33453" y="1560907"/>
              <a:ext cx="1813147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</p:grpSp>
      <p:pic>
        <p:nvPicPr>
          <p:cNvPr id="24" name="Picture 23" descr="chemistry-pictur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3479593"/>
            <a:ext cx="2667000" cy="160675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283030" y="930454"/>
            <a:ext cx="6324600" cy="3733800"/>
          </a:xfrm>
          <a:prstGeom prst="rect">
            <a:avLst/>
          </a:prstGeo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</a:rPr>
              <a:t>MASS BY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man Old Style" pitchFamily="18" charset="0"/>
              </a:rPr>
              <a:t>MASS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</a:rPr>
              <a:t> PERCENTAGE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lang="en-US" b="1" dirty="0" smtClean="0">
              <a:latin typeface="Bookman Old Style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</a:rPr>
              <a:t>MASS BY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man Old Style" pitchFamily="18" charset="0"/>
              </a:rPr>
              <a:t>VOLUME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itchFamily="18" charset="0"/>
              </a:rPr>
              <a:t>PERCENTAGE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98710" y="2941864"/>
            <a:ext cx="3211290" cy="584775"/>
            <a:chOff x="598710" y="2652909"/>
            <a:chExt cx="3211290" cy="584775"/>
          </a:xfrm>
        </p:grpSpPr>
        <p:sp>
          <p:nvSpPr>
            <p:cNvPr id="21" name="Rectangle 20"/>
            <p:cNvSpPr/>
            <p:nvPr/>
          </p:nvSpPr>
          <p:spPr>
            <a:xfrm>
              <a:off x="598710" y="2652909"/>
              <a:ext cx="3211290" cy="58477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     Mass of </a:t>
              </a:r>
              <a:r>
                <a:rPr lang="en-US" b="1" dirty="0" smtClean="0">
                  <a:latin typeface="Bookman Old Style" pitchFamily="18" charset="0"/>
                </a:rPr>
                <a:t>solute</a:t>
              </a:r>
              <a:r>
                <a:rPr lang="en-US" dirty="0" smtClean="0">
                  <a:latin typeface="Bookman Old Style" pitchFamily="18" charset="0"/>
                </a:rPr>
                <a:t>        x  100</a:t>
              </a:r>
            </a:p>
            <a:p>
              <a:r>
                <a:rPr lang="en-US" dirty="0" smtClean="0">
                  <a:latin typeface="Bookman Old Style" pitchFamily="18" charset="0"/>
                </a:rPr>
                <a:t>   Volume of </a:t>
              </a:r>
              <a:r>
                <a:rPr lang="en-US" b="1" dirty="0" smtClean="0">
                  <a:latin typeface="Bookman Old Style" pitchFamily="18" charset="0"/>
                </a:rPr>
                <a:t>solution</a:t>
              </a:r>
              <a:endParaRPr lang="en-US" dirty="0">
                <a:latin typeface="Bookman Old Style" pitchFamily="18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53689" y="2946164"/>
              <a:ext cx="2147455" cy="1191"/>
            </a:xfrm>
            <a:prstGeom prst="lin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381000" y="1885950"/>
            <a:ext cx="6019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Bookman Old Style" pitchFamily="18" charset="0"/>
              </a:rPr>
              <a:t>Mass of solution = mass of solute + mass of solvent</a:t>
            </a:r>
          </a:p>
        </p:txBody>
      </p:sp>
    </p:spTree>
    <p:extLst>
      <p:ext uri="{BB962C8B-B14F-4D97-AF65-F5344CB8AC3E}">
        <p14:creationId xmlns:p14="http://schemas.microsoft.com/office/powerpoint/2010/main" val="403496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36321" y="308026"/>
            <a:ext cx="1418279" cy="368509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latin typeface="Bookman Old Style" pitchFamily="18" charset="0"/>
              </a:rPr>
              <a:t>Numerical</a:t>
            </a:r>
            <a:endParaRPr lang="en-US" sz="2400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pic>
        <p:nvPicPr>
          <p:cNvPr id="32772" name="Picture 4" descr="http://www.travelforboomers.com/wp-content/uploads/2012/06/QUESTION-art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59506" y="192761"/>
            <a:ext cx="1042494" cy="77527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09600" y="917626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A solution contains 40g of common salt in 320g of water. Calculate the concentration in terms of mass percentage of solution.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3188" y="1527226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Mass of solute (salt) = 40g</a:t>
            </a:r>
            <a:endParaRPr lang="en-US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3188" y="1855793"/>
            <a:ext cx="708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Mass of solvent (water) = 320g</a:t>
            </a:r>
            <a:endParaRPr lang="en-US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188" y="2198693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Mass of solution = mass of solute + mass of solvent</a:t>
            </a:r>
          </a:p>
          <a:p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		   = ( 40 + 320 ) g = 360g</a:t>
            </a:r>
            <a:endParaRPr lang="en-US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2600" y="3217695"/>
            <a:ext cx="3048000" cy="584775"/>
            <a:chOff x="342900" y="3462119"/>
            <a:chExt cx="3048000" cy="584775"/>
          </a:xfrm>
        </p:grpSpPr>
        <p:sp>
          <p:nvSpPr>
            <p:cNvPr id="15" name="Rectangle 14"/>
            <p:cNvSpPr/>
            <p:nvPr/>
          </p:nvSpPr>
          <p:spPr>
            <a:xfrm>
              <a:off x="342900" y="3462119"/>
              <a:ext cx="3048000" cy="58477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 smtClean="0">
                  <a:latin typeface="Bookman Old Style" pitchFamily="18" charset="0"/>
                </a:rPr>
                <a:t>     Mass of </a:t>
              </a:r>
              <a:r>
                <a:rPr lang="en-US" b="1" dirty="0" smtClean="0">
                  <a:latin typeface="Bookman Old Style" pitchFamily="18" charset="0"/>
                </a:rPr>
                <a:t>solute</a:t>
              </a:r>
              <a:r>
                <a:rPr lang="en-US" dirty="0" smtClean="0">
                  <a:latin typeface="Bookman Old Style" pitchFamily="18" charset="0"/>
                </a:rPr>
                <a:t>     x  100</a:t>
              </a:r>
            </a:p>
            <a:p>
              <a:r>
                <a:rPr lang="en-US" dirty="0" smtClean="0">
                  <a:latin typeface="Bookman Old Style" pitchFamily="18" charset="0"/>
                </a:rPr>
                <a:t>   Mass of </a:t>
              </a:r>
              <a:r>
                <a:rPr lang="en-US" b="1" dirty="0" smtClean="0">
                  <a:latin typeface="Bookman Old Style" pitchFamily="18" charset="0"/>
                </a:rPr>
                <a:t>solution</a:t>
              </a:r>
              <a:endParaRPr lang="en-US" dirty="0">
                <a:latin typeface="Bookman Old Style" pitchFamily="18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576580" y="3752850"/>
              <a:ext cx="182372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633188" y="2898826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Mass percentage of solution =</a:t>
            </a:r>
            <a:endParaRPr lang="en-US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73100" y="3972573"/>
            <a:ext cx="2209800" cy="646331"/>
            <a:chOff x="1676400" y="5257800"/>
            <a:chExt cx="2247254" cy="861775"/>
          </a:xfrm>
        </p:grpSpPr>
        <p:sp>
          <p:nvSpPr>
            <p:cNvPr id="18" name="Rectangle 17"/>
            <p:cNvSpPr/>
            <p:nvPr/>
          </p:nvSpPr>
          <p:spPr>
            <a:xfrm>
              <a:off x="1676400" y="5257800"/>
              <a:ext cx="2247254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  <a:latin typeface="Bookman Old Style" pitchFamily="18" charset="0"/>
                </a:rPr>
                <a:t> =   40     x  100</a:t>
              </a:r>
            </a:p>
            <a:p>
              <a:r>
                <a:rPr lang="en-US" b="1" dirty="0" smtClean="0">
                  <a:solidFill>
                    <a:schemeClr val="tx2"/>
                  </a:solidFill>
                  <a:latin typeface="Bookman Old Style" pitchFamily="18" charset="0"/>
                </a:rPr>
                <a:t>     360</a:t>
              </a:r>
              <a:endParaRPr lang="en-US" b="1" dirty="0">
                <a:solidFill>
                  <a:schemeClr val="tx2"/>
                </a:solidFill>
                <a:latin typeface="Bookman Old Style" pitchFamily="18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057400" y="5654145"/>
              <a:ext cx="6096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073400" y="4002694"/>
            <a:ext cx="914400" cy="338554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11.1%</a:t>
            </a:r>
            <a:endParaRPr lang="en-US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18570" y="4002694"/>
            <a:ext cx="3786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Bookman Old Style" pitchFamily="18" charset="0"/>
              </a:rPr>
              <a:t>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/>
      <p:bldP spid="12" grpId="0"/>
      <p:bldP spid="13" grpId="0" build="p"/>
      <p:bldP spid="17" grpId="0"/>
      <p:bldP spid="2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 hidden="1"/>
          <p:cNvSpPr txBox="1"/>
          <p:nvPr/>
        </p:nvSpPr>
        <p:spPr>
          <a:xfrm>
            <a:off x="530471" y="1813237"/>
            <a:ext cx="8153400" cy="1594842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 smtClean="0">
                <a:ln w="1905">
                  <a:solidFill>
                    <a:schemeClr val="tx1"/>
                  </a:solidFill>
                </a:ln>
                <a:blipFill>
                  <a:blip r:embed="rId2"/>
                  <a:tile tx="0" ty="0" sx="100000" sy="100000" flip="none" algn="tl"/>
                </a:blip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IS MATTER AROUND US PURE</a:t>
            </a:r>
            <a:endParaRPr lang="en-US" sz="5400" b="1" dirty="0">
              <a:ln w="1905">
                <a:solidFill>
                  <a:schemeClr val="tx1"/>
                </a:solidFill>
              </a:ln>
              <a:blipFill>
                <a:blip r:embed="rId2"/>
                <a:tile tx="0" ty="0" sx="100000" sy="100000" flip="none" algn="tl"/>
              </a:blip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itchFamily="18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 rot="1723913">
            <a:off x="2173684" y="1754767"/>
            <a:ext cx="3580707" cy="1200351"/>
            <a:chOff x="183305" y="653874"/>
            <a:chExt cx="3252847" cy="1599430"/>
          </a:xfrm>
        </p:grpSpPr>
        <p:sp>
          <p:nvSpPr>
            <p:cNvPr id="6" name="Cloud Callout 5"/>
            <p:cNvSpPr/>
            <p:nvPr/>
          </p:nvSpPr>
          <p:spPr>
            <a:xfrm rot="19907740">
              <a:off x="183305" y="653874"/>
              <a:ext cx="3252847" cy="1599430"/>
            </a:xfrm>
            <a:prstGeom prst="cloudCallout">
              <a:avLst>
                <a:gd name="adj1" fmla="val 45878"/>
                <a:gd name="adj2" fmla="val -143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>
                <a:latin typeface="Bookman Old Style" pitchFamily="18" charset="0"/>
              </a:endParaRPr>
            </a:p>
          </p:txBody>
        </p:sp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 rot="19851842">
              <a:off x="512096" y="785884"/>
              <a:ext cx="2501004" cy="980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  In the last chapter we 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understood that matter is 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divided in to solid, liquid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 and gases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 rot="666581">
            <a:off x="731409" y="1386511"/>
            <a:ext cx="3430231" cy="790831"/>
            <a:chOff x="146469" y="1311001"/>
            <a:chExt cx="3252847" cy="845967"/>
          </a:xfrm>
        </p:grpSpPr>
        <p:sp>
          <p:nvSpPr>
            <p:cNvPr id="9" name="Cloud Callout 8"/>
            <p:cNvSpPr/>
            <p:nvPr/>
          </p:nvSpPr>
          <p:spPr>
            <a:xfrm rot="20807740">
              <a:off x="146469" y="1311001"/>
              <a:ext cx="3252847" cy="845967"/>
            </a:xfrm>
            <a:prstGeom prst="cloudCallout">
              <a:avLst>
                <a:gd name="adj1" fmla="val 45878"/>
                <a:gd name="adj2" fmla="val -143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10" name="TextBox 19"/>
            <p:cNvSpPr txBox="1">
              <a:spLocks noChangeArrowheads="1"/>
            </p:cNvSpPr>
            <p:nvPr/>
          </p:nvSpPr>
          <p:spPr bwMode="auto">
            <a:xfrm rot="20751842">
              <a:off x="333319" y="1370830"/>
              <a:ext cx="2868749" cy="625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  But how do they exist in 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n</a:t>
              </a:r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ature????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 rot="1599477">
            <a:off x="5270147" y="1596759"/>
            <a:ext cx="2956962" cy="699146"/>
            <a:chOff x="72784" y="810018"/>
            <a:chExt cx="3252847" cy="845967"/>
          </a:xfrm>
        </p:grpSpPr>
        <p:sp>
          <p:nvSpPr>
            <p:cNvPr id="12" name="Cloud Callout 11"/>
            <p:cNvSpPr/>
            <p:nvPr/>
          </p:nvSpPr>
          <p:spPr>
            <a:xfrm rot="19907740">
              <a:off x="72784" y="810018"/>
              <a:ext cx="3252847" cy="845967"/>
            </a:xfrm>
            <a:prstGeom prst="cloudCallout">
              <a:avLst>
                <a:gd name="adj1" fmla="val 45878"/>
                <a:gd name="adj2" fmla="val -143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13" name="TextBox 19"/>
            <p:cNvSpPr txBox="1">
              <a:spLocks noChangeArrowheads="1"/>
            </p:cNvSpPr>
            <p:nvPr/>
          </p:nvSpPr>
          <p:spPr bwMode="auto">
            <a:xfrm rot="19851842">
              <a:off x="229232" y="830645"/>
              <a:ext cx="2936422" cy="707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  Do they exist as pure 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s</a:t>
              </a:r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ubstance?????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 rot="1698934">
            <a:off x="2624168" y="3700963"/>
            <a:ext cx="3398781" cy="814203"/>
            <a:chOff x="186744" y="1037018"/>
            <a:chExt cx="3252847" cy="845967"/>
          </a:xfrm>
        </p:grpSpPr>
        <p:sp>
          <p:nvSpPr>
            <p:cNvPr id="15" name="Cloud Callout 14"/>
            <p:cNvSpPr/>
            <p:nvPr/>
          </p:nvSpPr>
          <p:spPr>
            <a:xfrm rot="19907740">
              <a:off x="186744" y="1037018"/>
              <a:ext cx="3252847" cy="845967"/>
            </a:xfrm>
            <a:prstGeom prst="cloudCallout">
              <a:avLst>
                <a:gd name="adj1" fmla="val 45878"/>
                <a:gd name="adj2" fmla="val -143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 rot="19851842">
              <a:off x="251722" y="1116233"/>
              <a:ext cx="3099339" cy="504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Or they exist as a 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mixture of a substance??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 rot="1723913">
            <a:off x="2707886" y="2148881"/>
            <a:ext cx="2986719" cy="789065"/>
            <a:chOff x="663331" y="949981"/>
            <a:chExt cx="2221739" cy="902835"/>
          </a:xfrm>
        </p:grpSpPr>
        <p:sp>
          <p:nvSpPr>
            <p:cNvPr id="18" name="Cloud Callout 17"/>
            <p:cNvSpPr/>
            <p:nvPr/>
          </p:nvSpPr>
          <p:spPr>
            <a:xfrm rot="19907740">
              <a:off x="663331" y="949981"/>
              <a:ext cx="2221739" cy="902835"/>
            </a:xfrm>
            <a:prstGeom prst="cloudCallout">
              <a:avLst>
                <a:gd name="adj1" fmla="val 45878"/>
                <a:gd name="adj2" fmla="val -143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>
                <a:latin typeface="Bookman Old Style" pitchFamily="18" charset="0"/>
              </a:endParaRPr>
            </a:p>
          </p:txBody>
        </p:sp>
        <p:sp>
          <p:nvSpPr>
            <p:cNvPr id="19" name="TextBox 19"/>
            <p:cNvSpPr txBox="1">
              <a:spLocks noChangeArrowheads="1"/>
            </p:cNvSpPr>
            <p:nvPr/>
          </p:nvSpPr>
          <p:spPr bwMode="auto">
            <a:xfrm rot="19851842">
              <a:off x="856103" y="1073096"/>
              <a:ext cx="1788883" cy="502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Lets understand this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 in a chapter called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611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886841" y="293958"/>
            <a:ext cx="1489363" cy="3520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itchFamily="18" charset="0"/>
              </a:rPr>
              <a:t>Numerical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pic>
        <p:nvPicPr>
          <p:cNvPr id="4" name="Picture 4" descr="http://www.travelforboomers.com/wp-content/uploads/2012/06/QUESTION-art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05203" y="180928"/>
            <a:ext cx="1058802" cy="7874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99404" y="941658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ookman Old Style" pitchFamily="18" charset="0"/>
              </a:rPr>
              <a:t>A solution contains 30g of sugar dissolved in 370g of water. Calculate the concentration of this solution.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9904" y="1589358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Mass of solute (sugar) =30 g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9904" y="1917925"/>
            <a:ext cx="415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Mass of solvent (water) = 370 g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9904" y="2260825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Mass of solution = mass of solute + mass of solvent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		   = ( 30 + 370 ) g = 400g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28004" y="3354659"/>
            <a:ext cx="3048000" cy="584775"/>
            <a:chOff x="-2324100" y="3852345"/>
            <a:chExt cx="3048000" cy="779701"/>
          </a:xfrm>
        </p:grpSpPr>
        <p:sp>
          <p:nvSpPr>
            <p:cNvPr id="10" name="Rectangle 9"/>
            <p:cNvSpPr/>
            <p:nvPr/>
          </p:nvSpPr>
          <p:spPr>
            <a:xfrm>
              <a:off x="-2324100" y="3852345"/>
              <a:ext cx="3048000" cy="77970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Bookman Old Style" pitchFamily="18" charset="0"/>
                </a:rPr>
                <a:t>     Mass of </a:t>
              </a:r>
              <a:r>
                <a:rPr lang="en-US" b="1" dirty="0" smtClean="0">
                  <a:solidFill>
                    <a:srgbClr val="0000FF"/>
                  </a:solidFill>
                  <a:latin typeface="Bookman Old Style" pitchFamily="18" charset="0"/>
                </a:rPr>
                <a:t>solute</a:t>
              </a:r>
              <a:r>
                <a:rPr lang="en-US" dirty="0" smtClean="0">
                  <a:solidFill>
                    <a:srgbClr val="0000FF"/>
                  </a:solidFill>
                  <a:latin typeface="Bookman Old Style" pitchFamily="18" charset="0"/>
                </a:rPr>
                <a:t>     x  100</a:t>
              </a:r>
            </a:p>
            <a:p>
              <a:r>
                <a:rPr lang="en-US" dirty="0" smtClean="0">
                  <a:solidFill>
                    <a:srgbClr val="0000FF"/>
                  </a:solidFill>
                  <a:latin typeface="Bookman Old Style" pitchFamily="18" charset="0"/>
                </a:rPr>
                <a:t>   Mass of </a:t>
              </a:r>
              <a:r>
                <a:rPr lang="en-US" b="1" dirty="0" smtClean="0">
                  <a:solidFill>
                    <a:srgbClr val="0000FF"/>
                  </a:solidFill>
                  <a:latin typeface="Bookman Old Style" pitchFamily="18" charset="0"/>
                </a:rPr>
                <a:t>solution</a:t>
              </a:r>
              <a:endParaRPr lang="en-US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-2197100" y="4241812"/>
              <a:ext cx="1930400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689904" y="2960958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Mass percentage of solution =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50204" y="4067228"/>
            <a:ext cx="2209800" cy="584775"/>
            <a:chOff x="1676400" y="5257800"/>
            <a:chExt cx="2247254" cy="779701"/>
          </a:xfrm>
        </p:grpSpPr>
        <p:sp>
          <p:nvSpPr>
            <p:cNvPr id="14" name="Rectangle 13"/>
            <p:cNvSpPr/>
            <p:nvPr/>
          </p:nvSpPr>
          <p:spPr>
            <a:xfrm>
              <a:off x="1676400" y="5257800"/>
              <a:ext cx="2247254" cy="7797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Bookman Old Style" pitchFamily="18" charset="0"/>
                </a:rPr>
                <a:t> =   30     x  100</a:t>
              </a:r>
            </a:p>
            <a:p>
              <a:r>
                <a:rPr lang="en-US" b="1" dirty="0" smtClean="0">
                  <a:solidFill>
                    <a:srgbClr val="0000FF"/>
                  </a:solidFill>
                  <a:latin typeface="Bookman Old Style" pitchFamily="18" charset="0"/>
                </a:rPr>
                <a:t>     400</a:t>
              </a:r>
              <a:endParaRPr lang="en-US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012197" y="5611575"/>
              <a:ext cx="609600" cy="158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004767" y="4091258"/>
            <a:ext cx="882074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7.5 %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2974" y="4103958"/>
            <a:ext cx="3786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itchFamily="18" charset="0"/>
              </a:rPr>
              <a:t>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  <p:bldP spid="8" grpId="0" build="p"/>
      <p:bldP spid="12" grpId="0"/>
      <p:bldP spid="16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67332" y="436960"/>
            <a:ext cx="2008909" cy="4910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itchFamily="18" charset="0"/>
              </a:rPr>
              <a:t>Numerical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pic>
        <p:nvPicPr>
          <p:cNvPr id="7" name="Picture 4" descr="http://www.travelforboomers.com/wp-content/uploads/2012/06/QUESTION-art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31304" y="289003"/>
            <a:ext cx="1091852" cy="8119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33400" y="1134129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Bookman Old Style" pitchFamily="18" charset="0"/>
              </a:rPr>
              <a:t>If 110g of sodium chloride is present in 550ml of solution, calculate the concentration of the solution.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1985604"/>
            <a:ext cx="533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Bookman Old Style" pitchFamily="18" charset="0"/>
              </a:rPr>
              <a:t>Mass of solute (sodium chloride) = 110 g</a:t>
            </a:r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" y="2314171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Bookman Old Style" pitchFamily="18" charset="0"/>
              </a:rPr>
              <a:t>Volume of solution = 550 </a:t>
            </a:r>
            <a:r>
              <a:rPr lang="en-US" b="1" dirty="0" err="1" smtClean="0">
                <a:solidFill>
                  <a:srgbClr val="002060"/>
                </a:solidFill>
                <a:latin typeface="Bookman Old Style" pitchFamily="18" charset="0"/>
              </a:rPr>
              <a:t>mL</a:t>
            </a:r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09600" y="3152193"/>
            <a:ext cx="3057732" cy="584775"/>
            <a:chOff x="1295400" y="3276600"/>
            <a:chExt cx="3057732" cy="779700"/>
          </a:xfrm>
        </p:grpSpPr>
        <p:sp>
          <p:nvSpPr>
            <p:cNvPr id="13" name="Rectangle 12"/>
            <p:cNvSpPr/>
            <p:nvPr/>
          </p:nvSpPr>
          <p:spPr>
            <a:xfrm>
              <a:off x="1295400" y="3276600"/>
              <a:ext cx="3057732" cy="779700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latin typeface="Bookman Old Style" pitchFamily="18" charset="0"/>
                </a:rPr>
                <a:t>     Mass of </a:t>
              </a:r>
              <a:r>
                <a:rPr lang="en-US" b="1" dirty="0" smtClean="0">
                  <a:solidFill>
                    <a:srgbClr val="002060"/>
                  </a:solidFill>
                  <a:latin typeface="Bookman Old Style" pitchFamily="18" charset="0"/>
                </a:rPr>
                <a:t>solute</a:t>
              </a:r>
              <a:r>
                <a:rPr lang="en-US" dirty="0" smtClean="0">
                  <a:solidFill>
                    <a:srgbClr val="002060"/>
                  </a:solidFill>
                  <a:latin typeface="Bookman Old Style" pitchFamily="18" charset="0"/>
                </a:rPr>
                <a:t>     x  100</a:t>
              </a:r>
            </a:p>
            <a:p>
              <a:r>
                <a:rPr lang="en-US" dirty="0" smtClean="0">
                  <a:solidFill>
                    <a:srgbClr val="002060"/>
                  </a:solidFill>
                  <a:latin typeface="Bookman Old Style" pitchFamily="18" charset="0"/>
                </a:rPr>
                <a:t>  Volume of </a:t>
              </a:r>
              <a:r>
                <a:rPr lang="en-US" b="1" dirty="0" smtClean="0">
                  <a:solidFill>
                    <a:srgbClr val="002060"/>
                  </a:solidFill>
                  <a:latin typeface="Bookman Old Style" pitchFamily="18" charset="0"/>
                </a:rPr>
                <a:t>solution</a:t>
              </a:r>
              <a:endParaRPr lang="en-US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488902" y="3657601"/>
              <a:ext cx="1939636" cy="1588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609600" y="2730114"/>
            <a:ext cx="434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Bookman Old Style" pitchFamily="18" charset="0"/>
              </a:rPr>
              <a:t>Volume percentage of solution =</a:t>
            </a:r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9600" y="3968175"/>
            <a:ext cx="2362200" cy="584775"/>
            <a:chOff x="1676400" y="5257800"/>
            <a:chExt cx="2247254" cy="779700"/>
          </a:xfrm>
        </p:grpSpPr>
        <p:sp>
          <p:nvSpPr>
            <p:cNvPr id="17" name="Rectangle 16"/>
            <p:cNvSpPr/>
            <p:nvPr/>
          </p:nvSpPr>
          <p:spPr>
            <a:xfrm>
              <a:off x="1676400" y="5257800"/>
              <a:ext cx="2247254" cy="7797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  <a:latin typeface="Bookman Old Style" pitchFamily="18" charset="0"/>
                </a:rPr>
                <a:t> =   110 x 100</a:t>
              </a:r>
            </a:p>
            <a:p>
              <a:r>
                <a:rPr lang="en-US" b="1" dirty="0" smtClean="0">
                  <a:solidFill>
                    <a:srgbClr val="002060"/>
                  </a:solidFill>
                  <a:latin typeface="Bookman Old Style" pitchFamily="18" charset="0"/>
                </a:rPr>
                <a:t>      550</a:t>
              </a:r>
              <a:endParaRPr lang="en-US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2111573" y="5643884"/>
              <a:ext cx="447244" cy="10264"/>
            </a:xfrm>
            <a:prstGeom prst="line">
              <a:avLst/>
            </a:prstGeom>
            <a:ln>
              <a:solidFill>
                <a:srgbClr val="FF0066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806248" y="3972778"/>
            <a:ext cx="775152" cy="33855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Bookman Old Style" pitchFamily="18" charset="0"/>
              </a:rPr>
              <a:t>20 %</a:t>
            </a:r>
            <a:endParaRPr lang="en-US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25285" y="3972778"/>
            <a:ext cx="3786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= 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8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5" grpId="0"/>
      <p:bldP spid="19" grpId="0" animBg="1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7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675684"/>
            <a:ext cx="4527981" cy="81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Solubility and factors affecting solubility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790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20481" y="352545"/>
            <a:ext cx="7130145" cy="370112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Bookman Old Style" pitchFamily="18" charset="0"/>
              </a:rPr>
              <a:t>DEPENDING UPON THE CONCENTRATION OF SOLUTION</a:t>
            </a:r>
            <a:endParaRPr lang="en-US" sz="18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2416625" y="1574427"/>
            <a:ext cx="1066800" cy="342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40626" y="1574427"/>
            <a:ext cx="1219200" cy="342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4025" y="2031627"/>
            <a:ext cx="251460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UNSATURATED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88226" y="2031627"/>
            <a:ext cx="2209800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SATURATED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5246" y="1060078"/>
            <a:ext cx="225357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SOLUTION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44246" y="3098427"/>
            <a:ext cx="2490879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3099" y="308055"/>
            <a:ext cx="448552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5206" y="285750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Bookman Old Style" pitchFamily="18" charset="0"/>
              </a:rPr>
              <a:t>Saturated and Unsaturated solution</a:t>
            </a:r>
            <a:endParaRPr lang="en-US" sz="18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" y="722526"/>
            <a:ext cx="878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latin typeface="Bookman Old Style" pitchFamily="18" charset="0"/>
              </a:rPr>
              <a:t>A solution in which more quantity of solute can be dissolved without</a:t>
            </a:r>
          </a:p>
          <a:p>
            <a:r>
              <a:rPr lang="en-US" b="1" dirty="0" smtClean="0">
                <a:latin typeface="Bookman Old Style" pitchFamily="18" charset="0"/>
              </a:rPr>
              <a:t>    raising its temperature, is called an unsaturated solution. 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" y="3449046"/>
            <a:ext cx="8226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latin typeface="Bookman Old Style" pitchFamily="18" charset="0"/>
              </a:rPr>
              <a:t>A solution in which no more solute can be dissolved at the temperature,</a:t>
            </a:r>
          </a:p>
          <a:p>
            <a:r>
              <a:rPr lang="en-US" b="1" dirty="0" smtClean="0">
                <a:latin typeface="Bookman Old Style" pitchFamily="18" charset="0"/>
              </a:rPr>
              <a:t>    is called as saturated solution. </a:t>
            </a:r>
            <a:endParaRPr lang="en-US" b="1" dirty="0">
              <a:latin typeface="Bookman Old Style" pitchFamily="18" charset="0"/>
            </a:endParaRPr>
          </a:p>
        </p:txBody>
      </p:sp>
      <p:pic>
        <p:nvPicPr>
          <p:cNvPr id="18" name="Picture 10" descr="http://upload.wikimedia.org/wikipedia/commons/thumb/8/89/SaltInWaterSolutionLiquid.jpg/220px-SaltInWaterSolutionLiqui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3793" y="1378566"/>
            <a:ext cx="1161456" cy="1706594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682039" y="3098427"/>
            <a:ext cx="2436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Unsaturated solution</a:t>
            </a:r>
            <a:endParaRPr lang="en-US" sz="1600" b="1" dirty="0">
              <a:latin typeface="Bookman Old Style" pitchFamily="18" charset="0"/>
            </a:endParaRP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882" y="1368856"/>
            <a:ext cx="1200150" cy="1700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4815502" y="3098427"/>
            <a:ext cx="2058577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81376" y="3098427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S</a:t>
            </a:r>
            <a:r>
              <a:rPr lang="en-US" sz="1600" b="1" dirty="0" smtClean="0">
                <a:latin typeface="Bookman Old Style" pitchFamily="18" charset="0"/>
              </a:rPr>
              <a:t>aturated solution</a:t>
            </a:r>
            <a:endParaRPr lang="en-US" sz="16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9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3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4" grpId="0" animBg="1"/>
      <p:bldP spid="15" grpId="0"/>
      <p:bldP spid="19" grpId="0"/>
      <p:bldP spid="21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15396" y="285750"/>
            <a:ext cx="2209800" cy="4572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SOLUBILITY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651804" y="704850"/>
            <a:ext cx="7543800" cy="10858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pic>
        <p:nvPicPr>
          <p:cNvPr id="10" name="Picture 2" descr="http://www.blobs.org/science/chemistry/dissolving.gif"/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72196" y="2495550"/>
            <a:ext cx="3429000" cy="226559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43388" y="971550"/>
            <a:ext cx="809417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Maximum amount of solute which can be dissolved in 100g of a solvent at a specific temperature.</a:t>
            </a:r>
            <a:endParaRPr lang="en-US" b="1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3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\\Server\d\Old_data\VIPUL\chemistry images\6-06-2014\chemistry images\put-down-soda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02022"/>
            <a:ext cx="3359728" cy="16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1449" y="319486"/>
            <a:ext cx="6590266" cy="400110"/>
          </a:xfrm>
          <a:prstGeom prst="rect">
            <a:avLst/>
          </a:prstGeom>
          <a:solidFill>
            <a:srgbClr val="AC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Effect of temperature and pressure on solubility</a:t>
            </a:r>
            <a:endParaRPr lang="en-US" sz="20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356" y="776686"/>
            <a:ext cx="2414444" cy="40011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Solids in liquids </a:t>
            </a:r>
            <a:endParaRPr lang="en-US" sz="20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1" y="1273355"/>
            <a:ext cx="8305800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   Usually increases on increasing the temperature,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       decreases </a:t>
            </a:r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on </a:t>
            </a:r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decreasing </a:t>
            </a:r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the </a:t>
            </a:r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temperature</a:t>
            </a:r>
            <a:endParaRPr lang="en-US" sz="16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292" y="1843486"/>
            <a:ext cx="582082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   Remains unaffected  by the changes in pressure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7432" y="791200"/>
            <a:ext cx="2374368" cy="40011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Gases in liquids </a:t>
            </a:r>
            <a:endParaRPr lang="en-US" sz="20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2943" y="1254850"/>
            <a:ext cx="8428657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Usually  decreases  on increasing  the temperature,                                                 Increases </a:t>
            </a:r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on </a:t>
            </a:r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decreasing the temperature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1600" b="1" dirty="0" smtClean="0">
              <a:solidFill>
                <a:srgbClr val="C00000"/>
              </a:solidFill>
              <a:latin typeface="Bookman Old Style" pitchFamily="18" charset="0"/>
            </a:endParaRPr>
          </a:p>
        </p:txBody>
      </p:sp>
      <p:pic>
        <p:nvPicPr>
          <p:cNvPr id="1027" name="Picture 3" descr="\\Server\d\Old_data\VIPUL\chemistry images\6-06-2014\chemistry images\02_boil_agar_P30200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714" y="2384263"/>
            <a:ext cx="2379486" cy="165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ular Callout 15"/>
          <p:cNvSpPr/>
          <p:nvPr/>
        </p:nvSpPr>
        <p:spPr>
          <a:xfrm>
            <a:off x="507874" y="2590907"/>
            <a:ext cx="3145460" cy="1347568"/>
          </a:xfrm>
          <a:prstGeom prst="wedgeRoundRectCallout">
            <a:avLst>
              <a:gd name="adj1" fmla="val 65571"/>
              <a:gd name="adj2" fmla="val -50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7620" y="2636026"/>
            <a:ext cx="3275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</a:rPr>
              <a:t>Water contains dissolved gases in liquids.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when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</a:rPr>
              <a:t>heated the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dissolved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</a:rPr>
              <a:t>gases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try to escape in the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</a:rPr>
              <a:t>form of tiny bubbles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ounded Rectangular Callout 19"/>
          <p:cNvSpPr/>
          <p:nvPr/>
        </p:nvSpPr>
        <p:spPr>
          <a:xfrm>
            <a:off x="443460" y="2986486"/>
            <a:ext cx="3554964" cy="1347568"/>
          </a:xfrm>
          <a:prstGeom prst="wedgeRoundRectCallout">
            <a:avLst>
              <a:gd name="adj1" fmla="val 59400"/>
              <a:gd name="adj2" fmla="val -638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64491" y="2983290"/>
            <a:ext cx="3512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</a:rPr>
              <a:t>Aerated drinks contain carbon dioxide gas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dissolved in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</a:rPr>
              <a:t>water under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pressure. When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</a:rPr>
              <a:t>bottle is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opened pressure falls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</a:rPr>
              <a:t>and gas escapes producing a fizz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5822" y="1946515"/>
            <a:ext cx="7855035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  Increases on increasing the pressure; and decreases on decreasing</a:t>
            </a:r>
          </a:p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  <a:latin typeface="Bookman Old Style" pitchFamily="18" charset="0"/>
              </a:rPr>
              <a:t>     the pressure </a:t>
            </a:r>
          </a:p>
          <a:p>
            <a:endParaRPr lang="en-US" sz="1600" b="1" dirty="0" smtClean="0">
              <a:solidFill>
                <a:srgbClr val="C00000"/>
              </a:solidFill>
              <a:latin typeface="Bookman Old Style" pitchFamily="18" charset="0"/>
            </a:endParaRPr>
          </a:p>
        </p:txBody>
      </p:sp>
      <p:pic>
        <p:nvPicPr>
          <p:cNvPr id="26" name="Picture 2" descr="\\Server\d\Old_data\VIPUL\chemistry images\2-6-2014\ChinaDish.jpg" hidden="1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94" b="8244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3064391"/>
            <a:ext cx="3810000" cy="3111500"/>
          </a:xfrm>
          <a:prstGeom prst="rect">
            <a:avLst/>
          </a:prstGeom>
          <a:noFill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1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90000" y="1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53000" y="5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3000" y="5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3" grpId="2" animBg="1"/>
      <p:bldP spid="5" grpId="0"/>
      <p:bldP spid="5" grpId="1"/>
      <p:bldP spid="5" grpId="2"/>
      <p:bldP spid="7" grpId="0"/>
      <p:bldP spid="7" grpId="1"/>
      <p:bldP spid="7" grpId="2"/>
      <p:bldP spid="8" grpId="0" animBg="1"/>
      <p:bldP spid="8" grpId="1" animBg="1"/>
      <p:bldP spid="9" grpId="0"/>
      <p:bldP spid="9" grpId="1"/>
      <p:bldP spid="16" grpId="0" animBg="1"/>
      <p:bldP spid="16" grpId="1" animBg="1"/>
      <p:bldP spid="16" grpId="2" animBg="1"/>
      <p:bldP spid="19" grpId="0"/>
      <p:bldP spid="19" grpId="1"/>
      <p:bldP spid="19" grpId="2"/>
      <p:bldP spid="20" grpId="0" animBg="1"/>
      <p:bldP spid="20" grpId="1" animBg="1"/>
      <p:bldP spid="18" grpId="0"/>
      <p:bldP spid="18" grpId="1"/>
      <p:bldP spid="22" grpId="0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079" y="210858"/>
            <a:ext cx="656725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2995" y="223438"/>
            <a:ext cx="661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Effect of heating and cooling on a saturated solution 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974" y="749209"/>
            <a:ext cx="9079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If a saturated solution at a particular temperature is heated to a higher</a:t>
            </a:r>
          </a:p>
          <a:p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    temperature, then it becomes unsaturated.   </a:t>
            </a:r>
            <a:endParaRPr lang="en-US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1463859" y="1525949"/>
            <a:ext cx="4893173" cy="1153007"/>
          </a:xfrm>
          <a:prstGeom prst="cloudCallout">
            <a:avLst>
              <a:gd name="adj1" fmla="val -60852"/>
              <a:gd name="adj2" fmla="val -62375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95400" y="1647131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Solubility of solid solute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 increases on heating and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more of a solute can be dissolved.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974" y="1426026"/>
            <a:ext cx="891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If a saturated solution at a particular temperature is cooled to a lower</a:t>
            </a:r>
          </a:p>
          <a:p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    temperature, then some of its dissolved </a:t>
            </a:r>
            <a:r>
              <a:rPr lang="en-US" b="1" dirty="0">
                <a:solidFill>
                  <a:schemeClr val="tx2"/>
                </a:solidFill>
                <a:latin typeface="Bookman Old Style" pitchFamily="18" charset="0"/>
              </a:rPr>
              <a:t>s</a:t>
            </a:r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olute will separate out in </a:t>
            </a:r>
          </a:p>
          <a:p>
            <a:r>
              <a:rPr lang="en-US" b="1" dirty="0" smtClean="0">
                <a:solidFill>
                  <a:schemeClr val="tx2"/>
                </a:solidFill>
                <a:latin typeface="Bookman Old Style" pitchFamily="18" charset="0"/>
              </a:rPr>
              <a:t>    the form of solid crystal.</a:t>
            </a:r>
            <a:endParaRPr lang="en-US" b="1" dirty="0">
              <a:solidFill>
                <a:schemeClr val="tx2"/>
              </a:solidFill>
              <a:latin typeface="Bookman Old Style" pitchFamily="18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1420906" y="2576599"/>
            <a:ext cx="5382490" cy="787519"/>
          </a:xfrm>
          <a:prstGeom prst="cloudCallout">
            <a:avLst>
              <a:gd name="adj1" fmla="val -25149"/>
              <a:gd name="adj2" fmla="val -6388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26206" y="2711450"/>
            <a:ext cx="4384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The solubility of solute in the solution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decreases on cooling</a:t>
            </a:r>
          </a:p>
        </p:txBody>
      </p:sp>
      <p:pic>
        <p:nvPicPr>
          <p:cNvPr id="10" name="Picture 13" descr="\\Server\d\Old_data\VIPUL\chemistry images\2-6-2014\saturated so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22" y="1055492"/>
            <a:ext cx="2021678" cy="15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 rot="10800000">
            <a:off x="926926" y="762000"/>
            <a:ext cx="1828799" cy="800100"/>
            <a:chOff x="-2667000" y="1524000"/>
            <a:chExt cx="2667000" cy="1447800"/>
          </a:xfrm>
        </p:grpSpPr>
        <p:sp>
          <p:nvSpPr>
            <p:cNvPr id="12" name="Rectangle 11"/>
            <p:cNvSpPr/>
            <p:nvPr/>
          </p:nvSpPr>
          <p:spPr>
            <a:xfrm>
              <a:off x="-2667000" y="1524000"/>
              <a:ext cx="2667000" cy="1447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-2514600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-20531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-1600200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-12149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-8339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-3767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-2286000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-18245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-1371600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-9863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-6053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-1481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-2514600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-20531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-1600200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-12149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-8339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-3767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-2286000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-18245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-1371600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-9863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-6053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-1481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-2514600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-20531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-1600200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-12149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-8339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-3767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-2286000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-18245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-1371600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-9863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-6053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-1481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15494" y="3086100"/>
            <a:ext cx="1971248" cy="967637"/>
            <a:chOff x="5486400" y="3200400"/>
            <a:chExt cx="3104296" cy="1950582"/>
          </a:xfrm>
        </p:grpSpPr>
        <p:sp>
          <p:nvSpPr>
            <p:cNvPr id="50" name="Rectangle 49"/>
            <p:cNvSpPr/>
            <p:nvPr/>
          </p:nvSpPr>
          <p:spPr>
            <a:xfrm rot="10800000">
              <a:off x="5486400" y="3200400"/>
              <a:ext cx="3104296" cy="195058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638801" y="3429000"/>
              <a:ext cx="2819399" cy="117231"/>
              <a:chOff x="4114801" y="5750168"/>
              <a:chExt cx="2819399" cy="117231"/>
            </a:xfrm>
          </p:grpSpPr>
          <p:sp>
            <p:nvSpPr>
              <p:cNvPr id="72" name="Oval 71"/>
              <p:cNvSpPr/>
              <p:nvPr/>
            </p:nvSpPr>
            <p:spPr>
              <a:xfrm rot="10800000">
                <a:off x="67860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 rot="10800000">
                <a:off x="62526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 rot="10800000">
                <a:off x="57192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>
              <a:xfrm rot="10800000">
                <a:off x="51858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 rot="10800000">
                <a:off x="4648200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 rot="10800000">
                <a:off x="4114801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943601" y="3845169"/>
              <a:ext cx="2285999" cy="117231"/>
              <a:chOff x="4114801" y="5750168"/>
              <a:chExt cx="2285999" cy="117231"/>
            </a:xfrm>
          </p:grpSpPr>
          <p:sp>
            <p:nvSpPr>
              <p:cNvPr id="67" name="Oval 66"/>
              <p:cNvSpPr/>
              <p:nvPr/>
            </p:nvSpPr>
            <p:spPr>
              <a:xfrm rot="10800000">
                <a:off x="62526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 rot="10800000">
                <a:off x="57192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 rot="10800000">
                <a:off x="51858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 rot="10800000">
                <a:off x="4648200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 rot="10800000">
                <a:off x="4114801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562601" y="4302369"/>
              <a:ext cx="2819399" cy="117231"/>
              <a:chOff x="4114801" y="5750168"/>
              <a:chExt cx="2819399" cy="117231"/>
            </a:xfrm>
          </p:grpSpPr>
          <p:sp>
            <p:nvSpPr>
              <p:cNvPr id="61" name="Oval 60"/>
              <p:cNvSpPr/>
              <p:nvPr/>
            </p:nvSpPr>
            <p:spPr>
              <a:xfrm rot="10800000">
                <a:off x="67860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 rot="10800000">
                <a:off x="62526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 rot="10800000">
                <a:off x="57192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 rot="10800000">
                <a:off x="51858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 rot="10800000">
                <a:off x="4648200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 rot="10800000">
                <a:off x="4114801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5715000" y="4759569"/>
              <a:ext cx="2819399" cy="117231"/>
              <a:chOff x="4114801" y="5750168"/>
              <a:chExt cx="2819399" cy="117231"/>
            </a:xfrm>
          </p:grpSpPr>
          <p:sp>
            <p:nvSpPr>
              <p:cNvPr id="55" name="Oval 54"/>
              <p:cNvSpPr/>
              <p:nvPr/>
            </p:nvSpPr>
            <p:spPr>
              <a:xfrm rot="10800000">
                <a:off x="67860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>
              <a:xfrm rot="10800000">
                <a:off x="62526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 rot="10800000">
                <a:off x="57192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>
              <a:xfrm rot="10800000">
                <a:off x="5185833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 rot="10800000">
                <a:off x="4648200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 rot="10800000">
                <a:off x="4114801" y="5750168"/>
                <a:ext cx="148167" cy="11723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Bookman Old Style" pitchFamily="18" charset="0"/>
                </a:endParaRPr>
              </a:p>
            </p:txBody>
          </p:sp>
        </p:grpSp>
      </p:grpSp>
      <p:sp>
        <p:nvSpPr>
          <p:cNvPr id="78" name="TextBox 77"/>
          <p:cNvSpPr txBox="1"/>
          <p:nvPr/>
        </p:nvSpPr>
        <p:spPr>
          <a:xfrm>
            <a:off x="751609" y="304800"/>
            <a:ext cx="284018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SATURATED SOLUTION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419225" y="1576345"/>
            <a:ext cx="781050" cy="1419776"/>
            <a:chOff x="4305300" y="2764816"/>
            <a:chExt cx="723900" cy="1502384"/>
          </a:xfrm>
        </p:grpSpPr>
        <p:sp>
          <p:nvSpPr>
            <p:cNvPr id="80" name="Right Arrow 79"/>
            <p:cNvSpPr/>
            <p:nvPr/>
          </p:nvSpPr>
          <p:spPr>
            <a:xfrm rot="5400000">
              <a:off x="3943350" y="3181350"/>
              <a:ext cx="1447800" cy="723900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6200000">
              <a:off x="3972461" y="3288454"/>
              <a:ext cx="1389584" cy="342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HEATING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02456" y="4186431"/>
            <a:ext cx="3027565" cy="30777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UNSATURATED SOLUTION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 rot="10800000">
            <a:off x="4127327" y="762000"/>
            <a:ext cx="1828799" cy="800100"/>
            <a:chOff x="-2667000" y="1524000"/>
            <a:chExt cx="2667000" cy="1447800"/>
          </a:xfrm>
        </p:grpSpPr>
        <p:sp>
          <p:nvSpPr>
            <p:cNvPr id="84" name="Rectangle 83"/>
            <p:cNvSpPr/>
            <p:nvPr/>
          </p:nvSpPr>
          <p:spPr>
            <a:xfrm>
              <a:off x="-2667000" y="1524000"/>
              <a:ext cx="2667000" cy="1447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-2514600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-20531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-1600200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-12149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-8339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-3767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-2286000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-18245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-1371600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-9863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-6053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-1481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-2514600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-20531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-1600200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-12149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-8339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-3767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-2286000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-18245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-1371600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-9863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-6053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-1481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-2514600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-20531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-1600200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-12149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-8339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-3767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-2286000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-18245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-1371600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-9863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-6053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-1481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</p:grpSp>
      <p:sp>
        <p:nvSpPr>
          <p:cNvPr id="121" name="TextBox 120"/>
          <p:cNvSpPr txBox="1"/>
          <p:nvPr/>
        </p:nvSpPr>
        <p:spPr>
          <a:xfrm>
            <a:off x="3962400" y="304800"/>
            <a:ext cx="2840996" cy="33855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SATURATED SOLUTION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4781550" y="1621555"/>
            <a:ext cx="723900" cy="1409308"/>
            <a:chOff x="4305300" y="2773701"/>
            <a:chExt cx="723900" cy="1493499"/>
          </a:xfrm>
        </p:grpSpPr>
        <p:sp>
          <p:nvSpPr>
            <p:cNvPr id="123" name="Right Arrow 122"/>
            <p:cNvSpPr/>
            <p:nvPr/>
          </p:nvSpPr>
          <p:spPr>
            <a:xfrm rot="5400000">
              <a:off x="3943350" y="3181350"/>
              <a:ext cx="1447800" cy="723900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 rot="16200000">
              <a:off x="3969739" y="3286547"/>
              <a:ext cx="1395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COOLING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4167384" y="4186431"/>
            <a:ext cx="1952232" cy="30523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man Old Style" pitchFamily="18" charset="0"/>
              </a:rPr>
              <a:t>PRECIPITATED</a:t>
            </a:r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 rot="10800000">
            <a:off x="4212770" y="3086104"/>
            <a:ext cx="1981200" cy="678473"/>
            <a:chOff x="-2514600" y="1600200"/>
            <a:chExt cx="2514600" cy="1260231"/>
          </a:xfrm>
        </p:grpSpPr>
        <p:sp>
          <p:nvSpPr>
            <p:cNvPr id="127" name="Rectangle 126"/>
            <p:cNvSpPr/>
            <p:nvPr/>
          </p:nvSpPr>
          <p:spPr>
            <a:xfrm>
              <a:off x="-2438400" y="1600200"/>
              <a:ext cx="2362200" cy="1219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-2514600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-20531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-1600200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-12149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-8339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-376767" y="16764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-2286000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-18245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-1371600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-9863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-6053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-148167" y="18639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-2514600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-20531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-1600200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-12149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-8339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-376767" y="20925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-2286000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-18245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-1371600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-9863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-6053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-148167" y="23211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>
              <a:off x="-2514600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-20531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-1600200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-12149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-8339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-376767" y="2549769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-2286000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-18245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-1371600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-9863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-6053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-148167" y="27432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4301496" y="3750128"/>
            <a:ext cx="1905000" cy="228600"/>
            <a:chOff x="5410201" y="5562600"/>
            <a:chExt cx="2514600" cy="304799"/>
          </a:xfrm>
        </p:grpSpPr>
        <p:sp>
          <p:nvSpPr>
            <p:cNvPr id="165" name="Oval 164"/>
            <p:cNvSpPr/>
            <p:nvPr/>
          </p:nvSpPr>
          <p:spPr>
            <a:xfrm rot="10800000">
              <a:off x="7548034" y="55626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 rot="10800000">
              <a:off x="7086601" y="55626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 rot="10800000">
              <a:off x="6633634" y="55626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 rot="10800000">
              <a:off x="6248401" y="55626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 rot="10800000">
              <a:off x="5867401" y="55626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 rot="10800000">
              <a:off x="5410201" y="5562600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 rot="10800000">
              <a:off x="7776634" y="5750168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 rot="10800000">
              <a:off x="7315201" y="5750168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 rot="10800000">
              <a:off x="6862234" y="5750168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74" name="Oval 173"/>
            <p:cNvSpPr/>
            <p:nvPr/>
          </p:nvSpPr>
          <p:spPr>
            <a:xfrm rot="10800000">
              <a:off x="6477001" y="5750168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 rot="10800000">
              <a:off x="6096001" y="5750168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  <p:sp>
          <p:nvSpPr>
            <p:cNvPr id="176" name="Oval 175"/>
            <p:cNvSpPr/>
            <p:nvPr/>
          </p:nvSpPr>
          <p:spPr>
            <a:xfrm rot="10800000">
              <a:off x="5638801" y="5750168"/>
              <a:ext cx="148167" cy="1172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Bookman Old Style" pitchFamily="18" charset="0"/>
              </a:endParaRPr>
            </a:p>
          </p:txBody>
        </p:sp>
      </p:grpSp>
      <p:sp>
        <p:nvSpPr>
          <p:cNvPr id="177" name="Cloud Callout 176"/>
          <p:cNvSpPr/>
          <p:nvPr/>
        </p:nvSpPr>
        <p:spPr>
          <a:xfrm>
            <a:off x="1598706" y="2814765"/>
            <a:ext cx="5382490" cy="488987"/>
          </a:xfrm>
          <a:prstGeom prst="cloudCallout">
            <a:avLst>
              <a:gd name="adj1" fmla="val -25149"/>
              <a:gd name="adj2" fmla="val -6388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2072009" y="2863850"/>
            <a:ext cx="4597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The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properties is called as precipitation  </a:t>
            </a:r>
            <a:endParaRPr lang="en-US" sz="1600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5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  <p:bldP spid="4" grpId="0" build="allAtOnce"/>
      <p:bldP spid="5" grpId="0" animBg="1"/>
      <p:bldP spid="5" grpId="1" animBg="1"/>
      <p:bldP spid="5" grpId="2" animBg="1"/>
      <p:bldP spid="6" grpId="0"/>
      <p:bldP spid="6" grpId="1"/>
      <p:bldP spid="6" grpId="2"/>
      <p:bldP spid="7" grpId="0" build="allAtOnce"/>
      <p:bldP spid="8" grpId="0" animBg="1"/>
      <p:bldP spid="8" grpId="1" animBg="1"/>
      <p:bldP spid="9" grpId="0"/>
      <p:bldP spid="9" grpId="1"/>
      <p:bldP spid="78" grpId="0" animBg="1"/>
      <p:bldP spid="82" grpId="0" animBg="1"/>
      <p:bldP spid="121" grpId="0" animBg="1"/>
      <p:bldP spid="125" grpId="0" animBg="1"/>
      <p:bldP spid="177" grpId="0" animBg="1"/>
      <p:bldP spid="177" grpId="1" animBg="1"/>
      <p:bldP spid="178" grpId="0"/>
      <p:bldP spid="17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8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675684"/>
            <a:ext cx="4527981" cy="81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Numericals of solubility and suspension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5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663366"/>
              </p:ext>
            </p:extLst>
          </p:nvPr>
        </p:nvGraphicFramePr>
        <p:xfrm>
          <a:off x="533400" y="864870"/>
          <a:ext cx="61722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100"/>
                <a:gridCol w="3086100"/>
              </a:tblGrid>
              <a:tr h="708660">
                <a:tc>
                  <a:txBody>
                    <a:bodyPr/>
                    <a:lstStyle/>
                    <a:p>
                      <a:r>
                        <a:rPr lang="en-GB" sz="2000" b="1" dirty="0" smtClean="0">
                          <a:latin typeface="Bookman Old Style" pitchFamily="18" charset="0"/>
                        </a:rPr>
                        <a:t>Substance (Solute)</a:t>
                      </a:r>
                      <a:endParaRPr lang="en-GB" sz="20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100" b="1" dirty="0" smtClean="0">
                          <a:latin typeface="Bookman Old Style" pitchFamily="18" charset="0"/>
                        </a:rPr>
                        <a:t>Solubility in water (at 20</a:t>
                      </a:r>
                      <a:r>
                        <a:rPr lang="en-US" sz="2400" b="1" baseline="30000" dirty="0" smtClean="0">
                          <a:solidFill>
                            <a:schemeClr val="bg1"/>
                          </a:solidFill>
                          <a:latin typeface="Bookman Old Style" pitchFamily="18" charset="0"/>
                          <a:sym typeface="Symbol"/>
                        </a:rPr>
                        <a:t></a:t>
                      </a: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Bookman Old Style" pitchFamily="18" charset="0"/>
                        </a:rPr>
                        <a:t>C</a:t>
                      </a:r>
                      <a:r>
                        <a:rPr lang="en-GB" sz="2100" b="1" dirty="0" smtClean="0">
                          <a:latin typeface="Bookman Old Style" pitchFamily="18" charset="0"/>
                        </a:rPr>
                        <a:t>)</a:t>
                      </a:r>
                      <a:endParaRPr lang="en-GB" sz="21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Copper</a:t>
                      </a:r>
                      <a:r>
                        <a:rPr lang="en-GB" sz="1800" b="1" baseline="0" dirty="0" smtClean="0">
                          <a:latin typeface="Bookman Old Style" pitchFamily="18" charset="0"/>
                        </a:rPr>
                        <a:t> Sulphate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21 g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Potassium</a:t>
                      </a:r>
                      <a:r>
                        <a:rPr lang="en-GB" sz="1800" b="1" baseline="0" dirty="0" smtClean="0">
                          <a:latin typeface="Bookman Old Style" pitchFamily="18" charset="0"/>
                        </a:rPr>
                        <a:t> Nitrate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32 g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Potassium Chloride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34 g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Sodium Chloride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36 g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Ammonium Chloride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37 g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38150"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Sugar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latin typeface="Bookman Old Style" pitchFamily="18" charset="0"/>
                        </a:rPr>
                        <a:t>204g</a:t>
                      </a:r>
                      <a:endParaRPr lang="en-GB" sz="18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0742" y="26693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EXAMPLES :</a:t>
            </a:r>
            <a:endParaRPr lang="en-IN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9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754707"/>
              </p:ext>
            </p:extLst>
          </p:nvPr>
        </p:nvGraphicFramePr>
        <p:xfrm>
          <a:off x="685800" y="2038350"/>
          <a:ext cx="5334000" cy="2666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742"/>
                <a:gridCol w="812362"/>
                <a:gridCol w="735724"/>
                <a:gridCol w="735724"/>
                <a:gridCol w="735724"/>
                <a:gridCol w="735724"/>
              </a:tblGrid>
              <a:tr h="407355"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latin typeface="Bookman Old Style" pitchFamily="18" charset="0"/>
                        </a:rPr>
                        <a:t>Substance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 smtClean="0">
                          <a:latin typeface="Bookman Old Style" pitchFamily="18" charset="0"/>
                        </a:rPr>
                        <a:t>10</a:t>
                      </a:r>
                      <a:r>
                        <a:rPr lang="en-US" sz="1400" b="1" baseline="30000" dirty="0" smtClean="0">
                          <a:solidFill>
                            <a:schemeClr val="bg1"/>
                          </a:solidFill>
                          <a:latin typeface="Bookman Old Style" pitchFamily="18" charset="0"/>
                          <a:sym typeface="Symbol"/>
                        </a:rPr>
                        <a:t>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Bookman Old Style" pitchFamily="18" charset="0"/>
                        </a:rPr>
                        <a:t>C</a:t>
                      </a:r>
                      <a:endParaRPr lang="en-GB" sz="1400" b="1" dirty="0" smtClean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20</a:t>
                      </a:r>
                      <a:r>
                        <a:rPr lang="en-US" sz="1400" b="1" baseline="30000" dirty="0" smtClean="0">
                          <a:solidFill>
                            <a:schemeClr val="bg1"/>
                          </a:solidFill>
                          <a:latin typeface="Bookman Old Style" pitchFamily="18" charset="0"/>
                          <a:sym typeface="Symbol"/>
                        </a:rPr>
                        <a:t>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Bookman Old Style" pitchFamily="18" charset="0"/>
                        </a:rPr>
                        <a:t>C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40</a:t>
                      </a:r>
                      <a:r>
                        <a:rPr lang="en-US" sz="1400" b="1" baseline="30000" dirty="0" smtClean="0">
                          <a:solidFill>
                            <a:schemeClr val="bg1"/>
                          </a:solidFill>
                          <a:latin typeface="Bookman Old Style" pitchFamily="18" charset="0"/>
                          <a:sym typeface="Symbol"/>
                        </a:rPr>
                        <a:t>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Bookman Old Style" pitchFamily="18" charset="0"/>
                        </a:rPr>
                        <a:t>C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60</a:t>
                      </a:r>
                      <a:r>
                        <a:rPr lang="en-US" sz="1400" b="1" baseline="30000" dirty="0" smtClean="0">
                          <a:solidFill>
                            <a:schemeClr val="bg1"/>
                          </a:solidFill>
                          <a:latin typeface="Bookman Old Style" pitchFamily="18" charset="0"/>
                          <a:sym typeface="Symbol"/>
                        </a:rPr>
                        <a:t>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Bookman Old Style" pitchFamily="18" charset="0"/>
                        </a:rPr>
                        <a:t>C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80</a:t>
                      </a:r>
                      <a:r>
                        <a:rPr lang="en-US" sz="1400" b="1" baseline="30000" dirty="0" smtClean="0">
                          <a:solidFill>
                            <a:schemeClr val="bg1"/>
                          </a:solidFill>
                          <a:latin typeface="Bookman Old Style" pitchFamily="18" charset="0"/>
                          <a:sym typeface="Symbol"/>
                        </a:rPr>
                        <a:t></a:t>
                      </a: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Bookman Old Style" pitchFamily="18" charset="0"/>
                        </a:rPr>
                        <a:t>C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911"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latin typeface="Bookman Old Style" pitchFamily="18" charset="0"/>
                        </a:rPr>
                        <a:t>Potassium Nitrate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21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32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62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106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167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911"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latin typeface="Bookman Old Style" pitchFamily="18" charset="0"/>
                        </a:rPr>
                        <a:t>Sodium Chloride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36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36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36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37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37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911"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latin typeface="Bookman Old Style" pitchFamily="18" charset="0"/>
                        </a:rPr>
                        <a:t>Potassium Chloride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35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35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40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46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54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4911">
                <a:tc>
                  <a:txBody>
                    <a:bodyPr/>
                    <a:lstStyle/>
                    <a:p>
                      <a:r>
                        <a:rPr lang="en-GB" sz="1400" b="1" dirty="0" smtClean="0">
                          <a:latin typeface="Bookman Old Style" pitchFamily="18" charset="0"/>
                        </a:rPr>
                        <a:t>Ammonium Chloride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24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37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41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55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smtClean="0">
                          <a:latin typeface="Bookman Old Style" pitchFamily="18" charset="0"/>
                        </a:rPr>
                        <a:t>66 g</a:t>
                      </a:r>
                      <a:endParaRPr lang="en-GB" sz="1400" b="1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5800" y="28575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Bookman Old Style" pitchFamily="18" charset="0"/>
              </a:rPr>
              <a:t>A student determined the solubility of 4 substances </a:t>
            </a:r>
          </a:p>
          <a:p>
            <a:pPr marL="285750" indent="-285750">
              <a:buFont typeface="Wingdings"/>
              <a:buChar char="à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KNO</a:t>
            </a:r>
            <a:r>
              <a:rPr lang="en-US" b="1" baseline="-25000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3</a:t>
            </a:r>
          </a:p>
          <a:p>
            <a:pPr marL="285750" indent="-285750">
              <a:buFont typeface="Wingdings"/>
              <a:buChar char="à"/>
            </a:pP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NaCl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  <a:latin typeface="Bookman Old Style" pitchFamily="18" charset="0"/>
            </a:endParaRPr>
          </a:p>
          <a:p>
            <a:pPr marL="285750" indent="-285750">
              <a:buFont typeface="Wingdings"/>
              <a:buChar char="à"/>
            </a:pP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KCl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  <a:latin typeface="Bookman Old Style" pitchFamily="18" charset="0"/>
            </a:endParaRPr>
          </a:p>
          <a:p>
            <a:pPr marL="285750" indent="-285750">
              <a:buFont typeface="Wingdings"/>
              <a:buChar char="à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NH</a:t>
            </a:r>
            <a:r>
              <a:rPr lang="en-US" b="1" baseline="-25000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4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Cl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</a:rPr>
              <a:t>In water at 5 different temperatures as follows: </a:t>
            </a:r>
            <a:endParaRPr lang="en-IN" b="1" dirty="0">
              <a:solidFill>
                <a:srgbClr val="7030A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1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9"/>
          <p:cNvSpPr txBox="1">
            <a:spLocks noChangeArrowheads="1"/>
          </p:cNvSpPr>
          <p:nvPr/>
        </p:nvSpPr>
        <p:spPr bwMode="auto">
          <a:xfrm>
            <a:off x="522516" y="742950"/>
            <a:ext cx="8040914" cy="4143196"/>
          </a:xfrm>
          <a:prstGeom prst="horizontalScroll">
            <a:avLst>
              <a:gd name="adj" fmla="val 9684"/>
            </a:avLst>
          </a:prstGeom>
          <a:pattFill prst="lgConfetti">
            <a:fgClr>
              <a:srgbClr val="920092"/>
            </a:fgClr>
            <a:bgClr>
              <a:srgbClr val="640064"/>
            </a:bgClr>
          </a:pattFill>
          <a:ln w="28575">
            <a:solidFill>
              <a:srgbClr val="3B0076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Bookman Old Style" pitchFamily="18" charset="0"/>
              </a:rPr>
              <a:t>IS</a:t>
            </a:r>
          </a:p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Bookman Old Style" pitchFamily="18" charset="0"/>
              </a:rPr>
              <a:t>MATTER AROUND US</a:t>
            </a:r>
          </a:p>
          <a:p>
            <a:pPr algn="ctr"/>
            <a:r>
              <a:rPr lang="en-IN" sz="5400" b="1" dirty="0" smtClean="0">
                <a:solidFill>
                  <a:schemeClr val="bg1"/>
                </a:solidFill>
                <a:latin typeface="Bookman Old Style" pitchFamily="18" charset="0"/>
              </a:rPr>
              <a:t>PURE</a:t>
            </a:r>
            <a:endParaRPr lang="en-IN" sz="54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13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8222" y="477202"/>
            <a:ext cx="8463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Q). What mass of KNO</a:t>
            </a:r>
            <a:r>
              <a:rPr lang="en-US" b="1" baseline="-25000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3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 would be needed to make a saturated</a:t>
            </a:r>
          </a:p>
          <a:p>
            <a:pPr lvl="0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      solution of KNO</a:t>
            </a:r>
            <a:r>
              <a:rPr lang="en-US" b="1" baseline="-25000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3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in 50g of water at 40</a:t>
            </a:r>
            <a:r>
              <a:rPr lang="en-US" b="1" baseline="30000" dirty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  <a:sym typeface="Symbol"/>
              </a:rPr>
              <a:t>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</a:rPr>
              <a:t>C?</a:t>
            </a:r>
            <a:endParaRPr lang="en-IN" b="1" dirty="0">
              <a:solidFill>
                <a:schemeClr val="accent2">
                  <a:lumMod val="7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7381" y="1142583"/>
            <a:ext cx="838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Solution :-</a:t>
            </a:r>
          </a:p>
          <a:p>
            <a:endParaRPr lang="en-US" b="1" dirty="0" smtClean="0">
              <a:solidFill>
                <a:schemeClr val="accent4">
                  <a:lumMod val="50000"/>
                </a:schemeClr>
              </a:solidFill>
              <a:latin typeface="Bookman Old Style" pitchFamily="18" charset="0"/>
            </a:endParaRPr>
          </a:p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The solubility  of KNO</a:t>
            </a:r>
            <a:r>
              <a:rPr lang="en-US" b="1" baseline="-25000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3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 at 40</a:t>
            </a:r>
            <a:r>
              <a:rPr lang="en-US" b="1" baseline="30000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  <a:sym typeface="Symbol"/>
              </a:rPr>
              <a:t>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C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 is 62gms this means that 62 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gms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 of KNO</a:t>
            </a:r>
            <a:r>
              <a:rPr lang="en-US" b="1" baseline="-25000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3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 is needed to make a saturated solution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of KNO</a:t>
            </a:r>
            <a:r>
              <a:rPr lang="en-US" b="1" baseline="-25000" dirty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3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 in 100 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gms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 of water at 40</a:t>
            </a:r>
            <a:r>
              <a:rPr lang="en-US" b="1" baseline="30000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  <a:sym typeface="Symbol"/>
              </a:rPr>
              <a:t>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C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.</a:t>
            </a:r>
          </a:p>
          <a:p>
            <a:endParaRPr lang="en-US" b="1" dirty="0" smtClean="0">
              <a:solidFill>
                <a:schemeClr val="accent4">
                  <a:lumMod val="50000"/>
                </a:schemeClr>
              </a:solidFill>
              <a:latin typeface="Bookman Old Style" pitchFamily="18" charset="0"/>
            </a:endParaRPr>
          </a:p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 to make a saturated solution in 50 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gms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 of water we will require half of 62 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gms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 of KNO</a:t>
            </a:r>
            <a:r>
              <a:rPr lang="en-US" b="1" baseline="-25000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3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 </a:t>
            </a:r>
          </a:p>
          <a:p>
            <a:endParaRPr lang="en-US" b="1" dirty="0" smtClean="0">
              <a:solidFill>
                <a:schemeClr val="accent4">
                  <a:lumMod val="50000"/>
                </a:schemeClr>
              </a:solidFill>
              <a:latin typeface="Bookman Old Style" pitchFamily="18" charset="0"/>
            </a:endParaRPr>
          </a:p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which is = 62/2</a:t>
            </a:r>
          </a:p>
          <a:p>
            <a:endParaRPr lang="en-US" b="1" dirty="0" smtClean="0">
              <a:solidFill>
                <a:schemeClr val="accent4">
                  <a:lumMod val="50000"/>
                </a:schemeClr>
              </a:solidFill>
              <a:latin typeface="Bookman Old Style" pitchFamily="18" charset="0"/>
            </a:endParaRPr>
          </a:p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=31 </a:t>
            </a:r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gms</a:t>
            </a:r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Bookman Old Style" pitchFamily="18" charset="0"/>
              </a:rPr>
              <a:t>.</a:t>
            </a:r>
            <a:endParaRPr lang="en-IN" b="1" dirty="0">
              <a:solidFill>
                <a:schemeClr val="accent4">
                  <a:lumMod val="50000"/>
                </a:schemeClr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35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657600" y="300125"/>
            <a:ext cx="2111543" cy="40011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n w="1905">
                  <a:noFill/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itchFamily="18" charset="0"/>
              </a:rPr>
              <a:t>SUSPENSIONS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2489222" y="1350613"/>
            <a:ext cx="6019800" cy="830997"/>
          </a:xfrm>
          <a:prstGeom prst="rect">
            <a:avLst/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Bookman Old Style" pitchFamily="18" charset="0"/>
              </a:rPr>
              <a:t>A suspension is a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Bookman Old Style" pitchFamily="18" charset="0"/>
              </a:rPr>
              <a:t>heterogeneous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Bookman Old Style" pitchFamily="18" charset="0"/>
              </a:rPr>
              <a:t>mixture in which the solute particles do not dissolve but remain suspended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Bookman Old Style" pitchFamily="18" charset="0"/>
              </a:rPr>
              <a:t>throughout the bulk of the medium. 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Bookman Old Style" pitchFamily="18" charset="0"/>
            </a:endParaRPr>
          </a:p>
        </p:txBody>
      </p:sp>
      <p:grpSp>
        <p:nvGrpSpPr>
          <p:cNvPr id="48" name="Group 47"/>
          <p:cNvGrpSpPr>
            <a:grpSpLocks/>
          </p:cNvGrpSpPr>
          <p:nvPr/>
        </p:nvGrpSpPr>
        <p:grpSpPr bwMode="auto">
          <a:xfrm rot="1698934">
            <a:off x="3390682" y="3417314"/>
            <a:ext cx="3338657" cy="676694"/>
            <a:chOff x="-477196" y="612974"/>
            <a:chExt cx="4040008" cy="990747"/>
          </a:xfrm>
        </p:grpSpPr>
        <p:sp>
          <p:nvSpPr>
            <p:cNvPr id="49" name="Cloud Callout 48"/>
            <p:cNvSpPr/>
            <p:nvPr/>
          </p:nvSpPr>
          <p:spPr>
            <a:xfrm rot="19907740">
              <a:off x="-477196" y="612974"/>
              <a:ext cx="4040008" cy="990747"/>
            </a:xfrm>
            <a:prstGeom prst="cloudCallout">
              <a:avLst>
                <a:gd name="adj1" fmla="val -72656"/>
                <a:gd name="adj2" fmla="val -4543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50" name="TextBox 49"/>
            <p:cNvSpPr txBox="1">
              <a:spLocks noChangeArrowheads="1"/>
            </p:cNvSpPr>
            <p:nvPr/>
          </p:nvSpPr>
          <p:spPr bwMode="auto">
            <a:xfrm rot="19851842">
              <a:off x="-94505" y="650700"/>
              <a:ext cx="332514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These particles are </a:t>
              </a:r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visible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 </a:t>
              </a:r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to the naked eye.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51" name="Picture 2" descr="D:\SANTOSH\PPT\1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 rot="2169609">
            <a:off x="1780063" y="529039"/>
            <a:ext cx="1228470" cy="123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" name="Group 51"/>
          <p:cNvGrpSpPr/>
          <p:nvPr/>
        </p:nvGrpSpPr>
        <p:grpSpPr>
          <a:xfrm>
            <a:off x="456036" y="2187934"/>
            <a:ext cx="1976914" cy="2311264"/>
            <a:chOff x="1876701" y="609600"/>
            <a:chExt cx="1828796" cy="2195283"/>
          </a:xfrm>
          <a:solidFill>
            <a:schemeClr val="bg1">
              <a:lumMod val="85000"/>
            </a:schemeClr>
          </a:solidFill>
        </p:grpSpPr>
        <p:sp>
          <p:nvSpPr>
            <p:cNvPr id="53" name="Freeform 52"/>
            <p:cNvSpPr/>
            <p:nvPr/>
          </p:nvSpPr>
          <p:spPr>
            <a:xfrm>
              <a:off x="2072639" y="609600"/>
              <a:ext cx="1600200" cy="2195283"/>
            </a:xfrm>
            <a:custGeom>
              <a:avLst/>
              <a:gdLst>
                <a:gd name="connsiteX0" fmla="*/ 0 w 1600200"/>
                <a:gd name="connsiteY0" fmla="*/ 353788 h 2286000"/>
                <a:gd name="connsiteX1" fmla="*/ 103622 w 1600200"/>
                <a:gd name="connsiteY1" fmla="*/ 103622 h 2286000"/>
                <a:gd name="connsiteX2" fmla="*/ 353788 w 1600200"/>
                <a:gd name="connsiteY2" fmla="*/ 0 h 2286000"/>
                <a:gd name="connsiteX3" fmla="*/ 1246412 w 1600200"/>
                <a:gd name="connsiteY3" fmla="*/ 0 h 2286000"/>
                <a:gd name="connsiteX4" fmla="*/ 1496578 w 1600200"/>
                <a:gd name="connsiteY4" fmla="*/ 103622 h 2286000"/>
                <a:gd name="connsiteX5" fmla="*/ 1600200 w 1600200"/>
                <a:gd name="connsiteY5" fmla="*/ 353788 h 2286000"/>
                <a:gd name="connsiteX6" fmla="*/ 1600200 w 1600200"/>
                <a:gd name="connsiteY6" fmla="*/ 1932212 h 2286000"/>
                <a:gd name="connsiteX7" fmla="*/ 1496578 w 1600200"/>
                <a:gd name="connsiteY7" fmla="*/ 2182378 h 2286000"/>
                <a:gd name="connsiteX8" fmla="*/ 1246412 w 1600200"/>
                <a:gd name="connsiteY8" fmla="*/ 2286000 h 2286000"/>
                <a:gd name="connsiteX9" fmla="*/ 353788 w 1600200"/>
                <a:gd name="connsiteY9" fmla="*/ 2286000 h 2286000"/>
                <a:gd name="connsiteX10" fmla="*/ 103622 w 1600200"/>
                <a:gd name="connsiteY10" fmla="*/ 2182378 h 2286000"/>
                <a:gd name="connsiteX11" fmla="*/ 0 w 1600200"/>
                <a:gd name="connsiteY11" fmla="*/ 1932212 h 2286000"/>
                <a:gd name="connsiteX12" fmla="*/ 0 w 1600200"/>
                <a:gd name="connsiteY12" fmla="*/ 353788 h 2286000"/>
                <a:gd name="connsiteX0" fmla="*/ 0 w 1600200"/>
                <a:gd name="connsiteY0" fmla="*/ 353788 h 2286000"/>
                <a:gd name="connsiteX1" fmla="*/ 103622 w 1600200"/>
                <a:gd name="connsiteY1" fmla="*/ 103622 h 2286000"/>
                <a:gd name="connsiteX2" fmla="*/ 353788 w 1600200"/>
                <a:gd name="connsiteY2" fmla="*/ 0 h 2286000"/>
                <a:gd name="connsiteX3" fmla="*/ 1496578 w 1600200"/>
                <a:gd name="connsiteY3" fmla="*/ 103622 h 2286000"/>
                <a:gd name="connsiteX4" fmla="*/ 1600200 w 1600200"/>
                <a:gd name="connsiteY4" fmla="*/ 353788 h 2286000"/>
                <a:gd name="connsiteX5" fmla="*/ 1600200 w 1600200"/>
                <a:gd name="connsiteY5" fmla="*/ 1932212 h 2286000"/>
                <a:gd name="connsiteX6" fmla="*/ 1496578 w 1600200"/>
                <a:gd name="connsiteY6" fmla="*/ 2182378 h 2286000"/>
                <a:gd name="connsiteX7" fmla="*/ 1246412 w 1600200"/>
                <a:gd name="connsiteY7" fmla="*/ 2286000 h 2286000"/>
                <a:gd name="connsiteX8" fmla="*/ 353788 w 1600200"/>
                <a:gd name="connsiteY8" fmla="*/ 2286000 h 2286000"/>
                <a:gd name="connsiteX9" fmla="*/ 103622 w 1600200"/>
                <a:gd name="connsiteY9" fmla="*/ 2182378 h 2286000"/>
                <a:gd name="connsiteX10" fmla="*/ 0 w 1600200"/>
                <a:gd name="connsiteY10" fmla="*/ 1932212 h 2286000"/>
                <a:gd name="connsiteX11" fmla="*/ 0 w 1600200"/>
                <a:gd name="connsiteY11" fmla="*/ 353788 h 2286000"/>
                <a:gd name="connsiteX0" fmla="*/ 145808 w 1746008"/>
                <a:gd name="connsiteY0" fmla="*/ 291860 h 2224072"/>
                <a:gd name="connsiteX1" fmla="*/ 249430 w 1746008"/>
                <a:gd name="connsiteY1" fmla="*/ 41694 h 2224072"/>
                <a:gd name="connsiteX2" fmla="*/ 1642386 w 1746008"/>
                <a:gd name="connsiteY2" fmla="*/ 41694 h 2224072"/>
                <a:gd name="connsiteX3" fmla="*/ 1746008 w 1746008"/>
                <a:gd name="connsiteY3" fmla="*/ 291860 h 2224072"/>
                <a:gd name="connsiteX4" fmla="*/ 1746008 w 1746008"/>
                <a:gd name="connsiteY4" fmla="*/ 1870284 h 2224072"/>
                <a:gd name="connsiteX5" fmla="*/ 1642386 w 1746008"/>
                <a:gd name="connsiteY5" fmla="*/ 2120450 h 2224072"/>
                <a:gd name="connsiteX6" fmla="*/ 1392220 w 1746008"/>
                <a:gd name="connsiteY6" fmla="*/ 2224072 h 2224072"/>
                <a:gd name="connsiteX7" fmla="*/ 499596 w 1746008"/>
                <a:gd name="connsiteY7" fmla="*/ 2224072 h 2224072"/>
                <a:gd name="connsiteX8" fmla="*/ 249430 w 1746008"/>
                <a:gd name="connsiteY8" fmla="*/ 2120450 h 2224072"/>
                <a:gd name="connsiteX9" fmla="*/ 145808 w 1746008"/>
                <a:gd name="connsiteY9" fmla="*/ 1870284 h 2224072"/>
                <a:gd name="connsiteX10" fmla="*/ 145808 w 1746008"/>
                <a:gd name="connsiteY10" fmla="*/ 291860 h 2224072"/>
                <a:gd name="connsiteX0" fmla="*/ 0 w 1600200"/>
                <a:gd name="connsiteY0" fmla="*/ 304765 h 2236977"/>
                <a:gd name="connsiteX1" fmla="*/ 1496578 w 1600200"/>
                <a:gd name="connsiteY1" fmla="*/ 54599 h 2236977"/>
                <a:gd name="connsiteX2" fmla="*/ 1600200 w 1600200"/>
                <a:gd name="connsiteY2" fmla="*/ 304765 h 2236977"/>
                <a:gd name="connsiteX3" fmla="*/ 1600200 w 1600200"/>
                <a:gd name="connsiteY3" fmla="*/ 1883189 h 2236977"/>
                <a:gd name="connsiteX4" fmla="*/ 1496578 w 1600200"/>
                <a:gd name="connsiteY4" fmla="*/ 2133355 h 2236977"/>
                <a:gd name="connsiteX5" fmla="*/ 1246412 w 1600200"/>
                <a:gd name="connsiteY5" fmla="*/ 2236977 h 2236977"/>
                <a:gd name="connsiteX6" fmla="*/ 353788 w 1600200"/>
                <a:gd name="connsiteY6" fmla="*/ 2236977 h 2236977"/>
                <a:gd name="connsiteX7" fmla="*/ 103622 w 1600200"/>
                <a:gd name="connsiteY7" fmla="*/ 2133355 h 2236977"/>
                <a:gd name="connsiteX8" fmla="*/ 0 w 1600200"/>
                <a:gd name="connsiteY8" fmla="*/ 1883189 h 2236977"/>
                <a:gd name="connsiteX9" fmla="*/ 0 w 1600200"/>
                <a:gd name="connsiteY9" fmla="*/ 304765 h 2236977"/>
                <a:gd name="connsiteX0" fmla="*/ 0 w 1600200"/>
                <a:gd name="connsiteY0" fmla="*/ 263071 h 2195283"/>
                <a:gd name="connsiteX1" fmla="*/ 1600200 w 1600200"/>
                <a:gd name="connsiteY1" fmla="*/ 263071 h 2195283"/>
                <a:gd name="connsiteX2" fmla="*/ 1600200 w 1600200"/>
                <a:gd name="connsiteY2" fmla="*/ 1841495 h 2195283"/>
                <a:gd name="connsiteX3" fmla="*/ 1496578 w 1600200"/>
                <a:gd name="connsiteY3" fmla="*/ 2091661 h 2195283"/>
                <a:gd name="connsiteX4" fmla="*/ 1246412 w 1600200"/>
                <a:gd name="connsiteY4" fmla="*/ 2195283 h 2195283"/>
                <a:gd name="connsiteX5" fmla="*/ 353788 w 1600200"/>
                <a:gd name="connsiteY5" fmla="*/ 2195283 h 2195283"/>
                <a:gd name="connsiteX6" fmla="*/ 103622 w 1600200"/>
                <a:gd name="connsiteY6" fmla="*/ 2091661 h 2195283"/>
                <a:gd name="connsiteX7" fmla="*/ 0 w 1600200"/>
                <a:gd name="connsiteY7" fmla="*/ 1841495 h 2195283"/>
                <a:gd name="connsiteX8" fmla="*/ 0 w 1600200"/>
                <a:gd name="connsiteY8" fmla="*/ 263071 h 219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195283">
                  <a:moveTo>
                    <a:pt x="0" y="263071"/>
                  </a:moveTo>
                  <a:cubicBezTo>
                    <a:pt x="266700" y="0"/>
                    <a:pt x="1333500" y="0"/>
                    <a:pt x="1600200" y="263071"/>
                  </a:cubicBezTo>
                  <a:lnTo>
                    <a:pt x="1600200" y="1841495"/>
                  </a:lnTo>
                  <a:cubicBezTo>
                    <a:pt x="1600200" y="1935325"/>
                    <a:pt x="1562926" y="2025313"/>
                    <a:pt x="1496578" y="2091661"/>
                  </a:cubicBezTo>
                  <a:cubicBezTo>
                    <a:pt x="1430230" y="2158009"/>
                    <a:pt x="1340242" y="2195283"/>
                    <a:pt x="1246412" y="2195283"/>
                  </a:cubicBezTo>
                  <a:lnTo>
                    <a:pt x="353788" y="2195283"/>
                  </a:lnTo>
                  <a:cubicBezTo>
                    <a:pt x="259958" y="2195283"/>
                    <a:pt x="169970" y="2158009"/>
                    <a:pt x="103622" y="2091661"/>
                  </a:cubicBezTo>
                  <a:cubicBezTo>
                    <a:pt x="37274" y="2025313"/>
                    <a:pt x="0" y="1935325"/>
                    <a:pt x="0" y="1841495"/>
                  </a:cubicBezTo>
                  <a:lnTo>
                    <a:pt x="0" y="263071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876701" y="685802"/>
              <a:ext cx="1828796" cy="457202"/>
            </a:xfrm>
            <a:custGeom>
              <a:avLst/>
              <a:gdLst>
                <a:gd name="connsiteX0" fmla="*/ 0 w 1752600"/>
                <a:gd name="connsiteY0" fmla="*/ 228600 h 457200"/>
                <a:gd name="connsiteX1" fmla="*/ 655103 w 1752600"/>
                <a:gd name="connsiteY1" fmla="*/ 7404 h 457200"/>
                <a:gd name="connsiteX2" fmla="*/ 876300 w 1752600"/>
                <a:gd name="connsiteY2" fmla="*/ 1 h 457200"/>
                <a:gd name="connsiteX3" fmla="*/ 1097498 w 1752600"/>
                <a:gd name="connsiteY3" fmla="*/ 7404 h 457200"/>
                <a:gd name="connsiteX4" fmla="*/ 1752600 w 1752600"/>
                <a:gd name="connsiteY4" fmla="*/ 228603 h 457200"/>
                <a:gd name="connsiteX5" fmla="*/ 1097497 w 1752600"/>
                <a:gd name="connsiteY5" fmla="*/ 449800 h 457200"/>
                <a:gd name="connsiteX6" fmla="*/ 876300 w 1752600"/>
                <a:gd name="connsiteY6" fmla="*/ 457203 h 457200"/>
                <a:gd name="connsiteX7" fmla="*/ 655102 w 1752600"/>
                <a:gd name="connsiteY7" fmla="*/ 449800 h 457200"/>
                <a:gd name="connsiteX8" fmla="*/ 0 w 1752600"/>
                <a:gd name="connsiteY8" fmla="*/ 228602 h 457200"/>
                <a:gd name="connsiteX9" fmla="*/ 0 w 1752600"/>
                <a:gd name="connsiteY9" fmla="*/ 228600 h 457200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76200 w 1828803"/>
                <a:gd name="connsiteY8" fmla="*/ 228601 h 457202"/>
                <a:gd name="connsiteX9" fmla="*/ 0 w 1828803"/>
                <a:gd name="connsiteY9" fmla="*/ 228599 h 457202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76200 w 1828803"/>
                <a:gd name="connsiteY8" fmla="*/ 228601 h 457202"/>
                <a:gd name="connsiteX9" fmla="*/ 0 w 1828803"/>
                <a:gd name="connsiteY9" fmla="*/ 228599 h 457202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76200 w 1828803"/>
                <a:gd name="connsiteY8" fmla="*/ 228601 h 457202"/>
                <a:gd name="connsiteX9" fmla="*/ 0 w 1828803"/>
                <a:gd name="connsiteY9" fmla="*/ 228599 h 457202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152400 w 1828803"/>
                <a:gd name="connsiteY8" fmla="*/ 304801 h 457202"/>
                <a:gd name="connsiteX9" fmla="*/ 0 w 1828803"/>
                <a:gd name="connsiteY9" fmla="*/ 228599 h 457202"/>
                <a:gd name="connsiteX0" fmla="*/ 96087 w 1924890"/>
                <a:gd name="connsiteY0" fmla="*/ 228599 h 457202"/>
                <a:gd name="connsiteX1" fmla="*/ 827390 w 1924890"/>
                <a:gd name="connsiteY1" fmla="*/ 7403 h 457202"/>
                <a:gd name="connsiteX2" fmla="*/ 1048587 w 1924890"/>
                <a:gd name="connsiteY2" fmla="*/ 0 h 457202"/>
                <a:gd name="connsiteX3" fmla="*/ 1269785 w 1924890"/>
                <a:gd name="connsiteY3" fmla="*/ 7403 h 457202"/>
                <a:gd name="connsiteX4" fmla="*/ 1924887 w 1924890"/>
                <a:gd name="connsiteY4" fmla="*/ 228602 h 457202"/>
                <a:gd name="connsiteX5" fmla="*/ 1269784 w 1924890"/>
                <a:gd name="connsiteY5" fmla="*/ 449799 h 457202"/>
                <a:gd name="connsiteX6" fmla="*/ 1048587 w 1924890"/>
                <a:gd name="connsiteY6" fmla="*/ 457202 h 457202"/>
                <a:gd name="connsiteX7" fmla="*/ 827389 w 1924890"/>
                <a:gd name="connsiteY7" fmla="*/ 449799 h 457202"/>
                <a:gd name="connsiteX8" fmla="*/ 248487 w 1924890"/>
                <a:gd name="connsiteY8" fmla="*/ 304801 h 457202"/>
                <a:gd name="connsiteX9" fmla="*/ 250868 w 1924890"/>
                <a:gd name="connsiteY9" fmla="*/ 309561 h 457202"/>
                <a:gd name="connsiteX10" fmla="*/ 96087 w 1924890"/>
                <a:gd name="connsiteY10" fmla="*/ 228599 h 45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4890" h="457202">
                  <a:moveTo>
                    <a:pt x="96087" y="228599"/>
                  </a:moveTo>
                  <a:cubicBezTo>
                    <a:pt x="96089" y="124571"/>
                    <a:pt x="441530" y="33662"/>
                    <a:pt x="827390" y="7403"/>
                  </a:cubicBezTo>
                  <a:cubicBezTo>
                    <a:pt x="899613" y="2488"/>
                    <a:pt x="973947" y="0"/>
                    <a:pt x="1048587" y="0"/>
                  </a:cubicBezTo>
                  <a:cubicBezTo>
                    <a:pt x="1123227" y="0"/>
                    <a:pt x="1197562" y="2488"/>
                    <a:pt x="1269785" y="7403"/>
                  </a:cubicBezTo>
                  <a:cubicBezTo>
                    <a:pt x="1655649" y="33662"/>
                    <a:pt x="1924890" y="124573"/>
                    <a:pt x="1924887" y="228602"/>
                  </a:cubicBezTo>
                  <a:cubicBezTo>
                    <a:pt x="1924887" y="332630"/>
                    <a:pt x="1655646" y="423540"/>
                    <a:pt x="1269784" y="449799"/>
                  </a:cubicBezTo>
                  <a:cubicBezTo>
                    <a:pt x="1197561" y="454714"/>
                    <a:pt x="1123227" y="457202"/>
                    <a:pt x="1048587" y="457202"/>
                  </a:cubicBezTo>
                  <a:cubicBezTo>
                    <a:pt x="973947" y="457202"/>
                    <a:pt x="899613" y="454714"/>
                    <a:pt x="827389" y="449799"/>
                  </a:cubicBezTo>
                  <a:cubicBezTo>
                    <a:pt x="441526" y="423540"/>
                    <a:pt x="248485" y="408829"/>
                    <a:pt x="248487" y="304801"/>
                  </a:cubicBezTo>
                  <a:cubicBezTo>
                    <a:pt x="152400" y="281428"/>
                    <a:pt x="276268" y="322261"/>
                    <a:pt x="250868" y="309561"/>
                  </a:cubicBezTo>
                  <a:cubicBezTo>
                    <a:pt x="225468" y="296861"/>
                    <a:pt x="0" y="278959"/>
                    <a:pt x="96087" y="228599"/>
                  </a:cubicBez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1249523" y="1646991"/>
            <a:ext cx="91641" cy="2524959"/>
          </a:xfrm>
          <a:prstGeom prst="roundRect">
            <a:avLst>
              <a:gd name="adj" fmla="val 40323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651974" y="3317676"/>
            <a:ext cx="1752600" cy="1143000"/>
          </a:xfrm>
          <a:custGeom>
            <a:avLst/>
            <a:gdLst>
              <a:gd name="connsiteX0" fmla="*/ 0 w 1600200"/>
              <a:gd name="connsiteY0" fmla="*/ 353788 h 2286000"/>
              <a:gd name="connsiteX1" fmla="*/ 103622 w 1600200"/>
              <a:gd name="connsiteY1" fmla="*/ 103622 h 2286000"/>
              <a:gd name="connsiteX2" fmla="*/ 353788 w 1600200"/>
              <a:gd name="connsiteY2" fmla="*/ 0 h 2286000"/>
              <a:gd name="connsiteX3" fmla="*/ 1246412 w 1600200"/>
              <a:gd name="connsiteY3" fmla="*/ 0 h 2286000"/>
              <a:gd name="connsiteX4" fmla="*/ 1496578 w 1600200"/>
              <a:gd name="connsiteY4" fmla="*/ 103622 h 2286000"/>
              <a:gd name="connsiteX5" fmla="*/ 1600200 w 1600200"/>
              <a:gd name="connsiteY5" fmla="*/ 353788 h 2286000"/>
              <a:gd name="connsiteX6" fmla="*/ 1600200 w 1600200"/>
              <a:gd name="connsiteY6" fmla="*/ 1932212 h 2286000"/>
              <a:gd name="connsiteX7" fmla="*/ 1496578 w 1600200"/>
              <a:gd name="connsiteY7" fmla="*/ 2182378 h 2286000"/>
              <a:gd name="connsiteX8" fmla="*/ 1246412 w 1600200"/>
              <a:gd name="connsiteY8" fmla="*/ 2286000 h 2286000"/>
              <a:gd name="connsiteX9" fmla="*/ 353788 w 1600200"/>
              <a:gd name="connsiteY9" fmla="*/ 2286000 h 2286000"/>
              <a:gd name="connsiteX10" fmla="*/ 103622 w 1600200"/>
              <a:gd name="connsiteY10" fmla="*/ 2182378 h 2286000"/>
              <a:gd name="connsiteX11" fmla="*/ 0 w 1600200"/>
              <a:gd name="connsiteY11" fmla="*/ 1932212 h 2286000"/>
              <a:gd name="connsiteX12" fmla="*/ 0 w 1600200"/>
              <a:gd name="connsiteY12" fmla="*/ 353788 h 2286000"/>
              <a:gd name="connsiteX0" fmla="*/ 0 w 1600200"/>
              <a:gd name="connsiteY0" fmla="*/ 353788 h 2286000"/>
              <a:gd name="connsiteX1" fmla="*/ 103622 w 1600200"/>
              <a:gd name="connsiteY1" fmla="*/ 103622 h 2286000"/>
              <a:gd name="connsiteX2" fmla="*/ 353788 w 1600200"/>
              <a:gd name="connsiteY2" fmla="*/ 0 h 2286000"/>
              <a:gd name="connsiteX3" fmla="*/ 1496578 w 1600200"/>
              <a:gd name="connsiteY3" fmla="*/ 103622 h 2286000"/>
              <a:gd name="connsiteX4" fmla="*/ 1600200 w 1600200"/>
              <a:gd name="connsiteY4" fmla="*/ 353788 h 2286000"/>
              <a:gd name="connsiteX5" fmla="*/ 1600200 w 1600200"/>
              <a:gd name="connsiteY5" fmla="*/ 1932212 h 2286000"/>
              <a:gd name="connsiteX6" fmla="*/ 1496578 w 1600200"/>
              <a:gd name="connsiteY6" fmla="*/ 2182378 h 2286000"/>
              <a:gd name="connsiteX7" fmla="*/ 1246412 w 1600200"/>
              <a:gd name="connsiteY7" fmla="*/ 2286000 h 2286000"/>
              <a:gd name="connsiteX8" fmla="*/ 353788 w 1600200"/>
              <a:gd name="connsiteY8" fmla="*/ 2286000 h 2286000"/>
              <a:gd name="connsiteX9" fmla="*/ 103622 w 1600200"/>
              <a:gd name="connsiteY9" fmla="*/ 2182378 h 2286000"/>
              <a:gd name="connsiteX10" fmla="*/ 0 w 1600200"/>
              <a:gd name="connsiteY10" fmla="*/ 1932212 h 2286000"/>
              <a:gd name="connsiteX11" fmla="*/ 0 w 1600200"/>
              <a:gd name="connsiteY11" fmla="*/ 353788 h 2286000"/>
              <a:gd name="connsiteX0" fmla="*/ 145808 w 1746008"/>
              <a:gd name="connsiteY0" fmla="*/ 291860 h 2224072"/>
              <a:gd name="connsiteX1" fmla="*/ 249430 w 1746008"/>
              <a:gd name="connsiteY1" fmla="*/ 41694 h 2224072"/>
              <a:gd name="connsiteX2" fmla="*/ 1642386 w 1746008"/>
              <a:gd name="connsiteY2" fmla="*/ 41694 h 2224072"/>
              <a:gd name="connsiteX3" fmla="*/ 1746008 w 1746008"/>
              <a:gd name="connsiteY3" fmla="*/ 291860 h 2224072"/>
              <a:gd name="connsiteX4" fmla="*/ 1746008 w 1746008"/>
              <a:gd name="connsiteY4" fmla="*/ 1870284 h 2224072"/>
              <a:gd name="connsiteX5" fmla="*/ 1642386 w 1746008"/>
              <a:gd name="connsiteY5" fmla="*/ 2120450 h 2224072"/>
              <a:gd name="connsiteX6" fmla="*/ 1392220 w 1746008"/>
              <a:gd name="connsiteY6" fmla="*/ 2224072 h 2224072"/>
              <a:gd name="connsiteX7" fmla="*/ 499596 w 1746008"/>
              <a:gd name="connsiteY7" fmla="*/ 2224072 h 2224072"/>
              <a:gd name="connsiteX8" fmla="*/ 249430 w 1746008"/>
              <a:gd name="connsiteY8" fmla="*/ 2120450 h 2224072"/>
              <a:gd name="connsiteX9" fmla="*/ 145808 w 1746008"/>
              <a:gd name="connsiteY9" fmla="*/ 1870284 h 2224072"/>
              <a:gd name="connsiteX10" fmla="*/ 145808 w 1746008"/>
              <a:gd name="connsiteY10" fmla="*/ 291860 h 2224072"/>
              <a:gd name="connsiteX0" fmla="*/ 0 w 1600200"/>
              <a:gd name="connsiteY0" fmla="*/ 304765 h 2236977"/>
              <a:gd name="connsiteX1" fmla="*/ 1496578 w 1600200"/>
              <a:gd name="connsiteY1" fmla="*/ 54599 h 2236977"/>
              <a:gd name="connsiteX2" fmla="*/ 1600200 w 1600200"/>
              <a:gd name="connsiteY2" fmla="*/ 304765 h 2236977"/>
              <a:gd name="connsiteX3" fmla="*/ 1600200 w 1600200"/>
              <a:gd name="connsiteY3" fmla="*/ 1883189 h 2236977"/>
              <a:gd name="connsiteX4" fmla="*/ 1496578 w 1600200"/>
              <a:gd name="connsiteY4" fmla="*/ 2133355 h 2236977"/>
              <a:gd name="connsiteX5" fmla="*/ 1246412 w 1600200"/>
              <a:gd name="connsiteY5" fmla="*/ 2236977 h 2236977"/>
              <a:gd name="connsiteX6" fmla="*/ 353788 w 1600200"/>
              <a:gd name="connsiteY6" fmla="*/ 2236977 h 2236977"/>
              <a:gd name="connsiteX7" fmla="*/ 103622 w 1600200"/>
              <a:gd name="connsiteY7" fmla="*/ 2133355 h 2236977"/>
              <a:gd name="connsiteX8" fmla="*/ 0 w 1600200"/>
              <a:gd name="connsiteY8" fmla="*/ 1883189 h 2236977"/>
              <a:gd name="connsiteX9" fmla="*/ 0 w 1600200"/>
              <a:gd name="connsiteY9" fmla="*/ 304765 h 2236977"/>
              <a:gd name="connsiteX0" fmla="*/ 0 w 1600200"/>
              <a:gd name="connsiteY0" fmla="*/ 263071 h 2195283"/>
              <a:gd name="connsiteX1" fmla="*/ 1600200 w 1600200"/>
              <a:gd name="connsiteY1" fmla="*/ 263071 h 2195283"/>
              <a:gd name="connsiteX2" fmla="*/ 1600200 w 1600200"/>
              <a:gd name="connsiteY2" fmla="*/ 1841495 h 2195283"/>
              <a:gd name="connsiteX3" fmla="*/ 1496578 w 1600200"/>
              <a:gd name="connsiteY3" fmla="*/ 2091661 h 2195283"/>
              <a:gd name="connsiteX4" fmla="*/ 1246412 w 1600200"/>
              <a:gd name="connsiteY4" fmla="*/ 2195283 h 2195283"/>
              <a:gd name="connsiteX5" fmla="*/ 353788 w 1600200"/>
              <a:gd name="connsiteY5" fmla="*/ 2195283 h 2195283"/>
              <a:gd name="connsiteX6" fmla="*/ 103622 w 1600200"/>
              <a:gd name="connsiteY6" fmla="*/ 2091661 h 2195283"/>
              <a:gd name="connsiteX7" fmla="*/ 0 w 1600200"/>
              <a:gd name="connsiteY7" fmla="*/ 1841495 h 2195283"/>
              <a:gd name="connsiteX8" fmla="*/ 0 w 1600200"/>
              <a:gd name="connsiteY8" fmla="*/ 263071 h 21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0200" h="2195283">
                <a:moveTo>
                  <a:pt x="0" y="263071"/>
                </a:moveTo>
                <a:cubicBezTo>
                  <a:pt x="266700" y="0"/>
                  <a:pt x="1333500" y="0"/>
                  <a:pt x="1600200" y="263071"/>
                </a:cubicBezTo>
                <a:lnTo>
                  <a:pt x="1600200" y="1841495"/>
                </a:lnTo>
                <a:cubicBezTo>
                  <a:pt x="1600200" y="1935325"/>
                  <a:pt x="1562926" y="2025313"/>
                  <a:pt x="1496578" y="2091661"/>
                </a:cubicBezTo>
                <a:cubicBezTo>
                  <a:pt x="1430230" y="2158009"/>
                  <a:pt x="1340242" y="2195283"/>
                  <a:pt x="1246412" y="2195283"/>
                </a:cubicBezTo>
                <a:lnTo>
                  <a:pt x="353788" y="2195283"/>
                </a:lnTo>
                <a:cubicBezTo>
                  <a:pt x="259958" y="2195283"/>
                  <a:pt x="169970" y="2158009"/>
                  <a:pt x="103622" y="2091661"/>
                </a:cubicBezTo>
                <a:cubicBezTo>
                  <a:pt x="37274" y="2025313"/>
                  <a:pt x="0" y="1935325"/>
                  <a:pt x="0" y="1841495"/>
                </a:cubicBezTo>
                <a:lnTo>
                  <a:pt x="0" y="263071"/>
                </a:lnTo>
                <a:close/>
              </a:path>
            </a:pathLst>
          </a:custGeom>
          <a:solidFill>
            <a:srgbClr val="75BAFF">
              <a:alpha val="51765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57" name="Cube 56"/>
          <p:cNvSpPr/>
          <p:nvPr/>
        </p:nvSpPr>
        <p:spPr>
          <a:xfrm>
            <a:off x="1696613" y="400526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 flipH="1">
            <a:off x="923852" y="393263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/>
          <p:cNvSpPr/>
          <p:nvPr/>
        </p:nvSpPr>
        <p:spPr>
          <a:xfrm>
            <a:off x="1671795" y="424219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/>
          <p:cNvSpPr/>
          <p:nvPr/>
        </p:nvSpPr>
        <p:spPr>
          <a:xfrm>
            <a:off x="1838252" y="403383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/>
          <p:cNvSpPr/>
          <p:nvPr/>
        </p:nvSpPr>
        <p:spPr>
          <a:xfrm>
            <a:off x="1453861" y="357544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/>
          <p:cNvSpPr/>
          <p:nvPr/>
        </p:nvSpPr>
        <p:spPr>
          <a:xfrm>
            <a:off x="1304852" y="43279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1783535" y="43535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/>
          <p:cNvSpPr/>
          <p:nvPr/>
        </p:nvSpPr>
        <p:spPr>
          <a:xfrm>
            <a:off x="1362648" y="371712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/>
          <p:cNvSpPr/>
          <p:nvPr/>
        </p:nvSpPr>
        <p:spPr>
          <a:xfrm>
            <a:off x="1487892" y="371712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1166787" y="368081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/>
          <p:cNvSpPr/>
          <p:nvPr/>
        </p:nvSpPr>
        <p:spPr>
          <a:xfrm flipH="1">
            <a:off x="1258000" y="357484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1623987" y="413801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1781795" y="357544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/>
          <p:cNvSpPr/>
          <p:nvPr/>
        </p:nvSpPr>
        <p:spPr>
          <a:xfrm>
            <a:off x="1609652" y="387666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1173961" y="373141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1668268" y="374450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/>
          <p:cNvSpPr/>
          <p:nvPr/>
        </p:nvSpPr>
        <p:spPr>
          <a:xfrm>
            <a:off x="870851" y="359687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1003064" y="363318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/>
          <p:cNvSpPr/>
          <p:nvPr/>
        </p:nvSpPr>
        <p:spPr>
          <a:xfrm flipH="1">
            <a:off x="1351161" y="362366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/>
          <p:cNvSpPr/>
          <p:nvPr/>
        </p:nvSpPr>
        <p:spPr>
          <a:xfrm>
            <a:off x="1095877" y="348793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/>
          <p:cNvSpPr/>
          <p:nvPr/>
        </p:nvSpPr>
        <p:spPr>
          <a:xfrm>
            <a:off x="1182799" y="357186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/>
          <p:cNvSpPr/>
          <p:nvPr/>
        </p:nvSpPr>
        <p:spPr>
          <a:xfrm>
            <a:off x="1089986" y="372009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ube 78"/>
          <p:cNvSpPr/>
          <p:nvPr/>
        </p:nvSpPr>
        <p:spPr>
          <a:xfrm>
            <a:off x="1073563" y="355103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ube 79"/>
          <p:cNvSpPr/>
          <p:nvPr/>
        </p:nvSpPr>
        <p:spPr>
          <a:xfrm>
            <a:off x="1583557" y="354030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be 80"/>
          <p:cNvSpPr/>
          <p:nvPr/>
        </p:nvSpPr>
        <p:spPr>
          <a:xfrm>
            <a:off x="1738116" y="406537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be 81"/>
          <p:cNvSpPr/>
          <p:nvPr/>
        </p:nvSpPr>
        <p:spPr>
          <a:xfrm>
            <a:off x="1999634" y="380403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be 82"/>
          <p:cNvSpPr/>
          <p:nvPr/>
        </p:nvSpPr>
        <p:spPr>
          <a:xfrm>
            <a:off x="1678529" y="37677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/>
          <p:cNvSpPr/>
          <p:nvPr/>
        </p:nvSpPr>
        <p:spPr>
          <a:xfrm>
            <a:off x="2023989" y="411359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/>
          <p:cNvSpPr/>
          <p:nvPr/>
        </p:nvSpPr>
        <p:spPr>
          <a:xfrm>
            <a:off x="2190446" y="390523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/>
          <p:cNvSpPr/>
          <p:nvPr/>
        </p:nvSpPr>
        <p:spPr>
          <a:xfrm>
            <a:off x="1457252" y="40725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/>
          <p:cNvSpPr/>
          <p:nvPr/>
        </p:nvSpPr>
        <p:spPr>
          <a:xfrm>
            <a:off x="1864441" y="389808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1304852" y="38707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/>
          <p:cNvSpPr/>
          <p:nvPr/>
        </p:nvSpPr>
        <p:spPr>
          <a:xfrm>
            <a:off x="1781795" y="369924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/>
          <p:cNvSpPr/>
          <p:nvPr/>
        </p:nvSpPr>
        <p:spPr>
          <a:xfrm>
            <a:off x="1457252" y="39433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/>
          <p:cNvSpPr/>
          <p:nvPr/>
        </p:nvSpPr>
        <p:spPr>
          <a:xfrm>
            <a:off x="2098873" y="374806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/>
          <p:cNvSpPr/>
          <p:nvPr/>
        </p:nvSpPr>
        <p:spPr>
          <a:xfrm>
            <a:off x="1750914" y="406714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/>
          <p:cNvSpPr/>
          <p:nvPr/>
        </p:nvSpPr>
        <p:spPr>
          <a:xfrm>
            <a:off x="1858632" y="422136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/>
          <p:cNvSpPr/>
          <p:nvPr/>
        </p:nvSpPr>
        <p:spPr>
          <a:xfrm>
            <a:off x="1686833" y="424934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/>
          <p:cNvSpPr/>
          <p:nvPr/>
        </p:nvSpPr>
        <p:spPr>
          <a:xfrm>
            <a:off x="1000052" y="409217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/>
          <p:cNvSpPr/>
          <p:nvPr/>
        </p:nvSpPr>
        <p:spPr>
          <a:xfrm>
            <a:off x="1152452" y="39433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/>
          <p:cNvSpPr/>
          <p:nvPr/>
        </p:nvSpPr>
        <p:spPr>
          <a:xfrm>
            <a:off x="2162050" y="412313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ube 97"/>
          <p:cNvSpPr/>
          <p:nvPr/>
        </p:nvSpPr>
        <p:spPr>
          <a:xfrm>
            <a:off x="2066150" y="431185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/>
          <p:cNvSpPr/>
          <p:nvPr/>
        </p:nvSpPr>
        <p:spPr>
          <a:xfrm>
            <a:off x="2095315" y="376237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be 99"/>
          <p:cNvSpPr/>
          <p:nvPr/>
        </p:nvSpPr>
        <p:spPr>
          <a:xfrm>
            <a:off x="1888975" y="407669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2041375" y="422909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/>
          <p:cNvSpPr/>
          <p:nvPr/>
        </p:nvSpPr>
        <p:spPr>
          <a:xfrm>
            <a:off x="923852" y="426541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/>
          <p:cNvSpPr/>
          <p:nvPr/>
        </p:nvSpPr>
        <p:spPr>
          <a:xfrm>
            <a:off x="2089424" y="399454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/>
          <p:cNvSpPr/>
          <p:nvPr/>
        </p:nvSpPr>
        <p:spPr>
          <a:xfrm>
            <a:off x="775026" y="39469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1685852" y="38671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ube 105"/>
          <p:cNvSpPr/>
          <p:nvPr/>
        </p:nvSpPr>
        <p:spPr>
          <a:xfrm>
            <a:off x="2071422" y="355279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>
            <a:off x="1304852" y="403621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2018514" y="380166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 flipH="1">
            <a:off x="2010631" y="433864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1514402" y="421244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 flipH="1">
            <a:off x="1152452" y="417672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ube 111"/>
          <p:cNvSpPr/>
          <p:nvPr/>
        </p:nvSpPr>
        <p:spPr>
          <a:xfrm>
            <a:off x="1381052" y="41719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2" descr="\\192.168.1.18\mt_school\2014_15\03 ICSE\Std. X\TAT\Science\Chemistry\epsom-salt_3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762052" y="1123950"/>
            <a:ext cx="381000" cy="3048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49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6861E-6 L -0.04166 0.5926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296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path" presetSubtype="0" repeatCount="3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9 -0.0358 C 0.03733 -0.0358 0.05938 -0.0142 0.05938 0.01296 C 0.05938 0.03982 0.03733 0.06173 0.01059 0.06173 C -0.01632 0.06173 -0.03819 0.03982 -0.03819 0.01296 C -0.03819 -0.0142 -0.01632 -0.0358 0.01059 -0.0358 Z " pathEditMode="relative" rAng="0" ptsTypes="fffff">
                                      <p:cBhvr>
                                        <p:cTn id="21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7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4938 C 0.01059 0.04938 0.01944 0.04043 0.01944 0.02994 C 0.01944 0.01914 0.01059 0.0105 1.66667E-6 0.0105 C -0.01077 0.0105 -0.01945 0.01914 -0.01945 0.02994 C -0.01945 0.04043 -0.01077 0.04938 1.66667E-6 0.04938 Z " pathEditMode="relative" rAng="0" ptsTypes="fffff">
                                      <p:cBhvr>
                                        <p:cTn id="21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66 0.02284 C 0.03437 0.02284 0.04566 0.03395 0.04566 0.04784 C 0.04566 0.06142 0.03437 0.07284 0.02066 0.07284 C 0.00677 0.07284 -0.00434 0.06142 -0.00434 0.04784 C -0.00434 0.03395 0.00677 0.02284 0.02066 0.02284 Z " pathEditMode="relative" rAng="0" ptsTypes="fffff">
                                      <p:cBhvr>
                                        <p:cTn id="21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93 -0.05093 C 0.00104 -0.05093 0.01424 -0.0642 0.01424 -0.08025 C 0.01424 -0.09661 0.00104 -0.10957 -0.01493 -0.10957 C -0.03108 -0.10957 -0.0441 -0.09661 -0.0441 -0.08025 C -0.0441 -0.0642 -0.03108 -0.05093 -0.01493 -0.05093 Z " pathEditMode="relative" rAng="0" ptsTypes="fffff">
                                      <p:cBhvr>
                                        <p:cTn id="21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0.02839 C 0.00347 0.02839 0.01545 0.01636 0.01545 0.00185 C 0.01545 -0.01297 0.00347 -0.02469 -0.01094 -0.02469 C -0.02552 -0.02469 -0.03733 -0.01297 -0.03733 0.00185 C -0.03733 0.01636 -0.02552 0.02839 -0.01094 0.02839 Z " pathEditMode="relative" rAng="0" ptsTypes="fffff">
                                      <p:cBhvr>
                                        <p:cTn id="22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4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02 0.13858 C 0.0349 0.13858 0.04965 0.12376 0.04965 0.10586 C 0.04965 0.08765 0.0349 0.07314 0.01702 0.07314 C -0.00104 0.07314 -0.01562 0.08765 -0.01562 0.10586 C -0.01562 0.12376 -0.00104 0.13858 0.01702 0.13858 Z " pathEditMode="relative" rAng="0" ptsTypes="fffff">
                                      <p:cBhvr>
                                        <p:cTn id="22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72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6 -0.05216 C -0.00799 -0.05216 0.00295 -0.04136 0.00295 -0.02778 C 0.00295 -0.01451 -0.00799 -0.0034 -0.02136 -0.0034 C -0.0349 -0.0034 -0.04566 -0.01451 -0.04566 -0.02778 C -0.04566 -0.04136 -0.0349 -0.05216 -0.02136 -0.05216 Z " pathEditMode="relative" rAng="0" ptsTypes="fffff">
                                      <p:cBhvr>
                                        <p:cTn id="22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8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093 C 0.01181 0.00093 0.02153 -0.00895 0.02153 -0.02067 C 0.02153 -0.03271 0.01181 -0.04228 -3.33333E-6 -0.04228 C -0.01198 -0.04228 -0.02152 -0.03271 -0.02152 -0.02067 C -0.02152 -0.00895 -0.01198 0.00093 -3.33333E-6 0.00093 Z " pathEditMode="relative" rAng="0" ptsTypes="fffff">
                                      <p:cBhvr>
                                        <p:cTn id="227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0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0.08333 C 0.00642 0.08333 0.01684 0.07284 0.01684 0.06018 C 0.01684 0.04722 0.00642 0.03704 -0.00625 0.03704 C -0.0191 0.03704 -0.02934 0.04722 -0.02934 0.06018 C -0.02934 0.07284 -0.0191 0.08333 -0.00625 0.08333 Z " pathEditMode="relative" rAng="0" ptsTypes="fffff">
                                      <p:cBhvr>
                                        <p:cTn id="2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96 0.08086 C -0.00399 0.08086 0.0092 0.06759 0.0092 0.05154 C 0.0092 0.03518 -0.00399 0.02222 -0.01996 0.02222 C -0.03611 0.02222 -0.04913 0.03518 -0.04913 0.05154 C -0.04913 0.06759 -0.03611 0.08086 -0.01996 0.08086 Z " pathEditMode="relative" rAng="0" ptsTypes="fffff">
                                      <p:cBhvr>
                                        <p:cTn id="23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2 0.10771 C -0.01233 0.10771 -0.00347 0.09876 -0.00347 0.08827 C -0.00347 0.07747 -0.01233 0.06883 -0.02292 0.06883 C -0.03368 0.06883 -0.04236 0.07747 -0.04236 0.08827 C -0.04236 0.09876 -0.03368 0.10771 -0.02292 0.10771 Z " pathEditMode="relative" rAng="0" ptsTypes="fffff">
                                      <p:cBhvr>
                                        <p:cTn id="233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4 0.09414 C -0.00173 0.09414 0.01025 0.10586 0.01025 0.12068 C 0.01025 0.13519 -0.00173 0.14722 -0.01614 0.14722 C -0.03073 0.14722 -0.04253 0.13519 -0.04253 0.12068 C -0.04253 0.10586 -0.03073 0.09414 -0.01614 0.09414 Z " pathEditMode="relative" rAng="0" ptsTypes="fffff">
                                      <p:cBhvr>
                                        <p:cTn id="23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54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4043 C 0.01337 -0.04043 0.02431 -0.05154 0.02431 -0.06482 C 0.02431 -0.0784 0.01337 -0.0892 -2.22222E-6 -0.0892 C -0.01354 -0.0892 -0.0243 -0.0784 -0.0243 -0.06482 C -0.0243 -0.05154 -0.01354 -0.04043 -2.22222E-6 -0.04043 Z " pathEditMode="relative" rAng="0" ptsTypes="fffff">
                                      <p:cBhvr>
                                        <p:cTn id="23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2 0.08364 C 0.00417 0.08364 0.01511 0.09444 0.01511 0.10802 C 0.01511 0.12129 0.00417 0.1324 -0.0092 0.1324 C -0.02274 0.1324 -0.03351 0.12129 -0.03351 0.10802 C -0.03351 0.09444 -0.02274 0.08364 -0.0092 0.08364 Z " pathEditMode="relative" rAng="0" ptsTypes="fffff">
                                      <p:cBhvr>
                                        <p:cTn id="23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8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7994 C 0.01215 0.07994 0.02222 0.06975 0.02222 0.05772 C 0.02222 0.04537 0.01215 0.0355 2.77778E-7 0.0355 C -0.01233 0.0355 -0.02222 0.04537 -0.02222 0.05772 C -0.02222 0.06975 -0.01233 0.07994 2.77778E-7 0.07994 Z " pathEditMode="relative" rAng="0" ptsTypes="fffff">
                                      <p:cBhvr>
                                        <p:cTn id="24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61 0.09784 C -0.01025 0.09784 0.00069 0.08673 0.00069 0.07345 C 0.00069 0.05987 -0.01025 0.04907 -0.02361 0.04907 C -0.03716 0.04907 -0.04792 0.05987 -0.04792 0.07345 C -0.04792 0.08673 -0.03716 0.09784 -0.02361 0.09784 Z " pathEditMode="relative" rAng="0" ptsTypes="fffff">
                                      <p:cBhvr>
                                        <p:cTn id="24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0.06265 C -0.01666 0.06265 -0.00625 0.05216 -0.00625 0.03981 C -0.00625 0.02716 -0.01666 0.01697 -0.02916 0.01697 C -0.04184 0.01697 -0.05208 0.02716 -0.05208 0.03981 C -0.05208 0.05216 -0.04184 0.06265 -0.02916 0.06265 Z " pathEditMode="relative" rAng="0" ptsTypes="fffff">
                                      <p:cBhvr>
                                        <p:cTn id="24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4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0.12408 C 0.02517 0.12408 0.03802 0.11111 0.03802 0.09568 C 0.03802 0.07994 0.02517 0.06729 0.00955 0.06729 C -0.00625 0.06729 -0.01893 0.07994 -0.01893 0.09568 C -0.01893 0.11111 -0.00625 0.12408 0.00955 0.12408 Z " pathEditMode="relative" rAng="0" ptsTypes="fffff">
                                      <p:cBhvr>
                                        <p:cTn id="24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0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0.11698 C 0.00556 0.11698 0.01441 0.10802 0.01441 0.09753 C 0.01441 0.08673 0.00556 0.07809 -0.00503 0.07809 C -0.0158 0.07809 -0.02448 0.08673 -0.02448 0.09753 C -0.02448 0.10802 -0.0158 0.11698 -0.00503 0.11698 Z " pathEditMode="relative" rAng="0" ptsTypes="fffff">
                                      <p:cBhvr>
                                        <p:cTn id="249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0.07809 C 0.00521 0.07809 0.01372 0.06944 0.01372 0.05926 C 0.01372 0.04876 0.00521 0.04043 -0.00503 0.04043 C -0.01545 0.04043 -0.02378 0.04876 -0.02378 0.05926 C -0.02378 0.06944 -0.01545 0.07809 -0.00503 0.07809 Z " pathEditMode="relative" rAng="0" ptsTypes="fffff">
                                      <p:cBhvr>
                                        <p:cTn id="25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83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2 0.12778 C 0.04202 0.12778 0.05764 0.11204 0.05764 0.0929 C 0.05764 0.07346 0.04202 0.05803 0.02292 0.05803 C 0.00365 0.05803 -0.0118 0.07346 -0.0118 0.0929 C -0.0118 0.11204 0.00365 0.12778 0.02292 0.12778 Z " pathEditMode="relative" rAng="0" ptsTypes="fffff">
                                      <p:cBhvr>
                                        <p:cTn id="25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88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14692 C 0.02535 0.14692 0.03524 0.13704 0.03524 0.125 C 0.03524 0.11266 0.02535 0.10309 0.01337 0.10309 C 0.00122 0.10309 -0.00851 0.11266 -0.00851 0.125 C -0.00851 0.13704 0.00122 0.14692 0.01337 0.14692 Z " pathEditMode="relative" rAng="0" ptsTypes="fffff">
                                      <p:cBhvr>
                                        <p:cTn id="25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1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4 0.07592 C 0.02187 0.07592 0.03402 0.06358 0.03402 0.04876 C 0.03402 0.03364 0.02187 0.0216 0.00694 0.0216 C -0.00816 0.0216 -0.02014 0.03364 -0.02014 0.04876 C -0.02014 0.06358 -0.00816 0.07592 0.00694 0.07592 Z " pathEditMode="relative" rAng="0" ptsTypes="fffff">
                                      <p:cBhvr>
                                        <p:cTn id="257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16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0.13519 C 0.01996 0.13519 0.03281 0.12222 0.03281 0.10679 C 0.03281 0.09105 0.01996 0.0784 0.00434 0.0784 C -0.01146 0.0784 -0.02413 0.09105 -0.02413 0.10679 C -0.02413 0.12222 -0.01146 0.13519 0.00434 0.13519 Z " pathEditMode="relative" rAng="0" ptsTypes="fffff">
                                      <p:cBhvr>
                                        <p:cTn id="25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0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3981 C 0.02864 0.13981 0.04184 0.12654 0.04184 0.11049 C 0.04184 0.09413 0.02864 0.08117 0.0125 0.08117 C -0.00382 0.08117 -0.01684 0.09413 -0.01684 0.11049 C -0.01684 0.12654 -0.00382 0.13981 0.0125 0.13981 Z " pathEditMode="relative" rAng="0" ptsTypes="fffff">
                                      <p:cBhvr>
                                        <p:cTn id="261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179 C 0.01337 0.0179 0.02431 0.00679 0.02431 -0.00648 C 0.02431 -0.02006 0.01337 -0.03086 -2.22222E-6 -0.03086 C -0.01354 -0.03086 -0.0243 -0.02006 -0.0243 -0.00648 C -0.0243 0.00679 -0.01354 0.0179 -2.22222E-6 0.0179 Z " pathEditMode="relative" rAng="0" ptsTypes="fffff">
                                      <p:cBhvr>
                                        <p:cTn id="263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0.0676 C 0.01841 0.0676 0.02917 0.05679 0.02917 0.04383 C 0.02917 0.03056 0.01841 0.02007 0.00556 0.02007 C -0.00746 0.02007 -0.01805 0.03056 -0.01805 0.04383 C -0.01805 0.05679 -0.00746 0.0676 0.00556 0.0676 Z " pathEditMode="relative" rAng="0" ptsTypes="fffff">
                                      <p:cBhvr>
                                        <p:cTn id="26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0617 C 0.01754 0.10617 0.03195 0.09166 0.03195 0.07407 C 0.03195 0.05617 0.01754 0.04197 5E-6 0.04197 C -0.01771 0.04197 -0.03195 0.05617 -0.03195 0.07407 C -0.03195 0.09166 -0.01771 0.10617 5E-6 0.10617 Z " pathEditMode="relative" rAng="0" ptsTypes="fffff">
                                      <p:cBhvr>
                                        <p:cTn id="26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0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39 -0.05494 C -0.02344 -0.05494 -0.00382 -0.03549 -0.00382 -0.01142 C -0.00382 0.01235 -0.02344 0.0321 -0.04739 0.0321 C -0.07153 0.0321 -0.09097 0.01235 -0.09097 -0.01142 C -0.09097 -0.03549 -0.07153 -0.05494 -0.04739 -0.05494 Z " pathEditMode="relative" rAng="0" ptsTypes="fffff">
                                      <p:cBhvr>
                                        <p:cTn id="26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52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48 0.01512 C -0.04548 0.01512 -0.04201 0.01173 -0.04201 0.00771 C -0.04201 0.00339 -0.04548 0.00031 -0.04948 0.00031 C -0.05364 0.00031 -0.05694 0.00339 -0.05694 0.00771 C -0.05694 0.01173 -0.05364 0.01512 -0.04948 0.01512 Z " pathEditMode="relative" rAng="0" ptsTypes="fffff">
                                      <p:cBhvr>
                                        <p:cTn id="27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1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4692 C 0.0217 0.04692 0.03959 0.02902 0.03959 0.00741 C 0.03959 -0.0145 0.0217 -0.03209 -3.05556E-6 -0.03209 C -0.02187 -0.03209 -0.03958 -0.0145 -0.03958 0.00741 C -0.03958 0.02902 -0.02187 0.04692 -3.05556E-6 0.04692 Z " pathEditMode="relative" rAng="0" ptsTypes="fffff">
                                      <p:cBhvr>
                                        <p:cTn id="27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1"/>
                                    </p:animMotion>
                                  </p:childTnLst>
                                </p:cTn>
                              </p:par>
                              <p:par>
                                <p:cTn id="27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0.01667 C 0.01684 0.01667 0.02656 0.02624 0.02656 0.03828 C 0.02656 0.05 0.01684 0.05988 0.00503 0.05988 C -0.00695 0.05988 -0.0165 0.05 -0.0165 0.03828 C -0.0165 0.02624 -0.00695 0.01667 0.00503 0.01667 Z " pathEditMode="relative" rAng="0" ptsTypes="fffff">
                                      <p:cBhvr>
                                        <p:cTn id="27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8549 C 0.00937 0.08549 0.01701 0.07777 0.01701 0.06852 C 0.01701 0.05895 0.00937 0.05154 3.61111E-6 0.05154 C -0.00955 0.05154 -0.01702 0.05895 -0.01702 0.06852 C -0.01702 0.07777 -0.00955 0.08549 3.61111E-6 0.08549 Z " pathEditMode="relative" rAng="0" ptsTypes="fffff">
                                      <p:cBhvr>
                                        <p:cTn id="277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8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09 0.10649 C -0.05503 0.10649 -0.0401 0.09167 -0.0401 0.07346 C -0.0401 0.05494 -0.05503 0.04044 -0.07309 0.04044 C -0.09132 0.04044 -0.10608 0.05494 -0.10608 0.07346 C -0.10608 0.09167 -0.09132 0.10649 -0.07309 0.10649 Z " pathEditMode="relative" rAng="0" ptsTypes="fffff">
                                      <p:cBhvr>
                                        <p:cTn id="27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02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75 0.04846 C 0.06684 0.04846 0.08247 0.03612 0.08247 0.02068 C 0.08247 0.00525 0.06684 -0.00709 0.04775 -0.00709 C 0.02865 -0.00709 0.01337 0.00525 0.01337 0.02068 C 0.01337 0.03612 0.02865 0.04846 0.04775 0.04846 Z " pathEditMode="relative" rAng="0" ptsTypes="fffff">
                                      <p:cBhvr>
                                        <p:cTn id="281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778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11 0.0605 C -0.07448 0.0605 -0.06475 0.06975 -0.06475 0.08179 C -0.06475 0.09352 -0.07448 0.10309 -0.08611 0.10309 C -0.09791 0.10309 -0.10746 0.09352 -0.10746 0.08179 C -0.10746 0.06975 -0.09791 0.0605 -0.08611 0.0605 Z " pathEditMode="relative" rAng="0" ptsTypes="fffff">
                                      <p:cBhvr>
                                        <p:cTn id="28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  <p:par>
                                <p:cTn id="28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0.02438 C -0.03472 0.02438 -0.02222 0.01173 -0.02222 -0.0034 C -0.02222 -0.01883 -0.03472 -0.03117 -0.05 -0.03117 C -0.06545 -0.03117 -0.07778 -0.01883 -0.07778 -0.0034 C -0.07778 0.01173 -0.06545 0.02438 -0.05 0.02438 Z " pathEditMode="relative" rAng="0" ptsTypes="fffff">
                                      <p:cBhvr>
                                        <p:cTn id="28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9074 C -0.01528 -0.09074 -0.02743 -0.07871 -0.02743 -0.06327 C -0.02743 -0.04815 -0.01528 -0.03581 3.33333E-6 -0.03581 C 0.0151 -0.03581 0.02743 -0.04815 0.02743 -0.06327 C 0.02743 -0.07871 0.0151 -0.09074 3.33333E-6 -0.09074 Z " pathEditMode="relative" rAng="0" ptsTypes="fffff">
                                      <p:cBhvr>
                                        <p:cTn id="287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7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-0.06635 C 0.0033 -0.06635 0.01268 -0.05709 0.01268 -0.04537 C 0.01268 -0.03395 0.0033 -0.02438 -0.00816 -0.02438 C -0.01979 -0.02438 -0.02899 -0.03395 -0.02899 -0.04537 C -0.02899 -0.05709 -0.01979 -0.06635 -0.00816 -0.06635 Z " pathEditMode="relative" rAng="0" ptsTypes="fffff">
                                      <p:cBhvr>
                                        <p:cTn id="28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99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8025 C 0.01563 -0.08025 0.02848 -0.06759 0.02848 -0.05185 C 0.02848 -0.03642 0.01563 -0.02346 -3.05556E-6 -0.02346 C -0.0158 -0.02346 -0.02847 -0.03642 -0.02847 -0.05185 C -0.02847 -0.06759 -0.0158 -0.08025 -3.05556E-6 -0.08025 Z " pathEditMode="relative" rAng="0" ptsTypes="fffff">
                                      <p:cBhvr>
                                        <p:cTn id="291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0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8179 C 0.01215 0.08179 0.02222 0.07161 0.02222 0.05957 C 0.02222 0.04723 0.01215 0.03735 2.77778E-7 0.03735 C -0.01233 0.03735 -0.02222 0.04723 -0.02222 0.05957 C -0.02222 0.07161 -0.01233 0.08179 2.77778E-7 0.08179 Z " pathEditMode="relative" rAng="0" ptsTypes="fffff">
                                      <p:cBhvr>
                                        <p:cTn id="293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98 -0.02716 C -0.04688 -0.02716 -0.03455 -0.01512 -0.03455 0.00031 C -0.03455 0.01543 -0.04688 0.02778 -0.06198 0.02778 C -0.07726 0.02778 -0.08941 0.01543 -0.08941 0.00031 C -0.08941 -0.01512 -0.07726 -0.02716 -0.06198 -0.02716 Z " pathEditMode="relative" rAng="0" ptsTypes="fffff">
                                      <p:cBhvr>
                                        <p:cTn id="29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7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35 -0.09352 C -0.03473 -0.09352 -0.02188 -0.08086 -0.02188 -0.06512 C -0.02188 -0.04969 -0.03473 -0.03673 -0.05035 -0.03673 C -0.06615 -0.03673 -0.07882 -0.04969 -0.07882 -0.06512 C -0.07882 -0.08086 -0.06615 -0.09352 -0.05035 -0.09352 Z " pathEditMode="relative" rAng="0" ptsTypes="fffff">
                                      <p:cBhvr>
                                        <p:cTn id="297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86 0.05772 C -0.01354 0.05772 -0.00329 0.06759 -0.00329 0.08025 C -0.00329 0.09259 -0.01354 0.10278 -0.02586 0.10278 C -0.03836 0.10278 -0.04843 0.09259 -0.04843 0.08025 C -0.04843 0.06759 -0.03836 0.05772 -0.02586 0.05772 Z " pathEditMode="relative" rAng="0" ptsTypes="fffff">
                                      <p:cBhvr>
                                        <p:cTn id="29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8 0.05216 C 0.0085 0.05216 0.021 0.03951 0.021 0.02438 C 0.021 0.00895 0.0085 -0.00339 -0.00678 -0.00339 C -0.02223 -0.00339 -0.03455 0.00895 -0.03455 0.02438 C -0.03455 0.03951 -0.02223 0.05216 -0.00678 0.05216 Z " pathEditMode="relative" rAng="0" ptsTypes="fffff">
                                      <p:cBhvr>
                                        <p:cTn id="301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71 -0.06265 C 0.00226 -0.06265 0.01545 -0.04969 0.01545 -0.03333 C 0.01545 -0.01728 0.00226 -0.00401 -0.01371 -0.00401 C -0.02986 -0.00401 -0.04288 -0.01728 -0.04288 -0.03333 C -0.04288 -0.04969 -0.02986 -0.06265 -0.01371 -0.06265 Z " pathEditMode="relative" rAng="0" ptsTypes="fffff">
                                      <p:cBhvr>
                                        <p:cTn id="30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32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05494 C 0.0125 -0.05494 0.02292 -0.04475 0.02292 -0.0321 C 0.02292 -0.01975 0.0125 -0.00926 2.77778E-7 -0.00926 C -0.01267 -0.00926 -0.02292 -0.01975 -0.02292 -0.0321 C -0.02292 -0.04475 -0.01267 -0.05494 2.77778E-7 -0.05494 Z " pathEditMode="relative" rAng="0" ptsTypes="fffff">
                                      <p:cBhvr>
                                        <p:cTn id="305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84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01697 C 0.00799 -0.01697 0.01719 -0.00802 0.01719 0.00309 C 0.01719 0.01389 0.00799 0.02315 -0.00295 0.02315 C -0.01406 0.02315 -0.02309 0.01389 -0.02309 0.00309 C -0.02309 -0.00802 -0.01406 -0.01697 -0.00295 -0.01697 Z " pathEditMode="relative" rAng="0" ptsTypes="fffff">
                                      <p:cBhvr>
                                        <p:cTn id="307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6"/>
                                    </p:animMotion>
                                  </p:childTnLst>
                                </p:cTn>
                              </p:par>
                              <p:par>
                                <p:cTn id="30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4 -0.00771 C 0.04983 -0.00771 0.04149 0.00062 0.04149 0.01111 C 0.04149 0.0213 0.04983 0.02994 0.06024 0.02994 C 0.07049 0.02994 0.07899 0.0213 0.07899 0.01111 C 0.07899 0.00062 0.07049 -0.00771 0.06024 -0.00771 Z " pathEditMode="relative" rAng="0" ptsTypes="fffff">
                                      <p:cBhvr>
                                        <p:cTn id="30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  <p:par>
                                <p:cTn id="31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76 0.09784 C 0.05226 0.09784 0.06268 0.08735 0.06268 0.075 C 0.06268 0.06235 0.05226 0.05216 0.03976 0.05216 C 0.02709 0.05216 0.01684 0.06235 0.01684 0.075 C 0.01684 0.08735 0.02709 0.09784 0.03976 0.09784 Z " pathEditMode="relative" rAng="0" ptsTypes="fffff">
                                      <p:cBhvr>
                                        <p:cTn id="311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4"/>
                                    </p:animMotion>
                                  </p:childTnLst>
                                </p:cTn>
                              </p:par>
                              <p:par>
                                <p:cTn id="31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35 0.10895 C -0.01389 0.10895 -0.00451 0.09938 -0.00451 0.08796 C -0.00451 0.07623 -0.01389 0.06697 -0.02535 0.06697 C -0.03698 0.06697 -0.04618 0.07623 -0.04618 0.08796 C -0.04618 0.09938 -0.03698 0.10895 -0.02535 0.10895 Z " pathEditMode="relative" rAng="0" ptsTypes="fffff">
                                      <p:cBhvr>
                                        <p:cTn id="313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9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1 0.00463 C 0.02239 0.00463 0.03489 0.01697 0.03489 0.0324 C 0.03489 0.04753 0.02239 0.06018 0.00711 0.06018 C -0.00834 0.06018 -0.02066 0.04753 -0.02066 0.0324 C -0.02066 0.01697 -0.00834 0.00463 0.00711 0.00463 Z " pathEditMode="relative" rAng="0" ptsTypes="fffff">
                                      <p:cBhvr>
                                        <p:cTn id="315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8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2377 C 0.01285 -0.02377 0.02361 -0.01327 0.02361 3.08642E-6 C 0.02361 0.01296 0.01285 0.02376 2.22222E-6 0.02376 C -0.01302 0.02376 -0.02361 0.01296 -0.02361 3.08642E-6 C -0.02361 -0.01327 -0.01302 -0.02377 2.22222E-6 -0.02377 Z " pathEditMode="relative" rAng="0" ptsTypes="fffff">
                                      <p:cBhvr>
                                        <p:cTn id="317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77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74 -0.11358 C -0.00903 -0.11358 0.00226 -0.10247 0.00226 -0.08858 C 0.00226 -0.075 -0.00903 -0.06358 -0.02274 -0.06358 C -0.03663 -0.06358 -0.04774 -0.075 -0.04774 -0.08858 C -0.04774 -0.10247 -0.03663 -0.11358 -0.02274 -0.11358 Z " pathEditMode="relative" rAng="0" ptsTypes="fffff">
                                      <p:cBhvr>
                                        <p:cTn id="31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2963 C 0.01684 -0.02963 0.03056 -0.01605 0.03056 0.00092 C 0.03056 0.01759 0.01684 0.03148 -3.05556E-6 0.03148 C -0.01701 0.03148 -0.03055 0.01759 -0.03055 0.00092 C -0.03055 -0.01605 -0.01701 -0.02963 -3.05556E-6 -0.02963 Z " pathEditMode="relative" rAng="0" ptsTypes="fffff">
                                      <p:cBhvr>
                                        <p:cTn id="32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9 -0.02531 C -0.00503 -0.02531 0.00434 -0.03488 0.00434 -0.0463 C 0.00434 -0.05803 -0.00503 -0.06729 -0.01649 -0.06729 C -0.02813 -0.06729 -0.03733 -0.05803 -0.03733 -0.0463 C -0.03733 -0.03488 -0.02813 -0.02531 -0.01649 -0.02531 Z " pathEditMode="relative" rAng="0" ptsTypes="fffff">
                                      <p:cBhvr>
                                        <p:cTn id="323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9"/>
                                    </p:animMotion>
                                  </p:childTnLst>
                                </p:cTn>
                              </p:par>
                              <p:par>
                                <p:cTn id="32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8858 C 0.01007 -0.08858 0.02014 -0.07901 0.02014 -0.06636 C 0.02014 -0.05432 0.01007 -0.04414 -0.00208 -0.04414 C -0.01458 -0.04414 -0.0243 -0.05432 -0.0243 -0.06636 C -0.0243 -0.07901 -0.01458 -0.08858 -0.00208 -0.08858 Z " pathEditMode="relative" rAng="0" ptsTypes="fffff">
                                      <p:cBhvr>
                                        <p:cTn id="32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3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3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3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3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5" grpId="0" animBg="1"/>
      <p:bldP spid="55" grpId="1" animBg="1"/>
      <p:bldP spid="55" grpId="2" animBg="1"/>
      <p:bldP spid="56" grpId="0" animBg="1"/>
      <p:bldP spid="56" grpId="1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  <p:bldP spid="94" grpId="0" animBg="1"/>
      <p:bldP spid="94" grpId="1" animBg="1"/>
      <p:bldP spid="94" grpId="2" animBg="1"/>
      <p:bldP spid="95" grpId="0" animBg="1"/>
      <p:bldP spid="95" grpId="1" animBg="1"/>
      <p:bldP spid="95" grpId="2" animBg="1"/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2" grpId="0" animBg="1"/>
      <p:bldP spid="102" grpId="1" animBg="1"/>
      <p:bldP spid="102" grpId="2" animBg="1"/>
      <p:bldP spid="103" grpId="0" animBg="1"/>
      <p:bldP spid="103" grpId="1" animBg="1"/>
      <p:bldP spid="103" grpId="2" animBg="1"/>
      <p:bldP spid="104" grpId="0" animBg="1"/>
      <p:bldP spid="104" grpId="1" animBg="1"/>
      <p:bldP spid="104" grpId="2" animBg="1"/>
      <p:bldP spid="105" grpId="0" animBg="1"/>
      <p:bldP spid="105" grpId="1" animBg="1"/>
      <p:bldP spid="105" grpId="2" animBg="1"/>
      <p:bldP spid="106" grpId="0" animBg="1"/>
      <p:bldP spid="106" grpId="1" animBg="1"/>
      <p:bldP spid="106" grpId="2" animBg="1"/>
      <p:bldP spid="107" grpId="0" animBg="1"/>
      <p:bldP spid="107" grpId="1" animBg="1"/>
      <p:bldP spid="107" grpId="2" animBg="1"/>
      <p:bldP spid="108" grpId="0" animBg="1"/>
      <p:bldP spid="108" grpId="1" animBg="1"/>
      <p:bldP spid="108" grpId="2" animBg="1"/>
      <p:bldP spid="109" grpId="0" animBg="1"/>
      <p:bldP spid="109" grpId="1" animBg="1"/>
      <p:bldP spid="109" grpId="2" animBg="1"/>
      <p:bldP spid="110" grpId="0" animBg="1"/>
      <p:bldP spid="110" grpId="1" animBg="1"/>
      <p:bldP spid="110" grpId="2" animBg="1"/>
      <p:bldP spid="111" grpId="0" animBg="1"/>
      <p:bldP spid="111" grpId="1" animBg="1"/>
      <p:bldP spid="111" grpId="2" animBg="1"/>
      <p:bldP spid="112" grpId="0" animBg="1"/>
      <p:bldP spid="112" grpId="1" animBg="1"/>
      <p:bldP spid="112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44654" y="269048"/>
            <a:ext cx="5865854" cy="40005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000" b="1" dirty="0" smtClean="0">
                <a:latin typeface="Bookman Old Style" pitchFamily="18" charset="0"/>
              </a:rPr>
              <a:t>PROPERTIES </a:t>
            </a:r>
            <a:r>
              <a:rPr lang="en-US" sz="2000" b="1" dirty="0">
                <a:latin typeface="Bookman Old Style" pitchFamily="18" charset="0"/>
              </a:rPr>
              <a:t>OF </a:t>
            </a:r>
            <a:r>
              <a:rPr lang="en-US" sz="2000" b="1" dirty="0" smtClean="0">
                <a:latin typeface="Bookman Old Style" pitchFamily="18" charset="0"/>
              </a:rPr>
              <a:t>SUSPENSION</a:t>
            </a:r>
            <a:endParaRPr lang="en-US" sz="2000" b="1" dirty="0">
              <a:latin typeface="Bookman Old Style" pitchFamily="18" charset="0"/>
            </a:endParaRPr>
          </a:p>
        </p:txBody>
      </p:sp>
      <p:sp>
        <p:nvSpPr>
          <p:cNvPr id="27" name="Content Placeholder 8"/>
          <p:cNvSpPr txBox="1">
            <a:spLocks/>
          </p:cNvSpPr>
          <p:nvPr/>
        </p:nvSpPr>
        <p:spPr>
          <a:xfrm>
            <a:off x="587825" y="2320538"/>
            <a:ext cx="4987353" cy="2979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920092"/>
                </a:solidFill>
                <a:latin typeface="Bookman Old Style" pitchFamily="18" charset="0"/>
              </a:rPr>
              <a:t>Can be separated by filtration process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rgbClr val="920092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87825" y="2684294"/>
            <a:ext cx="4828633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Scatter the beam of Light path is visible</a:t>
            </a:r>
          </a:p>
        </p:txBody>
      </p:sp>
      <p:sp>
        <p:nvSpPr>
          <p:cNvPr id="2" name="Rectangle 1"/>
          <p:cNvSpPr/>
          <p:nvPr/>
        </p:nvSpPr>
        <p:spPr>
          <a:xfrm>
            <a:off x="587825" y="703094"/>
            <a:ext cx="5279575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Particle Size : &gt;100 nm: visible to naked </a:t>
            </a:r>
            <a:r>
              <a:rPr lang="en-US" b="1" dirty="0" smtClean="0">
                <a:solidFill>
                  <a:srgbClr val="920092"/>
                </a:solidFill>
                <a:latin typeface="Bookman Old Style" pitchFamily="18" charset="0"/>
              </a:rPr>
              <a:t>eyes. </a:t>
            </a:r>
            <a:endParaRPr lang="en-US" b="1" dirty="0">
              <a:solidFill>
                <a:srgbClr val="920092"/>
              </a:solidFill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825" y="1916177"/>
            <a:ext cx="5127174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  <a:defRPr/>
            </a:pP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Settle down when left undisturbed-unstable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87825" y="1511816"/>
            <a:ext cx="2941831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u="sng" dirty="0">
                <a:solidFill>
                  <a:srgbClr val="920092"/>
                </a:solidFill>
                <a:latin typeface="Bookman Old Style" pitchFamily="18" charset="0"/>
              </a:rPr>
              <a:t>Heterogeneous</a:t>
            </a:r>
            <a:r>
              <a:rPr lang="en-US" b="1" dirty="0" smtClean="0">
                <a:solidFill>
                  <a:srgbClr val="920092"/>
                </a:solidFill>
                <a:latin typeface="Bookman Old Style" pitchFamily="18" charset="0"/>
              </a:rPr>
              <a:t> </a:t>
            </a: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mixture</a:t>
            </a:r>
            <a:r>
              <a:rPr lang="en-US" b="1" dirty="0" smtClean="0">
                <a:solidFill>
                  <a:srgbClr val="920092"/>
                </a:solidFill>
                <a:latin typeface="Bookman Old Style" pitchFamily="18" charset="0"/>
              </a:rPr>
              <a:t>.</a:t>
            </a:r>
            <a:endParaRPr lang="en-US" b="1" dirty="0">
              <a:solidFill>
                <a:srgbClr val="920092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7825" y="1107455"/>
            <a:ext cx="3419526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Particles remain suspended</a:t>
            </a:r>
            <a:endParaRPr lang="en-US" dirty="0"/>
          </a:p>
        </p:txBody>
      </p:sp>
      <p:sp>
        <p:nvSpPr>
          <p:cNvPr id="24" name="Flowchart: Direct Access Storage 23"/>
          <p:cNvSpPr/>
          <p:nvPr/>
        </p:nvSpPr>
        <p:spPr>
          <a:xfrm>
            <a:off x="3317304" y="3785199"/>
            <a:ext cx="1167581" cy="39597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042625" y="4543904"/>
            <a:ext cx="194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</a:rPr>
              <a:t>SUSPENSION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00400" y="4214665"/>
            <a:ext cx="140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</a:rPr>
              <a:t>LIGHT SOURCE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Bookman Old Style" pitchFamily="18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956834" y="2967264"/>
            <a:ext cx="1651001" cy="1594689"/>
            <a:chOff x="3197386" y="3097874"/>
            <a:chExt cx="1681125" cy="1855126"/>
          </a:xfrm>
        </p:grpSpPr>
        <p:sp>
          <p:nvSpPr>
            <p:cNvPr id="32" name="Freeform 31"/>
            <p:cNvSpPr/>
            <p:nvPr/>
          </p:nvSpPr>
          <p:spPr>
            <a:xfrm>
              <a:off x="3197386" y="3146813"/>
              <a:ext cx="1681125" cy="1806187"/>
            </a:xfrm>
            <a:custGeom>
              <a:avLst/>
              <a:gdLst>
                <a:gd name="connsiteX0" fmla="*/ 0 w 2590800"/>
                <a:gd name="connsiteY0" fmla="*/ 214104 h 3200400"/>
                <a:gd name="connsiteX1" fmla="*/ 62710 w 2590800"/>
                <a:gd name="connsiteY1" fmla="*/ 62710 h 3200400"/>
                <a:gd name="connsiteX2" fmla="*/ 214105 w 2590800"/>
                <a:gd name="connsiteY2" fmla="*/ 1 h 3200400"/>
                <a:gd name="connsiteX3" fmla="*/ 2376696 w 2590800"/>
                <a:gd name="connsiteY3" fmla="*/ 0 h 3200400"/>
                <a:gd name="connsiteX4" fmla="*/ 2528090 w 2590800"/>
                <a:gd name="connsiteY4" fmla="*/ 62710 h 3200400"/>
                <a:gd name="connsiteX5" fmla="*/ 2590799 w 2590800"/>
                <a:gd name="connsiteY5" fmla="*/ 214105 h 3200400"/>
                <a:gd name="connsiteX6" fmla="*/ 2590800 w 2590800"/>
                <a:gd name="connsiteY6" fmla="*/ 2986296 h 3200400"/>
                <a:gd name="connsiteX7" fmla="*/ 2528090 w 2590800"/>
                <a:gd name="connsiteY7" fmla="*/ 3137690 h 3200400"/>
                <a:gd name="connsiteX8" fmla="*/ 2376696 w 2590800"/>
                <a:gd name="connsiteY8" fmla="*/ 3200400 h 3200400"/>
                <a:gd name="connsiteX9" fmla="*/ 214104 w 2590800"/>
                <a:gd name="connsiteY9" fmla="*/ 3200400 h 3200400"/>
                <a:gd name="connsiteX10" fmla="*/ 62710 w 2590800"/>
                <a:gd name="connsiteY10" fmla="*/ 3137690 h 3200400"/>
                <a:gd name="connsiteX11" fmla="*/ 1 w 2590800"/>
                <a:gd name="connsiteY11" fmla="*/ 2986295 h 3200400"/>
                <a:gd name="connsiteX12" fmla="*/ 0 w 2590800"/>
                <a:gd name="connsiteY12" fmla="*/ 214104 h 3200400"/>
                <a:gd name="connsiteX0" fmla="*/ 168101 w 2758901"/>
                <a:gd name="connsiteY0" fmla="*/ 214104 h 3200400"/>
                <a:gd name="connsiteX1" fmla="*/ 230811 w 2758901"/>
                <a:gd name="connsiteY1" fmla="*/ 62710 h 3200400"/>
                <a:gd name="connsiteX2" fmla="*/ 251558 w 2758901"/>
                <a:gd name="connsiteY2" fmla="*/ 72571 h 3200400"/>
                <a:gd name="connsiteX3" fmla="*/ 382206 w 2758901"/>
                <a:gd name="connsiteY3" fmla="*/ 1 h 3200400"/>
                <a:gd name="connsiteX4" fmla="*/ 2544797 w 2758901"/>
                <a:gd name="connsiteY4" fmla="*/ 0 h 3200400"/>
                <a:gd name="connsiteX5" fmla="*/ 2696191 w 2758901"/>
                <a:gd name="connsiteY5" fmla="*/ 62710 h 3200400"/>
                <a:gd name="connsiteX6" fmla="*/ 2758900 w 2758901"/>
                <a:gd name="connsiteY6" fmla="*/ 214105 h 3200400"/>
                <a:gd name="connsiteX7" fmla="*/ 2758901 w 2758901"/>
                <a:gd name="connsiteY7" fmla="*/ 2986296 h 3200400"/>
                <a:gd name="connsiteX8" fmla="*/ 2696191 w 2758901"/>
                <a:gd name="connsiteY8" fmla="*/ 3137690 h 3200400"/>
                <a:gd name="connsiteX9" fmla="*/ 2544797 w 2758901"/>
                <a:gd name="connsiteY9" fmla="*/ 3200400 h 3200400"/>
                <a:gd name="connsiteX10" fmla="*/ 382205 w 2758901"/>
                <a:gd name="connsiteY10" fmla="*/ 3200400 h 3200400"/>
                <a:gd name="connsiteX11" fmla="*/ 230811 w 2758901"/>
                <a:gd name="connsiteY11" fmla="*/ 3137690 h 3200400"/>
                <a:gd name="connsiteX12" fmla="*/ 168102 w 2758901"/>
                <a:gd name="connsiteY12" fmla="*/ 2986295 h 3200400"/>
                <a:gd name="connsiteX13" fmla="*/ 168101 w 2758901"/>
                <a:gd name="connsiteY13" fmla="*/ 214104 h 3200400"/>
                <a:gd name="connsiteX0" fmla="*/ 171559 w 2762359"/>
                <a:gd name="connsiteY0" fmla="*/ 214104 h 3200400"/>
                <a:gd name="connsiteX1" fmla="*/ 234269 w 2762359"/>
                <a:gd name="connsiteY1" fmla="*/ 62710 h 3200400"/>
                <a:gd name="connsiteX2" fmla="*/ 385664 w 2762359"/>
                <a:gd name="connsiteY2" fmla="*/ 1 h 3200400"/>
                <a:gd name="connsiteX3" fmla="*/ 2548255 w 2762359"/>
                <a:gd name="connsiteY3" fmla="*/ 0 h 3200400"/>
                <a:gd name="connsiteX4" fmla="*/ 2699649 w 2762359"/>
                <a:gd name="connsiteY4" fmla="*/ 62710 h 3200400"/>
                <a:gd name="connsiteX5" fmla="*/ 2762358 w 2762359"/>
                <a:gd name="connsiteY5" fmla="*/ 214105 h 3200400"/>
                <a:gd name="connsiteX6" fmla="*/ 2762359 w 2762359"/>
                <a:gd name="connsiteY6" fmla="*/ 2986296 h 3200400"/>
                <a:gd name="connsiteX7" fmla="*/ 2699649 w 2762359"/>
                <a:gd name="connsiteY7" fmla="*/ 3137690 h 3200400"/>
                <a:gd name="connsiteX8" fmla="*/ 2548255 w 2762359"/>
                <a:gd name="connsiteY8" fmla="*/ 3200400 h 3200400"/>
                <a:gd name="connsiteX9" fmla="*/ 385663 w 2762359"/>
                <a:gd name="connsiteY9" fmla="*/ 3200400 h 3200400"/>
                <a:gd name="connsiteX10" fmla="*/ 234269 w 2762359"/>
                <a:gd name="connsiteY10" fmla="*/ 3137690 h 3200400"/>
                <a:gd name="connsiteX11" fmla="*/ 171560 w 2762359"/>
                <a:gd name="connsiteY11" fmla="*/ 2986295 h 3200400"/>
                <a:gd name="connsiteX12" fmla="*/ 171559 w 2762359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648748 w 3025443"/>
                <a:gd name="connsiteY2" fmla="*/ 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747808 w 3025443"/>
                <a:gd name="connsiteY2" fmla="*/ 9906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747808 w 3025443"/>
                <a:gd name="connsiteY2" fmla="*/ 9906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747808 w 3025443"/>
                <a:gd name="connsiteY2" fmla="*/ 9906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394490 w 2985290"/>
                <a:gd name="connsiteY0" fmla="*/ 214104 h 3200400"/>
                <a:gd name="connsiteX1" fmla="*/ 0 w 2985290"/>
                <a:gd name="connsiteY1" fmla="*/ 62710 h 3200400"/>
                <a:gd name="connsiteX2" fmla="*/ 707655 w 2985290"/>
                <a:gd name="connsiteY2" fmla="*/ 99061 h 3200400"/>
                <a:gd name="connsiteX3" fmla="*/ 2771186 w 2985290"/>
                <a:gd name="connsiteY3" fmla="*/ 0 h 3200400"/>
                <a:gd name="connsiteX4" fmla="*/ 2922580 w 2985290"/>
                <a:gd name="connsiteY4" fmla="*/ 62710 h 3200400"/>
                <a:gd name="connsiteX5" fmla="*/ 2985289 w 2985290"/>
                <a:gd name="connsiteY5" fmla="*/ 214105 h 3200400"/>
                <a:gd name="connsiteX6" fmla="*/ 2985290 w 2985290"/>
                <a:gd name="connsiteY6" fmla="*/ 2986296 h 3200400"/>
                <a:gd name="connsiteX7" fmla="*/ 2922580 w 2985290"/>
                <a:gd name="connsiteY7" fmla="*/ 3137690 h 3200400"/>
                <a:gd name="connsiteX8" fmla="*/ 2771186 w 2985290"/>
                <a:gd name="connsiteY8" fmla="*/ 3200400 h 3200400"/>
                <a:gd name="connsiteX9" fmla="*/ 608594 w 2985290"/>
                <a:gd name="connsiteY9" fmla="*/ 3200400 h 3200400"/>
                <a:gd name="connsiteX10" fmla="*/ 457200 w 2985290"/>
                <a:gd name="connsiteY10" fmla="*/ 3137690 h 3200400"/>
                <a:gd name="connsiteX11" fmla="*/ 394491 w 2985290"/>
                <a:gd name="connsiteY11" fmla="*/ 2986295 h 3200400"/>
                <a:gd name="connsiteX12" fmla="*/ 394490 w 2985290"/>
                <a:gd name="connsiteY12" fmla="*/ 214104 h 3200400"/>
                <a:gd name="connsiteX0" fmla="*/ 394490 w 2985290"/>
                <a:gd name="connsiteY0" fmla="*/ 227594 h 3213890"/>
                <a:gd name="connsiteX1" fmla="*/ 0 w 2985290"/>
                <a:gd name="connsiteY1" fmla="*/ 0 h 3213890"/>
                <a:gd name="connsiteX2" fmla="*/ 707655 w 2985290"/>
                <a:gd name="connsiteY2" fmla="*/ 112551 h 3213890"/>
                <a:gd name="connsiteX3" fmla="*/ 2771186 w 2985290"/>
                <a:gd name="connsiteY3" fmla="*/ 13490 h 3213890"/>
                <a:gd name="connsiteX4" fmla="*/ 2922580 w 2985290"/>
                <a:gd name="connsiteY4" fmla="*/ 76200 h 3213890"/>
                <a:gd name="connsiteX5" fmla="*/ 2985289 w 2985290"/>
                <a:gd name="connsiteY5" fmla="*/ 227595 h 3213890"/>
                <a:gd name="connsiteX6" fmla="*/ 2985290 w 2985290"/>
                <a:gd name="connsiteY6" fmla="*/ 2999786 h 3213890"/>
                <a:gd name="connsiteX7" fmla="*/ 2922580 w 2985290"/>
                <a:gd name="connsiteY7" fmla="*/ 3151180 h 3213890"/>
                <a:gd name="connsiteX8" fmla="*/ 2771186 w 2985290"/>
                <a:gd name="connsiteY8" fmla="*/ 3213890 h 3213890"/>
                <a:gd name="connsiteX9" fmla="*/ 608594 w 2985290"/>
                <a:gd name="connsiteY9" fmla="*/ 3213890 h 3213890"/>
                <a:gd name="connsiteX10" fmla="*/ 457200 w 2985290"/>
                <a:gd name="connsiteY10" fmla="*/ 3151180 h 3213890"/>
                <a:gd name="connsiteX11" fmla="*/ 394491 w 2985290"/>
                <a:gd name="connsiteY11" fmla="*/ 2999785 h 3213890"/>
                <a:gd name="connsiteX12" fmla="*/ 394490 w 2985290"/>
                <a:gd name="connsiteY12" fmla="*/ 227594 h 3213890"/>
                <a:gd name="connsiteX0" fmla="*/ 394490 w 2985290"/>
                <a:gd name="connsiteY0" fmla="*/ 456194 h 3213890"/>
                <a:gd name="connsiteX1" fmla="*/ 0 w 2985290"/>
                <a:gd name="connsiteY1" fmla="*/ 0 h 3213890"/>
                <a:gd name="connsiteX2" fmla="*/ 707655 w 2985290"/>
                <a:gd name="connsiteY2" fmla="*/ 112551 h 3213890"/>
                <a:gd name="connsiteX3" fmla="*/ 2771186 w 2985290"/>
                <a:gd name="connsiteY3" fmla="*/ 13490 h 3213890"/>
                <a:gd name="connsiteX4" fmla="*/ 2922580 w 2985290"/>
                <a:gd name="connsiteY4" fmla="*/ 76200 h 3213890"/>
                <a:gd name="connsiteX5" fmla="*/ 2985289 w 2985290"/>
                <a:gd name="connsiteY5" fmla="*/ 227595 h 3213890"/>
                <a:gd name="connsiteX6" fmla="*/ 2985290 w 2985290"/>
                <a:gd name="connsiteY6" fmla="*/ 2999786 h 3213890"/>
                <a:gd name="connsiteX7" fmla="*/ 2922580 w 2985290"/>
                <a:gd name="connsiteY7" fmla="*/ 3151180 h 3213890"/>
                <a:gd name="connsiteX8" fmla="*/ 2771186 w 2985290"/>
                <a:gd name="connsiteY8" fmla="*/ 3213890 h 3213890"/>
                <a:gd name="connsiteX9" fmla="*/ 608594 w 2985290"/>
                <a:gd name="connsiteY9" fmla="*/ 3213890 h 3213890"/>
                <a:gd name="connsiteX10" fmla="*/ 457200 w 2985290"/>
                <a:gd name="connsiteY10" fmla="*/ 3151180 h 3213890"/>
                <a:gd name="connsiteX11" fmla="*/ 394491 w 2985290"/>
                <a:gd name="connsiteY11" fmla="*/ 2999785 h 3213890"/>
                <a:gd name="connsiteX12" fmla="*/ 394490 w 2985290"/>
                <a:gd name="connsiteY12" fmla="*/ 456194 h 3213890"/>
                <a:gd name="connsiteX0" fmla="*/ 242090 w 2832890"/>
                <a:gd name="connsiteY0" fmla="*/ 442704 h 3200400"/>
                <a:gd name="connsiteX1" fmla="*/ 0 w 2832890"/>
                <a:gd name="connsiteY1" fmla="*/ 72235 h 3200400"/>
                <a:gd name="connsiteX2" fmla="*/ 555255 w 2832890"/>
                <a:gd name="connsiteY2" fmla="*/ 99061 h 3200400"/>
                <a:gd name="connsiteX3" fmla="*/ 2618786 w 2832890"/>
                <a:gd name="connsiteY3" fmla="*/ 0 h 3200400"/>
                <a:gd name="connsiteX4" fmla="*/ 2770180 w 2832890"/>
                <a:gd name="connsiteY4" fmla="*/ 62710 h 3200400"/>
                <a:gd name="connsiteX5" fmla="*/ 2832889 w 2832890"/>
                <a:gd name="connsiteY5" fmla="*/ 214105 h 3200400"/>
                <a:gd name="connsiteX6" fmla="*/ 2832890 w 2832890"/>
                <a:gd name="connsiteY6" fmla="*/ 2986296 h 3200400"/>
                <a:gd name="connsiteX7" fmla="*/ 2770180 w 2832890"/>
                <a:gd name="connsiteY7" fmla="*/ 3137690 h 3200400"/>
                <a:gd name="connsiteX8" fmla="*/ 2618786 w 2832890"/>
                <a:gd name="connsiteY8" fmla="*/ 3200400 h 3200400"/>
                <a:gd name="connsiteX9" fmla="*/ 456194 w 2832890"/>
                <a:gd name="connsiteY9" fmla="*/ 3200400 h 3200400"/>
                <a:gd name="connsiteX10" fmla="*/ 304800 w 2832890"/>
                <a:gd name="connsiteY10" fmla="*/ 3137690 h 3200400"/>
                <a:gd name="connsiteX11" fmla="*/ 242091 w 2832890"/>
                <a:gd name="connsiteY11" fmla="*/ 2986295 h 3200400"/>
                <a:gd name="connsiteX12" fmla="*/ 242090 w 2832890"/>
                <a:gd name="connsiteY12" fmla="*/ 442704 h 3200400"/>
                <a:gd name="connsiteX0" fmla="*/ 242090 w 2848432"/>
                <a:gd name="connsiteY0" fmla="*/ 442704 h 3200400"/>
                <a:gd name="connsiteX1" fmla="*/ 0 w 2848432"/>
                <a:gd name="connsiteY1" fmla="*/ 72235 h 3200400"/>
                <a:gd name="connsiteX2" fmla="*/ 555255 w 2848432"/>
                <a:gd name="connsiteY2" fmla="*/ 99061 h 3200400"/>
                <a:gd name="connsiteX3" fmla="*/ 2618786 w 2848432"/>
                <a:gd name="connsiteY3" fmla="*/ 0 h 3200400"/>
                <a:gd name="connsiteX4" fmla="*/ 2808280 w 2848432"/>
                <a:gd name="connsiteY4" fmla="*/ 100810 h 3200400"/>
                <a:gd name="connsiteX5" fmla="*/ 2832889 w 2848432"/>
                <a:gd name="connsiteY5" fmla="*/ 214105 h 3200400"/>
                <a:gd name="connsiteX6" fmla="*/ 2832890 w 2848432"/>
                <a:gd name="connsiteY6" fmla="*/ 2986296 h 3200400"/>
                <a:gd name="connsiteX7" fmla="*/ 2770180 w 2848432"/>
                <a:gd name="connsiteY7" fmla="*/ 3137690 h 3200400"/>
                <a:gd name="connsiteX8" fmla="*/ 2618786 w 2848432"/>
                <a:gd name="connsiteY8" fmla="*/ 3200400 h 3200400"/>
                <a:gd name="connsiteX9" fmla="*/ 456194 w 2848432"/>
                <a:gd name="connsiteY9" fmla="*/ 3200400 h 3200400"/>
                <a:gd name="connsiteX10" fmla="*/ 304800 w 2848432"/>
                <a:gd name="connsiteY10" fmla="*/ 3137690 h 3200400"/>
                <a:gd name="connsiteX11" fmla="*/ 242091 w 2848432"/>
                <a:gd name="connsiteY11" fmla="*/ 2986295 h 3200400"/>
                <a:gd name="connsiteX12" fmla="*/ 242090 w 2848432"/>
                <a:gd name="connsiteY12" fmla="*/ 442704 h 3200400"/>
                <a:gd name="connsiteX0" fmla="*/ 242090 w 2842376"/>
                <a:gd name="connsiteY0" fmla="*/ 385554 h 3143250"/>
                <a:gd name="connsiteX1" fmla="*/ 0 w 2842376"/>
                <a:gd name="connsiteY1" fmla="*/ 15085 h 3143250"/>
                <a:gd name="connsiteX2" fmla="*/ 555255 w 2842376"/>
                <a:gd name="connsiteY2" fmla="*/ 41911 h 3143250"/>
                <a:gd name="connsiteX3" fmla="*/ 2628311 w 2842376"/>
                <a:gd name="connsiteY3" fmla="*/ 0 h 3143250"/>
                <a:gd name="connsiteX4" fmla="*/ 2808280 w 2842376"/>
                <a:gd name="connsiteY4" fmla="*/ 43660 h 3143250"/>
                <a:gd name="connsiteX5" fmla="*/ 2832889 w 2842376"/>
                <a:gd name="connsiteY5" fmla="*/ 156955 h 3143250"/>
                <a:gd name="connsiteX6" fmla="*/ 2832890 w 2842376"/>
                <a:gd name="connsiteY6" fmla="*/ 2929146 h 3143250"/>
                <a:gd name="connsiteX7" fmla="*/ 2770180 w 2842376"/>
                <a:gd name="connsiteY7" fmla="*/ 3080540 h 3143250"/>
                <a:gd name="connsiteX8" fmla="*/ 2618786 w 2842376"/>
                <a:gd name="connsiteY8" fmla="*/ 3143250 h 3143250"/>
                <a:gd name="connsiteX9" fmla="*/ 456194 w 2842376"/>
                <a:gd name="connsiteY9" fmla="*/ 3143250 h 3143250"/>
                <a:gd name="connsiteX10" fmla="*/ 304800 w 2842376"/>
                <a:gd name="connsiteY10" fmla="*/ 3080540 h 3143250"/>
                <a:gd name="connsiteX11" fmla="*/ 242091 w 2842376"/>
                <a:gd name="connsiteY11" fmla="*/ 2929145 h 3143250"/>
                <a:gd name="connsiteX12" fmla="*/ 242090 w 2842376"/>
                <a:gd name="connsiteY12" fmla="*/ 385554 h 3143250"/>
                <a:gd name="connsiteX0" fmla="*/ 242090 w 2840789"/>
                <a:gd name="connsiteY0" fmla="*/ 370469 h 3128165"/>
                <a:gd name="connsiteX1" fmla="*/ 0 w 2840789"/>
                <a:gd name="connsiteY1" fmla="*/ 0 h 3128165"/>
                <a:gd name="connsiteX2" fmla="*/ 555255 w 2840789"/>
                <a:gd name="connsiteY2" fmla="*/ 26826 h 3128165"/>
                <a:gd name="connsiteX3" fmla="*/ 2637836 w 2840789"/>
                <a:gd name="connsiteY3" fmla="*/ 32540 h 3128165"/>
                <a:gd name="connsiteX4" fmla="*/ 2808280 w 2840789"/>
                <a:gd name="connsiteY4" fmla="*/ 28575 h 3128165"/>
                <a:gd name="connsiteX5" fmla="*/ 2832889 w 2840789"/>
                <a:gd name="connsiteY5" fmla="*/ 141870 h 3128165"/>
                <a:gd name="connsiteX6" fmla="*/ 2832890 w 2840789"/>
                <a:gd name="connsiteY6" fmla="*/ 2914061 h 3128165"/>
                <a:gd name="connsiteX7" fmla="*/ 2770180 w 2840789"/>
                <a:gd name="connsiteY7" fmla="*/ 3065455 h 3128165"/>
                <a:gd name="connsiteX8" fmla="*/ 2618786 w 2840789"/>
                <a:gd name="connsiteY8" fmla="*/ 3128165 h 3128165"/>
                <a:gd name="connsiteX9" fmla="*/ 456194 w 2840789"/>
                <a:gd name="connsiteY9" fmla="*/ 3128165 h 3128165"/>
                <a:gd name="connsiteX10" fmla="*/ 304800 w 2840789"/>
                <a:gd name="connsiteY10" fmla="*/ 3065455 h 3128165"/>
                <a:gd name="connsiteX11" fmla="*/ 242091 w 2840789"/>
                <a:gd name="connsiteY11" fmla="*/ 2914060 h 3128165"/>
                <a:gd name="connsiteX12" fmla="*/ 242090 w 2840789"/>
                <a:gd name="connsiteY12" fmla="*/ 370469 h 3128165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91589"/>
                <a:gd name="connsiteY0" fmla="*/ 360116 h 3117812"/>
                <a:gd name="connsiteX1" fmla="*/ 0 w 2891589"/>
                <a:gd name="connsiteY1" fmla="*/ 75372 h 3117812"/>
                <a:gd name="connsiteX2" fmla="*/ 593355 w 2891589"/>
                <a:gd name="connsiteY2" fmla="*/ 16473 h 3117812"/>
                <a:gd name="connsiteX3" fmla="*/ 2599736 w 2891589"/>
                <a:gd name="connsiteY3" fmla="*/ 22187 h 3117812"/>
                <a:gd name="connsiteX4" fmla="*/ 2846380 w 2891589"/>
                <a:gd name="connsiteY4" fmla="*/ 18222 h 3117812"/>
                <a:gd name="connsiteX5" fmla="*/ 2870989 w 2891589"/>
                <a:gd name="connsiteY5" fmla="*/ 131517 h 3117812"/>
                <a:gd name="connsiteX6" fmla="*/ 2870990 w 2891589"/>
                <a:gd name="connsiteY6" fmla="*/ 2903708 h 3117812"/>
                <a:gd name="connsiteX7" fmla="*/ 2808280 w 2891589"/>
                <a:gd name="connsiteY7" fmla="*/ 3055102 h 3117812"/>
                <a:gd name="connsiteX8" fmla="*/ 2656886 w 2891589"/>
                <a:gd name="connsiteY8" fmla="*/ 3117812 h 3117812"/>
                <a:gd name="connsiteX9" fmla="*/ 494294 w 2891589"/>
                <a:gd name="connsiteY9" fmla="*/ 3117812 h 3117812"/>
                <a:gd name="connsiteX10" fmla="*/ 342900 w 2891589"/>
                <a:gd name="connsiteY10" fmla="*/ 3055102 h 3117812"/>
                <a:gd name="connsiteX11" fmla="*/ 280191 w 2891589"/>
                <a:gd name="connsiteY11" fmla="*/ 2903707 h 3117812"/>
                <a:gd name="connsiteX12" fmla="*/ 280190 w 2891589"/>
                <a:gd name="connsiteY12" fmla="*/ 360116 h 3117812"/>
                <a:gd name="connsiteX0" fmla="*/ 280190 w 2891589"/>
                <a:gd name="connsiteY0" fmla="*/ 349003 h 3106699"/>
                <a:gd name="connsiteX1" fmla="*/ 0 w 2891589"/>
                <a:gd name="connsiteY1" fmla="*/ 64259 h 3106699"/>
                <a:gd name="connsiteX2" fmla="*/ 593355 w 2891589"/>
                <a:gd name="connsiteY2" fmla="*/ 5360 h 3106699"/>
                <a:gd name="connsiteX3" fmla="*/ 2599736 w 2891589"/>
                <a:gd name="connsiteY3" fmla="*/ 11074 h 3106699"/>
                <a:gd name="connsiteX4" fmla="*/ 2846380 w 2891589"/>
                <a:gd name="connsiteY4" fmla="*/ 83309 h 3106699"/>
                <a:gd name="connsiteX5" fmla="*/ 2870989 w 2891589"/>
                <a:gd name="connsiteY5" fmla="*/ 120404 h 3106699"/>
                <a:gd name="connsiteX6" fmla="*/ 2870990 w 2891589"/>
                <a:gd name="connsiteY6" fmla="*/ 2892595 h 3106699"/>
                <a:gd name="connsiteX7" fmla="*/ 2808280 w 2891589"/>
                <a:gd name="connsiteY7" fmla="*/ 3043989 h 3106699"/>
                <a:gd name="connsiteX8" fmla="*/ 2656886 w 2891589"/>
                <a:gd name="connsiteY8" fmla="*/ 3106699 h 3106699"/>
                <a:gd name="connsiteX9" fmla="*/ 494294 w 2891589"/>
                <a:gd name="connsiteY9" fmla="*/ 3106699 h 3106699"/>
                <a:gd name="connsiteX10" fmla="*/ 342900 w 2891589"/>
                <a:gd name="connsiteY10" fmla="*/ 3043989 h 3106699"/>
                <a:gd name="connsiteX11" fmla="*/ 280191 w 2891589"/>
                <a:gd name="connsiteY11" fmla="*/ 2892594 h 3106699"/>
                <a:gd name="connsiteX12" fmla="*/ 280190 w 2891589"/>
                <a:gd name="connsiteY12" fmla="*/ 349003 h 310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1589" h="3106699">
                  <a:moveTo>
                    <a:pt x="280190" y="349003"/>
                  </a:moveTo>
                  <a:cubicBezTo>
                    <a:pt x="280190" y="292219"/>
                    <a:pt x="202735" y="161561"/>
                    <a:pt x="0" y="64259"/>
                  </a:cubicBezTo>
                  <a:cubicBezTo>
                    <a:pt x="311909" y="0"/>
                    <a:pt x="207691" y="15812"/>
                    <a:pt x="593355" y="5360"/>
                  </a:cubicBezTo>
                  <a:lnTo>
                    <a:pt x="2599736" y="11074"/>
                  </a:lnTo>
                  <a:cubicBezTo>
                    <a:pt x="2656520" y="11074"/>
                    <a:pt x="2801171" y="65087"/>
                    <a:pt x="2846380" y="83309"/>
                  </a:cubicBezTo>
                  <a:cubicBezTo>
                    <a:pt x="2891589" y="101531"/>
                    <a:pt x="2870989" y="63620"/>
                    <a:pt x="2870989" y="120404"/>
                  </a:cubicBezTo>
                  <a:cubicBezTo>
                    <a:pt x="2870989" y="1044468"/>
                    <a:pt x="2870990" y="1968531"/>
                    <a:pt x="2870990" y="2892595"/>
                  </a:cubicBezTo>
                  <a:cubicBezTo>
                    <a:pt x="2870990" y="2949379"/>
                    <a:pt x="2848433" y="3003837"/>
                    <a:pt x="2808280" y="3043989"/>
                  </a:cubicBezTo>
                  <a:cubicBezTo>
                    <a:pt x="2768128" y="3084141"/>
                    <a:pt x="2713669" y="3106699"/>
                    <a:pt x="2656886" y="3106699"/>
                  </a:cubicBezTo>
                  <a:lnTo>
                    <a:pt x="494294" y="3106699"/>
                  </a:lnTo>
                  <a:cubicBezTo>
                    <a:pt x="437510" y="3106699"/>
                    <a:pt x="383052" y="3084142"/>
                    <a:pt x="342900" y="3043989"/>
                  </a:cubicBezTo>
                  <a:cubicBezTo>
                    <a:pt x="302748" y="3003837"/>
                    <a:pt x="280190" y="2949378"/>
                    <a:pt x="280191" y="2892594"/>
                  </a:cubicBezTo>
                  <a:cubicBezTo>
                    <a:pt x="280191" y="1968530"/>
                    <a:pt x="280190" y="1273067"/>
                    <a:pt x="280190" y="349003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3" name="Oval 32"/>
            <p:cNvSpPr/>
            <p:nvPr/>
          </p:nvSpPr>
          <p:spPr>
            <a:xfrm>
              <a:off x="3231100" y="3097874"/>
              <a:ext cx="1639156" cy="17720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4" name="Oval 33"/>
            <p:cNvSpPr/>
            <p:nvPr/>
          </p:nvSpPr>
          <p:spPr>
            <a:xfrm>
              <a:off x="3359833" y="3505200"/>
              <a:ext cx="1506251" cy="13290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095691" y="3608403"/>
            <a:ext cx="3502744" cy="749569"/>
            <a:chOff x="1295400" y="4419600"/>
            <a:chExt cx="2057400" cy="1009710"/>
          </a:xfrm>
          <a:solidFill>
            <a:srgbClr val="FFC000">
              <a:alpha val="89000"/>
            </a:srgbClr>
          </a:solidFill>
        </p:grpSpPr>
        <p:sp>
          <p:nvSpPr>
            <p:cNvPr id="36" name="Oval 35"/>
            <p:cNvSpPr/>
            <p:nvPr/>
          </p:nvSpPr>
          <p:spPr>
            <a:xfrm>
              <a:off x="1295400" y="4648200"/>
              <a:ext cx="457200" cy="533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/>
            <p:cNvSpPr/>
            <p:nvPr/>
          </p:nvSpPr>
          <p:spPr>
            <a:xfrm rot="16200000">
              <a:off x="1971645" y="4048155"/>
              <a:ext cx="1009710" cy="1752600"/>
            </a:xfrm>
            <a:prstGeom prst="trapezoid">
              <a:avLst/>
            </a:pr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4" descr="http://www.chemistry.sjsu.edu/straus/IMAGES/Techniques/Gravfilt/Grav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2428" y="2952750"/>
            <a:ext cx="1981200" cy="1979487"/>
          </a:xfrm>
          <a:prstGeom prst="rec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885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9" grpId="0" animBg="1"/>
      <p:bldP spid="2" grpId="0" animBg="1"/>
      <p:bldP spid="3" grpId="0" animBg="1"/>
      <p:bldP spid="4" grpId="0" animBg="1"/>
      <p:bldP spid="5" grpId="0" animBg="1"/>
      <p:bldP spid="24" grpId="0" animBg="1"/>
      <p:bldP spid="28" grpId="0"/>
      <p:bldP spid="3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9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806019" y="2675684"/>
            <a:ext cx="4527981" cy="81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Colloid , properties  and types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133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779682" y="321748"/>
            <a:ext cx="1511405" cy="3353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itchFamily="18" charset="0"/>
              </a:rPr>
              <a:t>COLLOID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0156" y="962620"/>
            <a:ext cx="8001000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Bookman Old Style" pitchFamily="18" charset="0"/>
              </a:rPr>
              <a:t>A colloid is a kind of solution in which the size of the solute particles is intermediate between those in true solutions and those in suspension.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Bookman Old Style" pitchFamily="18" charset="0"/>
            </a:endParaRPr>
          </a:p>
        </p:txBody>
      </p:sp>
      <p:pic>
        <p:nvPicPr>
          <p:cNvPr id="5" name="Picture 4" descr="cell_chem_starch_iodine.jpg"/>
          <p:cNvPicPr>
            <a:picLocks noChangeAspect="1"/>
          </p:cNvPicPr>
          <p:nvPr/>
        </p:nvPicPr>
        <p:blipFill>
          <a:blip r:embed="rId2" cstate="print"/>
          <a:srcRect r="37407"/>
          <a:stretch>
            <a:fillRect/>
          </a:stretch>
        </p:blipFill>
        <p:spPr>
          <a:xfrm>
            <a:off x="3668156" y="1809750"/>
            <a:ext cx="2209800" cy="1897367"/>
          </a:xfrm>
          <a:prstGeom prst="rect">
            <a:avLst/>
          </a:prstGeom>
        </p:spPr>
      </p:pic>
      <p:pic>
        <p:nvPicPr>
          <p:cNvPr id="6" name="Picture 5" descr="images (4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6356" y="1885950"/>
            <a:ext cx="2441542" cy="176694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961469" y="2180035"/>
            <a:ext cx="7772400" cy="112514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6627" y="260041"/>
            <a:ext cx="141417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000" b="1" dirty="0" smtClean="0">
                <a:latin typeface="Bookman Old Style" pitchFamily="18" charset="0"/>
              </a:rPr>
              <a:t>COLLOID</a:t>
            </a:r>
            <a:endParaRPr lang="en-US" sz="2000" b="1" dirty="0"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35772" y="1003600"/>
            <a:ext cx="2283842" cy="30523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b="1" dirty="0" smtClean="0">
                <a:latin typeface="Bookman Old Style" pitchFamily="18" charset="0"/>
              </a:rPr>
              <a:t>DISPERSED PHASE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06048" y="988338"/>
            <a:ext cx="2573841" cy="3357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b="1" dirty="0" smtClean="0">
                <a:latin typeface="Bookman Old Style" pitchFamily="18" charset="0"/>
              </a:rPr>
              <a:t>DISPERSION MEDIUM</a:t>
            </a:r>
            <a:endParaRPr lang="en-US" b="1" dirty="0">
              <a:latin typeface="Bookman Old Style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3134756" y="685800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 flipH="1" flipV="1">
            <a:off x="5268356" y="685801"/>
            <a:ext cx="685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3" name="Picture 2" descr="http://www.ubqool.com/static/contents/images/5010_9295_60044.jpg"/>
          <p:cNvPicPr>
            <a:picLocks noChangeAspect="1" noChangeArrowheads="1"/>
          </p:cNvPicPr>
          <p:nvPr/>
        </p:nvPicPr>
        <p:blipFill>
          <a:blip r:embed="rId4" cstate="print"/>
          <a:srcRect l="2800" t="27619" r="6651"/>
          <a:stretch>
            <a:fillRect/>
          </a:stretch>
        </p:blipFill>
        <p:spPr bwMode="auto">
          <a:xfrm>
            <a:off x="1001156" y="1543443"/>
            <a:ext cx="5791200" cy="2552307"/>
          </a:xfrm>
          <a:prstGeom prst="rect">
            <a:avLst/>
          </a:prstGeom>
          <a:noFill/>
        </p:spPr>
      </p:pic>
      <p:sp>
        <p:nvSpPr>
          <p:cNvPr id="14" name="Cloud Callout 13"/>
          <p:cNvSpPr/>
          <p:nvPr/>
        </p:nvSpPr>
        <p:spPr bwMode="auto">
          <a:xfrm rot="6674">
            <a:off x="1051414" y="1581760"/>
            <a:ext cx="2759221" cy="381976"/>
          </a:xfrm>
          <a:prstGeom prst="cloudCallout">
            <a:avLst>
              <a:gd name="adj1" fmla="val -17899"/>
              <a:gd name="adj2" fmla="val -106046"/>
            </a:avLst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ln>
                <a:solidFill>
                  <a:sysClr val="windowText" lastClr="000000"/>
                </a:solidFill>
              </a:ln>
              <a:latin typeface="Bookman Old Style" pitchFamily="18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21550776">
            <a:off x="1442841" y="1570608"/>
            <a:ext cx="21002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Similar to solvent</a:t>
            </a:r>
          </a:p>
        </p:txBody>
      </p:sp>
      <p:sp>
        <p:nvSpPr>
          <p:cNvPr id="16" name="Cloud Callout 15"/>
          <p:cNvSpPr/>
          <p:nvPr/>
        </p:nvSpPr>
        <p:spPr bwMode="auto">
          <a:xfrm rot="6674">
            <a:off x="5565045" y="1694961"/>
            <a:ext cx="2759221" cy="381976"/>
          </a:xfrm>
          <a:prstGeom prst="cloudCallout">
            <a:avLst>
              <a:gd name="adj1" fmla="val 2161"/>
              <a:gd name="adj2" fmla="val -132261"/>
            </a:avLst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ln>
                <a:solidFill>
                  <a:sysClr val="windowText" lastClr="000000"/>
                </a:solidFill>
              </a:ln>
              <a:latin typeface="Bookman Old Style" pitchFamily="18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 rot="21550776">
            <a:off x="6019791" y="1683809"/>
            <a:ext cx="19736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Similar to solute</a:t>
            </a:r>
          </a:p>
        </p:txBody>
      </p:sp>
    </p:spTree>
    <p:extLst>
      <p:ext uri="{BB962C8B-B14F-4D97-AF65-F5344CB8AC3E}">
        <p14:creationId xmlns:p14="http://schemas.microsoft.com/office/powerpoint/2010/main" val="349612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8" grpId="0" animBg="1"/>
      <p:bldP spid="9" grpId="0" animBg="1"/>
      <p:bldP spid="10" grpId="0" animBg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815888" y="266700"/>
            <a:ext cx="3810000" cy="400050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l"/>
            <a:r>
              <a:rPr lang="en-US" sz="2000" b="1" dirty="0">
                <a:latin typeface="Bookman Old Style" pitchFamily="18" charset="0"/>
              </a:rPr>
              <a:t>PROPERTIES OF </a:t>
            </a:r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COLLOID</a:t>
            </a:r>
            <a:endParaRPr lang="en-US" sz="2000" b="1" dirty="0">
              <a:latin typeface="Bookman Old Style" pitchFamily="18" charset="0"/>
            </a:endParaRPr>
          </a:p>
        </p:txBody>
      </p:sp>
      <p:sp>
        <p:nvSpPr>
          <p:cNvPr id="27" name="Content Placeholder 8"/>
          <p:cNvSpPr txBox="1">
            <a:spLocks/>
          </p:cNvSpPr>
          <p:nvPr/>
        </p:nvSpPr>
        <p:spPr>
          <a:xfrm>
            <a:off x="578055" y="1976779"/>
            <a:ext cx="4987353" cy="29795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srgbClr val="920092"/>
                </a:solidFill>
                <a:latin typeface="Bookman Old Style" pitchFamily="18" charset="0"/>
              </a:rPr>
              <a:t>Cannot be separated by filtration process</a:t>
            </a:r>
            <a:endParaRPr kumimoji="0" lang="en-US" b="1" i="0" u="none" strike="noStrike" kern="1200" cap="none" spc="0" normalizeH="0" baseline="0" noProof="0" dirty="0" smtClean="0">
              <a:ln>
                <a:noFill/>
              </a:ln>
              <a:solidFill>
                <a:srgbClr val="920092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78055" y="2365426"/>
            <a:ext cx="7343233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 Scatter the beam of light, light path is visible </a:t>
            </a:r>
            <a:r>
              <a:rPr lang="en-US" b="1" i="1" dirty="0">
                <a:solidFill>
                  <a:srgbClr val="920092"/>
                </a:solidFill>
                <a:latin typeface="Bookman Old Style" pitchFamily="18" charset="0"/>
              </a:rPr>
              <a:t>“Tyndall Effect”</a:t>
            </a:r>
            <a:endParaRPr lang="en-US" b="1" dirty="0">
              <a:solidFill>
                <a:srgbClr val="920092"/>
              </a:solidFill>
              <a:latin typeface="Bookman Old Style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8054" y="689026"/>
            <a:ext cx="3742725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>
              <a:buFont typeface="Wingdings" pitchFamily="2" charset="2"/>
              <a:buChar char="v"/>
            </a:pP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Particle Size :  1 nm - 100 </a:t>
            </a:r>
            <a:r>
              <a:rPr lang="en-US" b="1" dirty="0" smtClean="0">
                <a:solidFill>
                  <a:srgbClr val="920092"/>
                </a:solidFill>
                <a:latin typeface="Bookman Old Style" pitchFamily="18" charset="0"/>
              </a:rPr>
              <a:t>nm</a:t>
            </a:r>
            <a:endParaRPr lang="en-US" b="1" dirty="0">
              <a:solidFill>
                <a:srgbClr val="920092"/>
              </a:solidFill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8055" y="1547528"/>
            <a:ext cx="5895434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v"/>
            </a:pP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Do not settle down when left undisturbed  - stable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055" y="1118277"/>
            <a:ext cx="5779146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Appears homogeneous, but </a:t>
            </a:r>
            <a:r>
              <a:rPr lang="en-US" b="1" dirty="0" err="1">
                <a:solidFill>
                  <a:srgbClr val="920092"/>
                </a:solidFill>
                <a:latin typeface="Bookman Old Style" pitchFamily="18" charset="0"/>
              </a:rPr>
              <a:t>hetrogeneous</a:t>
            </a:r>
            <a:r>
              <a:rPr lang="en-US" b="1" dirty="0">
                <a:solidFill>
                  <a:srgbClr val="920092"/>
                </a:solidFill>
                <a:latin typeface="Bookman Old Style" pitchFamily="18" charset="0"/>
              </a:rPr>
              <a:t> </a:t>
            </a:r>
            <a:r>
              <a:rPr lang="en-US" b="1" dirty="0" smtClean="0">
                <a:solidFill>
                  <a:srgbClr val="920092"/>
                </a:solidFill>
                <a:latin typeface="Bookman Old Style" pitchFamily="18" charset="0"/>
              </a:rPr>
              <a:t>mixture</a:t>
            </a:r>
            <a:endParaRPr lang="en-US" b="1" dirty="0">
              <a:solidFill>
                <a:srgbClr val="920092"/>
              </a:solidFill>
              <a:latin typeface="Bookman Old Style" pitchFamily="18" charset="0"/>
            </a:endParaRPr>
          </a:p>
        </p:txBody>
      </p:sp>
      <p:pic>
        <p:nvPicPr>
          <p:cNvPr id="21" name="Picture 12" descr="http://www.chem.net.au/wp-content/uploads/2009/12/agda_07_riverina_milk.jpg"/>
          <p:cNvPicPr>
            <a:picLocks noChangeAspect="1" noChangeArrowheads="1"/>
          </p:cNvPicPr>
          <p:nvPr/>
        </p:nvPicPr>
        <p:blipFill>
          <a:blip r:embed="rId2" cstate="print"/>
          <a:srcRect l="10611" t="34667" r="48055" b="2667"/>
          <a:stretch>
            <a:fillRect/>
          </a:stretch>
        </p:blipFill>
        <p:spPr bwMode="auto">
          <a:xfrm>
            <a:off x="4177962" y="2551822"/>
            <a:ext cx="1828800" cy="2079523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22" name="TextBox 21"/>
          <p:cNvSpPr txBox="1"/>
          <p:nvPr/>
        </p:nvSpPr>
        <p:spPr>
          <a:xfrm>
            <a:off x="4873289" y="468111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  <a:cs typeface="Aharoni" pitchFamily="2" charset="-79"/>
              </a:rPr>
              <a:t>MILK</a:t>
            </a:r>
            <a:endParaRPr lang="en-US" b="1" dirty="0">
              <a:latin typeface="Bookman Old Style" pitchFamily="18" charset="0"/>
              <a:cs typeface="Aharoni" pitchFamily="2" charset="-79"/>
            </a:endParaRPr>
          </a:p>
        </p:txBody>
      </p:sp>
      <p:pic>
        <p:nvPicPr>
          <p:cNvPr id="23" name="Picture 2" descr="http://www.colourtherapyhealing.com/colour_therapy/images/solarized_water_g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937" y="2573944"/>
            <a:ext cx="3502025" cy="1996156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25" name="TextBox 24"/>
          <p:cNvSpPr txBox="1"/>
          <p:nvPr/>
        </p:nvSpPr>
        <p:spPr>
          <a:xfrm>
            <a:off x="1063288" y="4681112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  <a:cs typeface="Aharoni" pitchFamily="2" charset="-79"/>
              </a:rPr>
              <a:t>INK IN WATER</a:t>
            </a:r>
            <a:endParaRPr lang="en-US" b="1" dirty="0">
              <a:latin typeface="Bookman Old Style" pitchFamily="18" charset="0"/>
              <a:cs typeface="Aharoni" pitchFamily="2" charset="-79"/>
            </a:endParaRPr>
          </a:p>
        </p:txBody>
      </p:sp>
      <p:sp>
        <p:nvSpPr>
          <p:cNvPr id="39" name="Flowchart: Direct Access Storage 38"/>
          <p:cNvSpPr/>
          <p:nvPr/>
        </p:nvSpPr>
        <p:spPr>
          <a:xfrm>
            <a:off x="743608" y="3869344"/>
            <a:ext cx="1447800" cy="40005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73088" y="4760158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COLLOID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9888" y="4383694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LIGHT SOURCE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2892088" y="3069244"/>
            <a:ext cx="1843679" cy="1676400"/>
            <a:chOff x="3197386" y="3097874"/>
            <a:chExt cx="1681125" cy="1855126"/>
          </a:xfrm>
        </p:grpSpPr>
        <p:sp>
          <p:nvSpPr>
            <p:cNvPr id="43" name="Freeform 42"/>
            <p:cNvSpPr/>
            <p:nvPr/>
          </p:nvSpPr>
          <p:spPr>
            <a:xfrm>
              <a:off x="3197386" y="3146813"/>
              <a:ext cx="1681125" cy="1806187"/>
            </a:xfrm>
            <a:custGeom>
              <a:avLst/>
              <a:gdLst>
                <a:gd name="connsiteX0" fmla="*/ 0 w 2590800"/>
                <a:gd name="connsiteY0" fmla="*/ 214104 h 3200400"/>
                <a:gd name="connsiteX1" fmla="*/ 62710 w 2590800"/>
                <a:gd name="connsiteY1" fmla="*/ 62710 h 3200400"/>
                <a:gd name="connsiteX2" fmla="*/ 214105 w 2590800"/>
                <a:gd name="connsiteY2" fmla="*/ 1 h 3200400"/>
                <a:gd name="connsiteX3" fmla="*/ 2376696 w 2590800"/>
                <a:gd name="connsiteY3" fmla="*/ 0 h 3200400"/>
                <a:gd name="connsiteX4" fmla="*/ 2528090 w 2590800"/>
                <a:gd name="connsiteY4" fmla="*/ 62710 h 3200400"/>
                <a:gd name="connsiteX5" fmla="*/ 2590799 w 2590800"/>
                <a:gd name="connsiteY5" fmla="*/ 214105 h 3200400"/>
                <a:gd name="connsiteX6" fmla="*/ 2590800 w 2590800"/>
                <a:gd name="connsiteY6" fmla="*/ 2986296 h 3200400"/>
                <a:gd name="connsiteX7" fmla="*/ 2528090 w 2590800"/>
                <a:gd name="connsiteY7" fmla="*/ 3137690 h 3200400"/>
                <a:gd name="connsiteX8" fmla="*/ 2376696 w 2590800"/>
                <a:gd name="connsiteY8" fmla="*/ 3200400 h 3200400"/>
                <a:gd name="connsiteX9" fmla="*/ 214104 w 2590800"/>
                <a:gd name="connsiteY9" fmla="*/ 3200400 h 3200400"/>
                <a:gd name="connsiteX10" fmla="*/ 62710 w 2590800"/>
                <a:gd name="connsiteY10" fmla="*/ 3137690 h 3200400"/>
                <a:gd name="connsiteX11" fmla="*/ 1 w 2590800"/>
                <a:gd name="connsiteY11" fmla="*/ 2986295 h 3200400"/>
                <a:gd name="connsiteX12" fmla="*/ 0 w 2590800"/>
                <a:gd name="connsiteY12" fmla="*/ 214104 h 3200400"/>
                <a:gd name="connsiteX0" fmla="*/ 168101 w 2758901"/>
                <a:gd name="connsiteY0" fmla="*/ 214104 h 3200400"/>
                <a:gd name="connsiteX1" fmla="*/ 230811 w 2758901"/>
                <a:gd name="connsiteY1" fmla="*/ 62710 h 3200400"/>
                <a:gd name="connsiteX2" fmla="*/ 251558 w 2758901"/>
                <a:gd name="connsiteY2" fmla="*/ 72571 h 3200400"/>
                <a:gd name="connsiteX3" fmla="*/ 382206 w 2758901"/>
                <a:gd name="connsiteY3" fmla="*/ 1 h 3200400"/>
                <a:gd name="connsiteX4" fmla="*/ 2544797 w 2758901"/>
                <a:gd name="connsiteY4" fmla="*/ 0 h 3200400"/>
                <a:gd name="connsiteX5" fmla="*/ 2696191 w 2758901"/>
                <a:gd name="connsiteY5" fmla="*/ 62710 h 3200400"/>
                <a:gd name="connsiteX6" fmla="*/ 2758900 w 2758901"/>
                <a:gd name="connsiteY6" fmla="*/ 214105 h 3200400"/>
                <a:gd name="connsiteX7" fmla="*/ 2758901 w 2758901"/>
                <a:gd name="connsiteY7" fmla="*/ 2986296 h 3200400"/>
                <a:gd name="connsiteX8" fmla="*/ 2696191 w 2758901"/>
                <a:gd name="connsiteY8" fmla="*/ 3137690 h 3200400"/>
                <a:gd name="connsiteX9" fmla="*/ 2544797 w 2758901"/>
                <a:gd name="connsiteY9" fmla="*/ 3200400 h 3200400"/>
                <a:gd name="connsiteX10" fmla="*/ 382205 w 2758901"/>
                <a:gd name="connsiteY10" fmla="*/ 3200400 h 3200400"/>
                <a:gd name="connsiteX11" fmla="*/ 230811 w 2758901"/>
                <a:gd name="connsiteY11" fmla="*/ 3137690 h 3200400"/>
                <a:gd name="connsiteX12" fmla="*/ 168102 w 2758901"/>
                <a:gd name="connsiteY12" fmla="*/ 2986295 h 3200400"/>
                <a:gd name="connsiteX13" fmla="*/ 168101 w 2758901"/>
                <a:gd name="connsiteY13" fmla="*/ 214104 h 3200400"/>
                <a:gd name="connsiteX0" fmla="*/ 171559 w 2762359"/>
                <a:gd name="connsiteY0" fmla="*/ 214104 h 3200400"/>
                <a:gd name="connsiteX1" fmla="*/ 234269 w 2762359"/>
                <a:gd name="connsiteY1" fmla="*/ 62710 h 3200400"/>
                <a:gd name="connsiteX2" fmla="*/ 385664 w 2762359"/>
                <a:gd name="connsiteY2" fmla="*/ 1 h 3200400"/>
                <a:gd name="connsiteX3" fmla="*/ 2548255 w 2762359"/>
                <a:gd name="connsiteY3" fmla="*/ 0 h 3200400"/>
                <a:gd name="connsiteX4" fmla="*/ 2699649 w 2762359"/>
                <a:gd name="connsiteY4" fmla="*/ 62710 h 3200400"/>
                <a:gd name="connsiteX5" fmla="*/ 2762358 w 2762359"/>
                <a:gd name="connsiteY5" fmla="*/ 214105 h 3200400"/>
                <a:gd name="connsiteX6" fmla="*/ 2762359 w 2762359"/>
                <a:gd name="connsiteY6" fmla="*/ 2986296 h 3200400"/>
                <a:gd name="connsiteX7" fmla="*/ 2699649 w 2762359"/>
                <a:gd name="connsiteY7" fmla="*/ 3137690 h 3200400"/>
                <a:gd name="connsiteX8" fmla="*/ 2548255 w 2762359"/>
                <a:gd name="connsiteY8" fmla="*/ 3200400 h 3200400"/>
                <a:gd name="connsiteX9" fmla="*/ 385663 w 2762359"/>
                <a:gd name="connsiteY9" fmla="*/ 3200400 h 3200400"/>
                <a:gd name="connsiteX10" fmla="*/ 234269 w 2762359"/>
                <a:gd name="connsiteY10" fmla="*/ 3137690 h 3200400"/>
                <a:gd name="connsiteX11" fmla="*/ 171560 w 2762359"/>
                <a:gd name="connsiteY11" fmla="*/ 2986295 h 3200400"/>
                <a:gd name="connsiteX12" fmla="*/ 171559 w 2762359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648748 w 3025443"/>
                <a:gd name="connsiteY2" fmla="*/ 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747808 w 3025443"/>
                <a:gd name="connsiteY2" fmla="*/ 9906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747808 w 3025443"/>
                <a:gd name="connsiteY2" fmla="*/ 9906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434643 w 3025443"/>
                <a:gd name="connsiteY0" fmla="*/ 214104 h 3200400"/>
                <a:gd name="connsiteX1" fmla="*/ 40153 w 3025443"/>
                <a:gd name="connsiteY1" fmla="*/ 62710 h 3200400"/>
                <a:gd name="connsiteX2" fmla="*/ 747808 w 3025443"/>
                <a:gd name="connsiteY2" fmla="*/ 99061 h 3200400"/>
                <a:gd name="connsiteX3" fmla="*/ 2811339 w 3025443"/>
                <a:gd name="connsiteY3" fmla="*/ 0 h 3200400"/>
                <a:gd name="connsiteX4" fmla="*/ 2962733 w 3025443"/>
                <a:gd name="connsiteY4" fmla="*/ 62710 h 3200400"/>
                <a:gd name="connsiteX5" fmla="*/ 3025442 w 3025443"/>
                <a:gd name="connsiteY5" fmla="*/ 214105 h 3200400"/>
                <a:gd name="connsiteX6" fmla="*/ 3025443 w 3025443"/>
                <a:gd name="connsiteY6" fmla="*/ 2986296 h 3200400"/>
                <a:gd name="connsiteX7" fmla="*/ 2962733 w 3025443"/>
                <a:gd name="connsiteY7" fmla="*/ 3137690 h 3200400"/>
                <a:gd name="connsiteX8" fmla="*/ 2811339 w 3025443"/>
                <a:gd name="connsiteY8" fmla="*/ 3200400 h 3200400"/>
                <a:gd name="connsiteX9" fmla="*/ 648747 w 3025443"/>
                <a:gd name="connsiteY9" fmla="*/ 3200400 h 3200400"/>
                <a:gd name="connsiteX10" fmla="*/ 497353 w 3025443"/>
                <a:gd name="connsiteY10" fmla="*/ 3137690 h 3200400"/>
                <a:gd name="connsiteX11" fmla="*/ 434644 w 3025443"/>
                <a:gd name="connsiteY11" fmla="*/ 2986295 h 3200400"/>
                <a:gd name="connsiteX12" fmla="*/ 434643 w 3025443"/>
                <a:gd name="connsiteY12" fmla="*/ 214104 h 3200400"/>
                <a:gd name="connsiteX0" fmla="*/ 394490 w 2985290"/>
                <a:gd name="connsiteY0" fmla="*/ 214104 h 3200400"/>
                <a:gd name="connsiteX1" fmla="*/ 0 w 2985290"/>
                <a:gd name="connsiteY1" fmla="*/ 62710 h 3200400"/>
                <a:gd name="connsiteX2" fmla="*/ 707655 w 2985290"/>
                <a:gd name="connsiteY2" fmla="*/ 99061 h 3200400"/>
                <a:gd name="connsiteX3" fmla="*/ 2771186 w 2985290"/>
                <a:gd name="connsiteY3" fmla="*/ 0 h 3200400"/>
                <a:gd name="connsiteX4" fmla="*/ 2922580 w 2985290"/>
                <a:gd name="connsiteY4" fmla="*/ 62710 h 3200400"/>
                <a:gd name="connsiteX5" fmla="*/ 2985289 w 2985290"/>
                <a:gd name="connsiteY5" fmla="*/ 214105 h 3200400"/>
                <a:gd name="connsiteX6" fmla="*/ 2985290 w 2985290"/>
                <a:gd name="connsiteY6" fmla="*/ 2986296 h 3200400"/>
                <a:gd name="connsiteX7" fmla="*/ 2922580 w 2985290"/>
                <a:gd name="connsiteY7" fmla="*/ 3137690 h 3200400"/>
                <a:gd name="connsiteX8" fmla="*/ 2771186 w 2985290"/>
                <a:gd name="connsiteY8" fmla="*/ 3200400 h 3200400"/>
                <a:gd name="connsiteX9" fmla="*/ 608594 w 2985290"/>
                <a:gd name="connsiteY9" fmla="*/ 3200400 h 3200400"/>
                <a:gd name="connsiteX10" fmla="*/ 457200 w 2985290"/>
                <a:gd name="connsiteY10" fmla="*/ 3137690 h 3200400"/>
                <a:gd name="connsiteX11" fmla="*/ 394491 w 2985290"/>
                <a:gd name="connsiteY11" fmla="*/ 2986295 h 3200400"/>
                <a:gd name="connsiteX12" fmla="*/ 394490 w 2985290"/>
                <a:gd name="connsiteY12" fmla="*/ 214104 h 3200400"/>
                <a:gd name="connsiteX0" fmla="*/ 394490 w 2985290"/>
                <a:gd name="connsiteY0" fmla="*/ 227594 h 3213890"/>
                <a:gd name="connsiteX1" fmla="*/ 0 w 2985290"/>
                <a:gd name="connsiteY1" fmla="*/ 0 h 3213890"/>
                <a:gd name="connsiteX2" fmla="*/ 707655 w 2985290"/>
                <a:gd name="connsiteY2" fmla="*/ 112551 h 3213890"/>
                <a:gd name="connsiteX3" fmla="*/ 2771186 w 2985290"/>
                <a:gd name="connsiteY3" fmla="*/ 13490 h 3213890"/>
                <a:gd name="connsiteX4" fmla="*/ 2922580 w 2985290"/>
                <a:gd name="connsiteY4" fmla="*/ 76200 h 3213890"/>
                <a:gd name="connsiteX5" fmla="*/ 2985289 w 2985290"/>
                <a:gd name="connsiteY5" fmla="*/ 227595 h 3213890"/>
                <a:gd name="connsiteX6" fmla="*/ 2985290 w 2985290"/>
                <a:gd name="connsiteY6" fmla="*/ 2999786 h 3213890"/>
                <a:gd name="connsiteX7" fmla="*/ 2922580 w 2985290"/>
                <a:gd name="connsiteY7" fmla="*/ 3151180 h 3213890"/>
                <a:gd name="connsiteX8" fmla="*/ 2771186 w 2985290"/>
                <a:gd name="connsiteY8" fmla="*/ 3213890 h 3213890"/>
                <a:gd name="connsiteX9" fmla="*/ 608594 w 2985290"/>
                <a:gd name="connsiteY9" fmla="*/ 3213890 h 3213890"/>
                <a:gd name="connsiteX10" fmla="*/ 457200 w 2985290"/>
                <a:gd name="connsiteY10" fmla="*/ 3151180 h 3213890"/>
                <a:gd name="connsiteX11" fmla="*/ 394491 w 2985290"/>
                <a:gd name="connsiteY11" fmla="*/ 2999785 h 3213890"/>
                <a:gd name="connsiteX12" fmla="*/ 394490 w 2985290"/>
                <a:gd name="connsiteY12" fmla="*/ 227594 h 3213890"/>
                <a:gd name="connsiteX0" fmla="*/ 394490 w 2985290"/>
                <a:gd name="connsiteY0" fmla="*/ 456194 h 3213890"/>
                <a:gd name="connsiteX1" fmla="*/ 0 w 2985290"/>
                <a:gd name="connsiteY1" fmla="*/ 0 h 3213890"/>
                <a:gd name="connsiteX2" fmla="*/ 707655 w 2985290"/>
                <a:gd name="connsiteY2" fmla="*/ 112551 h 3213890"/>
                <a:gd name="connsiteX3" fmla="*/ 2771186 w 2985290"/>
                <a:gd name="connsiteY3" fmla="*/ 13490 h 3213890"/>
                <a:gd name="connsiteX4" fmla="*/ 2922580 w 2985290"/>
                <a:gd name="connsiteY4" fmla="*/ 76200 h 3213890"/>
                <a:gd name="connsiteX5" fmla="*/ 2985289 w 2985290"/>
                <a:gd name="connsiteY5" fmla="*/ 227595 h 3213890"/>
                <a:gd name="connsiteX6" fmla="*/ 2985290 w 2985290"/>
                <a:gd name="connsiteY6" fmla="*/ 2999786 h 3213890"/>
                <a:gd name="connsiteX7" fmla="*/ 2922580 w 2985290"/>
                <a:gd name="connsiteY7" fmla="*/ 3151180 h 3213890"/>
                <a:gd name="connsiteX8" fmla="*/ 2771186 w 2985290"/>
                <a:gd name="connsiteY8" fmla="*/ 3213890 h 3213890"/>
                <a:gd name="connsiteX9" fmla="*/ 608594 w 2985290"/>
                <a:gd name="connsiteY9" fmla="*/ 3213890 h 3213890"/>
                <a:gd name="connsiteX10" fmla="*/ 457200 w 2985290"/>
                <a:gd name="connsiteY10" fmla="*/ 3151180 h 3213890"/>
                <a:gd name="connsiteX11" fmla="*/ 394491 w 2985290"/>
                <a:gd name="connsiteY11" fmla="*/ 2999785 h 3213890"/>
                <a:gd name="connsiteX12" fmla="*/ 394490 w 2985290"/>
                <a:gd name="connsiteY12" fmla="*/ 456194 h 3213890"/>
                <a:gd name="connsiteX0" fmla="*/ 242090 w 2832890"/>
                <a:gd name="connsiteY0" fmla="*/ 442704 h 3200400"/>
                <a:gd name="connsiteX1" fmla="*/ 0 w 2832890"/>
                <a:gd name="connsiteY1" fmla="*/ 72235 h 3200400"/>
                <a:gd name="connsiteX2" fmla="*/ 555255 w 2832890"/>
                <a:gd name="connsiteY2" fmla="*/ 99061 h 3200400"/>
                <a:gd name="connsiteX3" fmla="*/ 2618786 w 2832890"/>
                <a:gd name="connsiteY3" fmla="*/ 0 h 3200400"/>
                <a:gd name="connsiteX4" fmla="*/ 2770180 w 2832890"/>
                <a:gd name="connsiteY4" fmla="*/ 62710 h 3200400"/>
                <a:gd name="connsiteX5" fmla="*/ 2832889 w 2832890"/>
                <a:gd name="connsiteY5" fmla="*/ 214105 h 3200400"/>
                <a:gd name="connsiteX6" fmla="*/ 2832890 w 2832890"/>
                <a:gd name="connsiteY6" fmla="*/ 2986296 h 3200400"/>
                <a:gd name="connsiteX7" fmla="*/ 2770180 w 2832890"/>
                <a:gd name="connsiteY7" fmla="*/ 3137690 h 3200400"/>
                <a:gd name="connsiteX8" fmla="*/ 2618786 w 2832890"/>
                <a:gd name="connsiteY8" fmla="*/ 3200400 h 3200400"/>
                <a:gd name="connsiteX9" fmla="*/ 456194 w 2832890"/>
                <a:gd name="connsiteY9" fmla="*/ 3200400 h 3200400"/>
                <a:gd name="connsiteX10" fmla="*/ 304800 w 2832890"/>
                <a:gd name="connsiteY10" fmla="*/ 3137690 h 3200400"/>
                <a:gd name="connsiteX11" fmla="*/ 242091 w 2832890"/>
                <a:gd name="connsiteY11" fmla="*/ 2986295 h 3200400"/>
                <a:gd name="connsiteX12" fmla="*/ 242090 w 2832890"/>
                <a:gd name="connsiteY12" fmla="*/ 442704 h 3200400"/>
                <a:gd name="connsiteX0" fmla="*/ 242090 w 2848432"/>
                <a:gd name="connsiteY0" fmla="*/ 442704 h 3200400"/>
                <a:gd name="connsiteX1" fmla="*/ 0 w 2848432"/>
                <a:gd name="connsiteY1" fmla="*/ 72235 h 3200400"/>
                <a:gd name="connsiteX2" fmla="*/ 555255 w 2848432"/>
                <a:gd name="connsiteY2" fmla="*/ 99061 h 3200400"/>
                <a:gd name="connsiteX3" fmla="*/ 2618786 w 2848432"/>
                <a:gd name="connsiteY3" fmla="*/ 0 h 3200400"/>
                <a:gd name="connsiteX4" fmla="*/ 2808280 w 2848432"/>
                <a:gd name="connsiteY4" fmla="*/ 100810 h 3200400"/>
                <a:gd name="connsiteX5" fmla="*/ 2832889 w 2848432"/>
                <a:gd name="connsiteY5" fmla="*/ 214105 h 3200400"/>
                <a:gd name="connsiteX6" fmla="*/ 2832890 w 2848432"/>
                <a:gd name="connsiteY6" fmla="*/ 2986296 h 3200400"/>
                <a:gd name="connsiteX7" fmla="*/ 2770180 w 2848432"/>
                <a:gd name="connsiteY7" fmla="*/ 3137690 h 3200400"/>
                <a:gd name="connsiteX8" fmla="*/ 2618786 w 2848432"/>
                <a:gd name="connsiteY8" fmla="*/ 3200400 h 3200400"/>
                <a:gd name="connsiteX9" fmla="*/ 456194 w 2848432"/>
                <a:gd name="connsiteY9" fmla="*/ 3200400 h 3200400"/>
                <a:gd name="connsiteX10" fmla="*/ 304800 w 2848432"/>
                <a:gd name="connsiteY10" fmla="*/ 3137690 h 3200400"/>
                <a:gd name="connsiteX11" fmla="*/ 242091 w 2848432"/>
                <a:gd name="connsiteY11" fmla="*/ 2986295 h 3200400"/>
                <a:gd name="connsiteX12" fmla="*/ 242090 w 2848432"/>
                <a:gd name="connsiteY12" fmla="*/ 442704 h 3200400"/>
                <a:gd name="connsiteX0" fmla="*/ 242090 w 2842376"/>
                <a:gd name="connsiteY0" fmla="*/ 385554 h 3143250"/>
                <a:gd name="connsiteX1" fmla="*/ 0 w 2842376"/>
                <a:gd name="connsiteY1" fmla="*/ 15085 h 3143250"/>
                <a:gd name="connsiteX2" fmla="*/ 555255 w 2842376"/>
                <a:gd name="connsiteY2" fmla="*/ 41911 h 3143250"/>
                <a:gd name="connsiteX3" fmla="*/ 2628311 w 2842376"/>
                <a:gd name="connsiteY3" fmla="*/ 0 h 3143250"/>
                <a:gd name="connsiteX4" fmla="*/ 2808280 w 2842376"/>
                <a:gd name="connsiteY4" fmla="*/ 43660 h 3143250"/>
                <a:gd name="connsiteX5" fmla="*/ 2832889 w 2842376"/>
                <a:gd name="connsiteY5" fmla="*/ 156955 h 3143250"/>
                <a:gd name="connsiteX6" fmla="*/ 2832890 w 2842376"/>
                <a:gd name="connsiteY6" fmla="*/ 2929146 h 3143250"/>
                <a:gd name="connsiteX7" fmla="*/ 2770180 w 2842376"/>
                <a:gd name="connsiteY7" fmla="*/ 3080540 h 3143250"/>
                <a:gd name="connsiteX8" fmla="*/ 2618786 w 2842376"/>
                <a:gd name="connsiteY8" fmla="*/ 3143250 h 3143250"/>
                <a:gd name="connsiteX9" fmla="*/ 456194 w 2842376"/>
                <a:gd name="connsiteY9" fmla="*/ 3143250 h 3143250"/>
                <a:gd name="connsiteX10" fmla="*/ 304800 w 2842376"/>
                <a:gd name="connsiteY10" fmla="*/ 3080540 h 3143250"/>
                <a:gd name="connsiteX11" fmla="*/ 242091 w 2842376"/>
                <a:gd name="connsiteY11" fmla="*/ 2929145 h 3143250"/>
                <a:gd name="connsiteX12" fmla="*/ 242090 w 2842376"/>
                <a:gd name="connsiteY12" fmla="*/ 385554 h 3143250"/>
                <a:gd name="connsiteX0" fmla="*/ 242090 w 2840789"/>
                <a:gd name="connsiteY0" fmla="*/ 370469 h 3128165"/>
                <a:gd name="connsiteX1" fmla="*/ 0 w 2840789"/>
                <a:gd name="connsiteY1" fmla="*/ 0 h 3128165"/>
                <a:gd name="connsiteX2" fmla="*/ 555255 w 2840789"/>
                <a:gd name="connsiteY2" fmla="*/ 26826 h 3128165"/>
                <a:gd name="connsiteX3" fmla="*/ 2637836 w 2840789"/>
                <a:gd name="connsiteY3" fmla="*/ 32540 h 3128165"/>
                <a:gd name="connsiteX4" fmla="*/ 2808280 w 2840789"/>
                <a:gd name="connsiteY4" fmla="*/ 28575 h 3128165"/>
                <a:gd name="connsiteX5" fmla="*/ 2832889 w 2840789"/>
                <a:gd name="connsiteY5" fmla="*/ 141870 h 3128165"/>
                <a:gd name="connsiteX6" fmla="*/ 2832890 w 2840789"/>
                <a:gd name="connsiteY6" fmla="*/ 2914061 h 3128165"/>
                <a:gd name="connsiteX7" fmla="*/ 2770180 w 2840789"/>
                <a:gd name="connsiteY7" fmla="*/ 3065455 h 3128165"/>
                <a:gd name="connsiteX8" fmla="*/ 2618786 w 2840789"/>
                <a:gd name="connsiteY8" fmla="*/ 3128165 h 3128165"/>
                <a:gd name="connsiteX9" fmla="*/ 456194 w 2840789"/>
                <a:gd name="connsiteY9" fmla="*/ 3128165 h 3128165"/>
                <a:gd name="connsiteX10" fmla="*/ 304800 w 2840789"/>
                <a:gd name="connsiteY10" fmla="*/ 3065455 h 3128165"/>
                <a:gd name="connsiteX11" fmla="*/ 242091 w 2840789"/>
                <a:gd name="connsiteY11" fmla="*/ 2914060 h 3128165"/>
                <a:gd name="connsiteX12" fmla="*/ 242090 w 2840789"/>
                <a:gd name="connsiteY12" fmla="*/ 370469 h 3128165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78889"/>
                <a:gd name="connsiteY0" fmla="*/ 360116 h 3117812"/>
                <a:gd name="connsiteX1" fmla="*/ 0 w 2878889"/>
                <a:gd name="connsiteY1" fmla="*/ 75372 h 3117812"/>
                <a:gd name="connsiteX2" fmla="*/ 593355 w 2878889"/>
                <a:gd name="connsiteY2" fmla="*/ 16473 h 3117812"/>
                <a:gd name="connsiteX3" fmla="*/ 2675936 w 2878889"/>
                <a:gd name="connsiteY3" fmla="*/ 22187 h 3117812"/>
                <a:gd name="connsiteX4" fmla="*/ 2846380 w 2878889"/>
                <a:gd name="connsiteY4" fmla="*/ 18222 h 3117812"/>
                <a:gd name="connsiteX5" fmla="*/ 2870989 w 2878889"/>
                <a:gd name="connsiteY5" fmla="*/ 131517 h 3117812"/>
                <a:gd name="connsiteX6" fmla="*/ 2870990 w 2878889"/>
                <a:gd name="connsiteY6" fmla="*/ 2903708 h 3117812"/>
                <a:gd name="connsiteX7" fmla="*/ 2808280 w 2878889"/>
                <a:gd name="connsiteY7" fmla="*/ 3055102 h 3117812"/>
                <a:gd name="connsiteX8" fmla="*/ 2656886 w 2878889"/>
                <a:gd name="connsiteY8" fmla="*/ 3117812 h 3117812"/>
                <a:gd name="connsiteX9" fmla="*/ 494294 w 2878889"/>
                <a:gd name="connsiteY9" fmla="*/ 3117812 h 3117812"/>
                <a:gd name="connsiteX10" fmla="*/ 342900 w 2878889"/>
                <a:gd name="connsiteY10" fmla="*/ 3055102 h 3117812"/>
                <a:gd name="connsiteX11" fmla="*/ 280191 w 2878889"/>
                <a:gd name="connsiteY11" fmla="*/ 2903707 h 3117812"/>
                <a:gd name="connsiteX12" fmla="*/ 280190 w 2878889"/>
                <a:gd name="connsiteY12" fmla="*/ 360116 h 3117812"/>
                <a:gd name="connsiteX0" fmla="*/ 280190 w 2891589"/>
                <a:gd name="connsiteY0" fmla="*/ 360116 h 3117812"/>
                <a:gd name="connsiteX1" fmla="*/ 0 w 2891589"/>
                <a:gd name="connsiteY1" fmla="*/ 75372 h 3117812"/>
                <a:gd name="connsiteX2" fmla="*/ 593355 w 2891589"/>
                <a:gd name="connsiteY2" fmla="*/ 16473 h 3117812"/>
                <a:gd name="connsiteX3" fmla="*/ 2599736 w 2891589"/>
                <a:gd name="connsiteY3" fmla="*/ 22187 h 3117812"/>
                <a:gd name="connsiteX4" fmla="*/ 2846380 w 2891589"/>
                <a:gd name="connsiteY4" fmla="*/ 18222 h 3117812"/>
                <a:gd name="connsiteX5" fmla="*/ 2870989 w 2891589"/>
                <a:gd name="connsiteY5" fmla="*/ 131517 h 3117812"/>
                <a:gd name="connsiteX6" fmla="*/ 2870990 w 2891589"/>
                <a:gd name="connsiteY6" fmla="*/ 2903708 h 3117812"/>
                <a:gd name="connsiteX7" fmla="*/ 2808280 w 2891589"/>
                <a:gd name="connsiteY7" fmla="*/ 3055102 h 3117812"/>
                <a:gd name="connsiteX8" fmla="*/ 2656886 w 2891589"/>
                <a:gd name="connsiteY8" fmla="*/ 3117812 h 3117812"/>
                <a:gd name="connsiteX9" fmla="*/ 494294 w 2891589"/>
                <a:gd name="connsiteY9" fmla="*/ 3117812 h 3117812"/>
                <a:gd name="connsiteX10" fmla="*/ 342900 w 2891589"/>
                <a:gd name="connsiteY10" fmla="*/ 3055102 h 3117812"/>
                <a:gd name="connsiteX11" fmla="*/ 280191 w 2891589"/>
                <a:gd name="connsiteY11" fmla="*/ 2903707 h 3117812"/>
                <a:gd name="connsiteX12" fmla="*/ 280190 w 2891589"/>
                <a:gd name="connsiteY12" fmla="*/ 360116 h 3117812"/>
                <a:gd name="connsiteX0" fmla="*/ 280190 w 2891589"/>
                <a:gd name="connsiteY0" fmla="*/ 349003 h 3106699"/>
                <a:gd name="connsiteX1" fmla="*/ 0 w 2891589"/>
                <a:gd name="connsiteY1" fmla="*/ 64259 h 3106699"/>
                <a:gd name="connsiteX2" fmla="*/ 593355 w 2891589"/>
                <a:gd name="connsiteY2" fmla="*/ 5360 h 3106699"/>
                <a:gd name="connsiteX3" fmla="*/ 2599736 w 2891589"/>
                <a:gd name="connsiteY3" fmla="*/ 11074 h 3106699"/>
                <a:gd name="connsiteX4" fmla="*/ 2846380 w 2891589"/>
                <a:gd name="connsiteY4" fmla="*/ 83309 h 3106699"/>
                <a:gd name="connsiteX5" fmla="*/ 2870989 w 2891589"/>
                <a:gd name="connsiteY5" fmla="*/ 120404 h 3106699"/>
                <a:gd name="connsiteX6" fmla="*/ 2870990 w 2891589"/>
                <a:gd name="connsiteY6" fmla="*/ 2892595 h 3106699"/>
                <a:gd name="connsiteX7" fmla="*/ 2808280 w 2891589"/>
                <a:gd name="connsiteY7" fmla="*/ 3043989 h 3106699"/>
                <a:gd name="connsiteX8" fmla="*/ 2656886 w 2891589"/>
                <a:gd name="connsiteY8" fmla="*/ 3106699 h 3106699"/>
                <a:gd name="connsiteX9" fmla="*/ 494294 w 2891589"/>
                <a:gd name="connsiteY9" fmla="*/ 3106699 h 3106699"/>
                <a:gd name="connsiteX10" fmla="*/ 342900 w 2891589"/>
                <a:gd name="connsiteY10" fmla="*/ 3043989 h 3106699"/>
                <a:gd name="connsiteX11" fmla="*/ 280191 w 2891589"/>
                <a:gd name="connsiteY11" fmla="*/ 2892594 h 3106699"/>
                <a:gd name="connsiteX12" fmla="*/ 280190 w 2891589"/>
                <a:gd name="connsiteY12" fmla="*/ 349003 h 310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1589" h="3106699">
                  <a:moveTo>
                    <a:pt x="280190" y="349003"/>
                  </a:moveTo>
                  <a:cubicBezTo>
                    <a:pt x="280190" y="292219"/>
                    <a:pt x="202735" y="161561"/>
                    <a:pt x="0" y="64259"/>
                  </a:cubicBezTo>
                  <a:cubicBezTo>
                    <a:pt x="311909" y="0"/>
                    <a:pt x="207691" y="15812"/>
                    <a:pt x="593355" y="5360"/>
                  </a:cubicBezTo>
                  <a:lnTo>
                    <a:pt x="2599736" y="11074"/>
                  </a:lnTo>
                  <a:cubicBezTo>
                    <a:pt x="2656520" y="11074"/>
                    <a:pt x="2801171" y="65087"/>
                    <a:pt x="2846380" y="83309"/>
                  </a:cubicBezTo>
                  <a:cubicBezTo>
                    <a:pt x="2891589" y="101531"/>
                    <a:pt x="2870989" y="63620"/>
                    <a:pt x="2870989" y="120404"/>
                  </a:cubicBezTo>
                  <a:cubicBezTo>
                    <a:pt x="2870989" y="1044468"/>
                    <a:pt x="2870990" y="1968531"/>
                    <a:pt x="2870990" y="2892595"/>
                  </a:cubicBezTo>
                  <a:cubicBezTo>
                    <a:pt x="2870990" y="2949379"/>
                    <a:pt x="2848433" y="3003837"/>
                    <a:pt x="2808280" y="3043989"/>
                  </a:cubicBezTo>
                  <a:cubicBezTo>
                    <a:pt x="2768128" y="3084141"/>
                    <a:pt x="2713669" y="3106699"/>
                    <a:pt x="2656886" y="3106699"/>
                  </a:cubicBezTo>
                  <a:lnTo>
                    <a:pt x="494294" y="3106699"/>
                  </a:lnTo>
                  <a:cubicBezTo>
                    <a:pt x="437510" y="3106699"/>
                    <a:pt x="383052" y="3084142"/>
                    <a:pt x="342900" y="3043989"/>
                  </a:cubicBezTo>
                  <a:cubicBezTo>
                    <a:pt x="302748" y="3003837"/>
                    <a:pt x="280190" y="2949378"/>
                    <a:pt x="280191" y="2892594"/>
                  </a:cubicBezTo>
                  <a:cubicBezTo>
                    <a:pt x="280191" y="1968530"/>
                    <a:pt x="280190" y="1273067"/>
                    <a:pt x="280190" y="349003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4" name="Oval 43"/>
            <p:cNvSpPr/>
            <p:nvPr/>
          </p:nvSpPr>
          <p:spPr>
            <a:xfrm>
              <a:off x="3231100" y="3097874"/>
              <a:ext cx="1639156" cy="17720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5" name="Oval 44"/>
            <p:cNvSpPr/>
            <p:nvPr/>
          </p:nvSpPr>
          <p:spPr>
            <a:xfrm>
              <a:off x="3359833" y="3505200"/>
              <a:ext cx="1506251" cy="13290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810408" y="3697893"/>
            <a:ext cx="3977280" cy="757283"/>
            <a:chOff x="1295400" y="4419599"/>
            <a:chExt cx="1939148" cy="1009710"/>
          </a:xfrm>
          <a:solidFill>
            <a:srgbClr val="FFC000">
              <a:alpha val="89000"/>
            </a:srgbClr>
          </a:solidFill>
        </p:grpSpPr>
        <p:sp>
          <p:nvSpPr>
            <p:cNvPr id="47" name="Oval 46"/>
            <p:cNvSpPr/>
            <p:nvPr/>
          </p:nvSpPr>
          <p:spPr>
            <a:xfrm>
              <a:off x="1295400" y="4648200"/>
              <a:ext cx="457200" cy="533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apezoid 47"/>
            <p:cNvSpPr/>
            <p:nvPr/>
          </p:nvSpPr>
          <p:spPr>
            <a:xfrm rot="16200000">
              <a:off x="1912519" y="4107280"/>
              <a:ext cx="1009710" cy="1634348"/>
            </a:xfrm>
            <a:prstGeom prst="trapezoid">
              <a:avLst/>
            </a:pr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258208" y="3812194"/>
            <a:ext cx="1386480" cy="457200"/>
            <a:chOff x="6248400" y="3124200"/>
            <a:chExt cx="2057400" cy="609600"/>
          </a:xfrm>
        </p:grpSpPr>
        <p:sp>
          <p:nvSpPr>
            <p:cNvPr id="50" name="Oval 49"/>
            <p:cNvSpPr/>
            <p:nvPr/>
          </p:nvSpPr>
          <p:spPr>
            <a:xfrm>
              <a:off x="6781800" y="32004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315200" y="31242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558680" y="32766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924800" y="32004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248400" y="32766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477000" y="34290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858000" y="35814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162800" y="34290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391400" y="36576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696200" y="35052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001000" y="36576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324600" y="36576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153400" y="3352800"/>
              <a:ext cx="152400" cy="762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" name="Picture 62" descr="Picture1.png"/>
          <p:cNvPicPr>
            <a:picLocks noChangeAspect="1"/>
          </p:cNvPicPr>
          <p:nvPr/>
        </p:nvPicPr>
        <p:blipFill>
          <a:blip r:embed="rId4" cstate="print"/>
          <a:srcRect t="20272" r="3401" b="20602"/>
          <a:stretch>
            <a:fillRect/>
          </a:stretch>
        </p:blipFill>
        <p:spPr>
          <a:xfrm>
            <a:off x="758488" y="2742322"/>
            <a:ext cx="2819400" cy="217170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06088" y="3151123"/>
            <a:ext cx="1752600" cy="3385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NO RESIDUE!!</a:t>
            </a:r>
            <a:endParaRPr lang="en-US" sz="16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1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29" grpId="0" animBg="1"/>
      <p:bldP spid="2" grpId="0" animBg="1"/>
      <p:bldP spid="3" grpId="0" animBg="1"/>
      <p:bldP spid="5" grpId="0" animBg="1"/>
      <p:bldP spid="22" grpId="0"/>
      <p:bldP spid="22" grpId="1"/>
      <p:bldP spid="22" grpId="2"/>
      <p:bldP spid="25" grpId="0"/>
      <p:bldP spid="25" grpId="1"/>
      <p:bldP spid="25" grpId="2"/>
      <p:bldP spid="39" grpId="0" animBg="1"/>
      <p:bldP spid="40" grpId="0"/>
      <p:bldP spid="41" grpId="0"/>
      <p:bldP spid="64" grpId="0" animBg="1"/>
      <p:bldP spid="6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0391" y="209550"/>
            <a:ext cx="2952511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124200" y="171450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Bookman Old Style" pitchFamily="18" charset="0"/>
              </a:rPr>
              <a:t>Tyndall Effect</a:t>
            </a:r>
            <a:endParaRPr lang="en-US" sz="28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1026" name="Picture 2" descr="\\Server\d\aniket\fore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02" y="1659484"/>
            <a:ext cx="2784198" cy="210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Server\d\aniket\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59484"/>
            <a:ext cx="3131158" cy="20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Server\d\aniket\tyndall_effec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62" y="1123048"/>
            <a:ext cx="1654452" cy="259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03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03704" y="312130"/>
            <a:ext cx="3810000" cy="4953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latin typeface="Bookman Old Style" pitchFamily="18" charset="0"/>
              </a:rPr>
              <a:t>TYPES OF COLLOID</a:t>
            </a:r>
            <a:endParaRPr lang="en-US" sz="2400" b="1" dirty="0">
              <a:latin typeface="Bookman Old Style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49334"/>
              </p:ext>
            </p:extLst>
          </p:nvPr>
        </p:nvGraphicFramePr>
        <p:xfrm>
          <a:off x="608436" y="892614"/>
          <a:ext cx="79629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069"/>
                <a:gridCol w="2199277"/>
                <a:gridCol w="1713919"/>
                <a:gridCol w="2684635"/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prstClr val="white"/>
                          </a:solidFill>
                          <a:latin typeface="Bookman Old Style" pitchFamily="18" charset="0"/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Bookman Old Style" pitchFamily="18" charset="0"/>
                        </a:rPr>
                        <a:t>DISPERSED PHASE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Bookman Old Style" pitchFamily="18" charset="0"/>
                        </a:rPr>
                        <a:t>DISPERSED MEDIUM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Bookman Old Style" pitchFamily="18" charset="0"/>
                          <a:ea typeface="+mn-ea"/>
                          <a:cs typeface="+mn-cs"/>
                        </a:rPr>
                        <a:t>EXAMPLES</a:t>
                      </a:r>
                      <a:endParaRPr kumimoji="0" lang="en-US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Bookman Old Style" pitchFamily="18" charset="0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39116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350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662188" y="1981837"/>
            <a:ext cx="110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AEROSOL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02898" y="1810189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5463" y="1791337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GAS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0338" y="1765937"/>
            <a:ext cx="2040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FOG, CLOUDS,MIST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36234" y="2159637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7036" y="2159637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GAS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02791" y="2146937"/>
            <a:ext cx="1935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SMOKE, EXHAUST</a:t>
            </a:r>
            <a:endParaRPr lang="en-US" sz="1400" b="1" dirty="0">
              <a:latin typeface="Bookman Old Style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46304" y="2621998"/>
            <a:ext cx="7010399" cy="2205453"/>
            <a:chOff x="1219201" y="2692338"/>
            <a:chExt cx="7010399" cy="2205453"/>
          </a:xfrm>
        </p:grpSpPr>
        <p:grpSp>
          <p:nvGrpSpPr>
            <p:cNvPr id="12" name="Group 11"/>
            <p:cNvGrpSpPr/>
            <p:nvPr/>
          </p:nvGrpSpPr>
          <p:grpSpPr>
            <a:xfrm>
              <a:off x="1219201" y="2878121"/>
              <a:ext cx="2819400" cy="1481553"/>
              <a:chOff x="304800" y="533400"/>
              <a:chExt cx="2819400" cy="1975403"/>
            </a:xfrm>
          </p:grpSpPr>
          <p:pic>
            <p:nvPicPr>
              <p:cNvPr id="18" name="Picture 17" descr="MIST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4800" y="533400"/>
                <a:ext cx="2619375" cy="1743075"/>
              </a:xfrm>
              <a:prstGeom prst="rect">
                <a:avLst/>
              </a:prstGeom>
              <a:effectLst>
                <a:softEdge rad="127000"/>
              </a:effec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533400" y="2057398"/>
                <a:ext cx="25908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man Old Style" pitchFamily="18" charset="0"/>
                  </a:rPr>
                  <a:t>CLOUD/ MIST/ FOG</a:t>
                </a:r>
                <a:endParaRPr lang="en-US" sz="16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886200" y="2692338"/>
              <a:ext cx="4343400" cy="2205453"/>
              <a:chOff x="533400" y="381000"/>
              <a:chExt cx="4343400" cy="2940603"/>
            </a:xfrm>
          </p:grpSpPr>
          <p:pic>
            <p:nvPicPr>
              <p:cNvPr id="14" name="Picture 13" descr="car-exhaust-lg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28800" y="838200"/>
                <a:ext cx="2620433" cy="2050774"/>
              </a:xfrm>
              <a:prstGeom prst="rect">
                <a:avLst/>
              </a:prstGeom>
              <a:effectLst>
                <a:softEdge rad="127000"/>
              </a:effectLst>
            </p:spPr>
          </p:pic>
          <p:pic>
            <p:nvPicPr>
              <p:cNvPr id="15" name="Picture 14" descr="SMOKE.jp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 l="9375" t="16636" r="15625" b="8500"/>
              <a:stretch>
                <a:fillRect/>
              </a:stretch>
            </p:blipFill>
            <p:spPr>
              <a:xfrm>
                <a:off x="533400" y="381000"/>
                <a:ext cx="1828800" cy="274320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33400" y="2870198"/>
                <a:ext cx="990600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man Old Style" pitchFamily="18" charset="0"/>
                  </a:rPr>
                  <a:t>SMOKE</a:t>
                </a:r>
                <a:endParaRPr lang="en-US" sz="1600" b="1" dirty="0">
                  <a:latin typeface="Bookman Old Style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28799" y="2819400"/>
                <a:ext cx="3048001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man Old Style" pitchFamily="18" charset="0"/>
                  </a:rPr>
                  <a:t>AUTOMOBILE EXHAUST</a:t>
                </a:r>
                <a:endParaRPr lang="en-US" sz="1600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723113" y="1959414"/>
            <a:ext cx="7489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FOAM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8536" y="1781614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GAS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90143" y="2115763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GAS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70836" y="1781614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21765" y="2159637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891636" y="1781614"/>
            <a:ext cx="1816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SHAVING CREAM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91786" y="2141163"/>
            <a:ext cx="2577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FOAM, RUBBER, SPONGE</a:t>
            </a:r>
            <a:endParaRPr lang="en-US" sz="1400" b="1" dirty="0">
              <a:latin typeface="Bookman Old Style" pitchFamily="18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46304" y="2646863"/>
            <a:ext cx="6311900" cy="2280421"/>
            <a:chOff x="152400" y="2419350"/>
            <a:chExt cx="6311900" cy="2280421"/>
          </a:xfrm>
        </p:grpSpPr>
        <p:grpSp>
          <p:nvGrpSpPr>
            <p:cNvPr id="28" name="Group 27"/>
            <p:cNvGrpSpPr/>
            <p:nvPr/>
          </p:nvGrpSpPr>
          <p:grpSpPr>
            <a:xfrm>
              <a:off x="152400" y="2419350"/>
              <a:ext cx="1930400" cy="2280421"/>
              <a:chOff x="-2667000" y="1371600"/>
              <a:chExt cx="2182191" cy="3495503"/>
            </a:xfrm>
          </p:grpSpPr>
          <p:pic>
            <p:nvPicPr>
              <p:cNvPr id="29" name="Picture 2" descr="http://cleanicity.files.wordpress.com/2010/09/shaving-cream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-2667000" y="1371600"/>
                <a:ext cx="1981200" cy="2969481"/>
              </a:xfrm>
              <a:prstGeom prst="ellipse">
                <a:avLst/>
              </a:prstGeom>
              <a:ln>
                <a:noFill/>
              </a:ln>
              <a:effectLst>
                <a:softEdge rad="317500"/>
              </a:effec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-2429566" y="3970741"/>
                <a:ext cx="1944757" cy="896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man Old Style" pitchFamily="18" charset="0"/>
                  </a:rPr>
                  <a:t>SHAVING CREAM</a:t>
                </a:r>
                <a:endParaRPr lang="en-US" sz="16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756013" y="2724155"/>
              <a:ext cx="2708287" cy="1687532"/>
              <a:chOff x="3048000" y="3962400"/>
              <a:chExt cx="2708287" cy="2250036"/>
            </a:xfrm>
          </p:grpSpPr>
          <p:pic>
            <p:nvPicPr>
              <p:cNvPr id="32" name="Picture 31" descr="SPONGE.jpg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048000" y="3962400"/>
                <a:ext cx="2708287" cy="164592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454399" y="5678958"/>
                <a:ext cx="1654187" cy="533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Bookman Old Style" pitchFamily="18" charset="0"/>
                  </a:rPr>
                  <a:t>SPONGE</a:t>
                </a:r>
                <a:endParaRPr lang="en-US" sz="20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752600" y="2735221"/>
              <a:ext cx="2057400" cy="1653661"/>
              <a:chOff x="2514600" y="2819400"/>
              <a:chExt cx="2057400" cy="2204879"/>
            </a:xfrm>
          </p:grpSpPr>
          <p:pic>
            <p:nvPicPr>
              <p:cNvPr id="35" name="Picture 6" descr="http://cdn.dickblick.com/items/215/36/21536-group3ww-l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>
                <a:off x="2514600" y="2819400"/>
                <a:ext cx="2057400" cy="1563624"/>
              </a:xfrm>
              <a:prstGeom prst="rect">
                <a:avLst/>
              </a:prstGeom>
              <a:noFill/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2971800" y="4531837"/>
                <a:ext cx="1219200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Bookman Old Style" pitchFamily="18" charset="0"/>
                  </a:rPr>
                  <a:t>RUBBER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708172" y="1807014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EMULSION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25441" y="1807014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90503" y="1807014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927329" y="1807014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FACECREAM, MILK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3236" y="2162614"/>
            <a:ext cx="562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23236" y="2162614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500865" y="2162614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66236" y="2162614"/>
            <a:ext cx="2656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MILK OF MAGNESIA, MUD</a:t>
            </a:r>
            <a:endParaRPr lang="en-US" sz="1400" b="1" dirty="0">
              <a:latin typeface="Bookman Old Style" pitchFamily="18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93904" y="2730010"/>
            <a:ext cx="4343400" cy="2297427"/>
            <a:chOff x="0" y="2571750"/>
            <a:chExt cx="4343400" cy="2297427"/>
          </a:xfrm>
        </p:grpSpPr>
        <p:grpSp>
          <p:nvGrpSpPr>
            <p:cNvPr id="46" name="Group 45"/>
            <p:cNvGrpSpPr/>
            <p:nvPr/>
          </p:nvGrpSpPr>
          <p:grpSpPr>
            <a:xfrm>
              <a:off x="1905000" y="2686049"/>
              <a:ext cx="2438400" cy="1969531"/>
              <a:chOff x="3352800" y="3429000"/>
              <a:chExt cx="2438400" cy="2626041"/>
            </a:xfrm>
          </p:grpSpPr>
          <p:pic>
            <p:nvPicPr>
              <p:cNvPr id="47" name="Picture 46" descr="http://1.imimg.com/data/Z/Z/MY-206387/Fragrance-for-Face-Cream_250x250.jp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352800" y="3429000"/>
                <a:ext cx="2438400" cy="2438401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3733800" y="5562598"/>
                <a:ext cx="1905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Bookman Old Style" pitchFamily="18" charset="0"/>
                  </a:rPr>
                  <a:t>FACE CREAM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0" y="2571750"/>
              <a:ext cx="1828800" cy="2297427"/>
              <a:chOff x="3962400" y="1113503"/>
              <a:chExt cx="1828800" cy="3063234"/>
            </a:xfrm>
          </p:grpSpPr>
          <p:pic>
            <p:nvPicPr>
              <p:cNvPr id="50" name="Picture 12" descr="http://www.chem.net.au/wp-content/uploads/2009/12/agda_07_riverina_milk.jp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10611" t="34667" r="48055" b="2667"/>
              <a:stretch>
                <a:fillRect/>
              </a:stretch>
            </p:blipFill>
            <p:spPr bwMode="auto">
              <a:xfrm>
                <a:off x="3962400" y="1113503"/>
                <a:ext cx="1828800" cy="2772697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4457699" y="3725332"/>
                <a:ext cx="879377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man Old Style" pitchFamily="18" charset="0"/>
                    <a:cs typeface="Aharoni" pitchFamily="2" charset="-79"/>
                  </a:rPr>
                  <a:t>MILK</a:t>
                </a:r>
                <a:endParaRPr lang="en-US" sz="1600" b="1" dirty="0">
                  <a:latin typeface="Bookman Old Style" pitchFamily="18" charset="0"/>
                  <a:cs typeface="Aharoni" pitchFamily="2" charset="-79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622504" y="3034810"/>
            <a:ext cx="4876801" cy="1721823"/>
            <a:chOff x="4267200" y="3028949"/>
            <a:chExt cx="4876801" cy="1721823"/>
          </a:xfrm>
        </p:grpSpPr>
        <p:grpSp>
          <p:nvGrpSpPr>
            <p:cNvPr id="52" name="Group 51"/>
            <p:cNvGrpSpPr/>
            <p:nvPr/>
          </p:nvGrpSpPr>
          <p:grpSpPr>
            <a:xfrm>
              <a:off x="4267200" y="3028949"/>
              <a:ext cx="2743200" cy="1676401"/>
              <a:chOff x="-152400" y="3352800"/>
              <a:chExt cx="2743200" cy="2235201"/>
            </a:xfrm>
          </p:grpSpPr>
          <p:pic>
            <p:nvPicPr>
              <p:cNvPr id="53" name="Picture 2" descr="http://www.mountainside-medical.com/product_images/uploaded_images/milk_of_magnesia.gif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0" y="3352800"/>
                <a:ext cx="2438400" cy="1581151"/>
              </a:xfrm>
              <a:prstGeom prst="rect">
                <a:avLst/>
              </a:prstGeom>
              <a:noFill/>
            </p:spPr>
          </p:pic>
          <p:sp>
            <p:nvSpPr>
              <p:cNvPr id="54" name="TextBox 53"/>
              <p:cNvSpPr txBox="1"/>
              <p:nvPr/>
            </p:nvSpPr>
            <p:spPr>
              <a:xfrm>
                <a:off x="-152400" y="5095558"/>
                <a:ext cx="27432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Bookman Old Style" pitchFamily="18" charset="0"/>
                  </a:rPr>
                  <a:t>MILK OF MAGNESIA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629402" y="3028950"/>
              <a:ext cx="2514599" cy="1721822"/>
              <a:chOff x="3352800" y="1981200"/>
              <a:chExt cx="2514599" cy="2295763"/>
            </a:xfrm>
          </p:grpSpPr>
          <p:pic>
            <p:nvPicPr>
              <p:cNvPr id="56" name="Picture 8" descr="http://www.richard-seaman.com/Travel/NewZealand/NorthIsland/Rotorua/MudPools/LittleMudVolcano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352800" y="1981200"/>
                <a:ext cx="2514599" cy="189230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3733800" y="3784520"/>
                <a:ext cx="17526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</a:rPr>
                  <a:t>MUD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</p:grpSp>
      </p:grpSp>
      <p:sp>
        <p:nvSpPr>
          <p:cNvPr id="68" name="Rectangle 67"/>
          <p:cNvSpPr/>
          <p:nvPr/>
        </p:nvSpPr>
        <p:spPr>
          <a:xfrm>
            <a:off x="766759" y="1705414"/>
            <a:ext cx="5693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GEL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66759" y="2219764"/>
            <a:ext cx="1213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 SOL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55642" y="1763470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9514" y="1749609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755000" y="2177128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642381" y="2190736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956889" y="1796128"/>
            <a:ext cx="2600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JELLY, CHEESE, BUTTER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985917" y="2219764"/>
            <a:ext cx="2623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COLOURED GEMSTONE, MILKY GLASS</a:t>
            </a:r>
            <a:endParaRPr lang="en-US" sz="1400" b="1" dirty="0">
              <a:latin typeface="Bookman Old Style" pitchFamily="18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360504" y="2806210"/>
            <a:ext cx="5443604" cy="1960358"/>
            <a:chOff x="-33400" y="2876550"/>
            <a:chExt cx="5443604" cy="1960358"/>
          </a:xfrm>
        </p:grpSpPr>
        <p:grpSp>
          <p:nvGrpSpPr>
            <p:cNvPr id="76" name="Group 75"/>
            <p:cNvGrpSpPr/>
            <p:nvPr/>
          </p:nvGrpSpPr>
          <p:grpSpPr>
            <a:xfrm>
              <a:off x="1828800" y="2876556"/>
              <a:ext cx="1801090" cy="1930123"/>
              <a:chOff x="7010400" y="4572000"/>
              <a:chExt cx="1828800" cy="1919292"/>
            </a:xfrm>
          </p:grpSpPr>
          <p:pic>
            <p:nvPicPr>
              <p:cNvPr id="77" name="Picture 76" descr="butter.jpg"/>
              <p:cNvPicPr>
                <a:picLocks noChangeAspect="1"/>
              </p:cNvPicPr>
              <p:nvPr/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550" t="4425" r="11779" b="7080"/>
              <a:stretch>
                <a:fillRect/>
              </a:stretch>
            </p:blipFill>
            <p:spPr>
              <a:xfrm>
                <a:off x="7010400" y="4572000"/>
                <a:ext cx="1828800" cy="1524000"/>
              </a:xfrm>
              <a:prstGeom prst="rect">
                <a:avLst/>
              </a:prstGeom>
            </p:spPr>
          </p:pic>
          <p:sp>
            <p:nvSpPr>
              <p:cNvPr id="78" name="TextBox 77"/>
              <p:cNvSpPr txBox="1"/>
              <p:nvPr/>
            </p:nvSpPr>
            <p:spPr>
              <a:xfrm>
                <a:off x="7397264" y="6093427"/>
                <a:ext cx="1402080" cy="397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latin typeface="Bookman Old Style" pitchFamily="18" charset="0"/>
                  </a:rPr>
                  <a:t>BUTTER</a:t>
                </a:r>
                <a:endParaRPr lang="en-US" sz="20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-33400" y="2876552"/>
              <a:ext cx="1762040" cy="1862552"/>
              <a:chOff x="5791200" y="4343400"/>
              <a:chExt cx="2033041" cy="2405792"/>
            </a:xfrm>
          </p:grpSpPr>
          <p:pic>
            <p:nvPicPr>
              <p:cNvPr id="80" name="Picture 6" descr="http://www.fooducate.com/blog/wp-content/media/Cheese-is-yellow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791200" y="4343400"/>
                <a:ext cx="2033041" cy="2066925"/>
              </a:xfrm>
              <a:prstGeom prst="rect">
                <a:avLst/>
              </a:prstGeom>
              <a:noFill/>
            </p:spPr>
          </p:pic>
          <p:sp>
            <p:nvSpPr>
              <p:cNvPr id="81" name="TextBox 80"/>
              <p:cNvSpPr txBox="1"/>
              <p:nvPr/>
            </p:nvSpPr>
            <p:spPr>
              <a:xfrm>
                <a:off x="6101878" y="6311894"/>
                <a:ext cx="1574169" cy="437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Bookman Old Style" pitchFamily="18" charset="0"/>
                  </a:rPr>
                  <a:t>CHEESE</a:t>
                </a:r>
                <a:endParaRPr lang="en-US" sz="16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657604" y="2876550"/>
              <a:ext cx="1752600" cy="1960358"/>
              <a:chOff x="3048000" y="3962400"/>
              <a:chExt cx="2590800" cy="3607359"/>
            </a:xfrm>
          </p:grpSpPr>
          <p:pic>
            <p:nvPicPr>
              <p:cNvPr id="83" name="Picture 6" descr="http://thumbs.ifood.tv/files/images/editor/images/gift%20jelly.jp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3048000" y="3962400"/>
                <a:ext cx="2590800" cy="2315910"/>
              </a:xfrm>
              <a:prstGeom prst="rect">
                <a:avLst/>
              </a:prstGeom>
              <a:noFill/>
              <a:effectLst>
                <a:softEdge rad="317500"/>
              </a:effectLst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3639814" y="6833495"/>
                <a:ext cx="1698210" cy="736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Bookman Old Style" pitchFamily="18" charset="0"/>
                  </a:rPr>
                  <a:t>JELLY</a:t>
                </a:r>
                <a:endParaRPr lang="en-US" sz="2000" b="1" dirty="0">
                  <a:latin typeface="Bookman Old Style" pitchFamily="18" charset="0"/>
                </a:endParaRPr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393904" y="2730009"/>
            <a:ext cx="5181600" cy="2286000"/>
            <a:chOff x="1524000" y="3028950"/>
            <a:chExt cx="4648200" cy="1724215"/>
          </a:xfrm>
        </p:grpSpPr>
        <p:grpSp>
          <p:nvGrpSpPr>
            <p:cNvPr id="86" name="Group 85"/>
            <p:cNvGrpSpPr/>
            <p:nvPr/>
          </p:nvGrpSpPr>
          <p:grpSpPr>
            <a:xfrm>
              <a:off x="1524000" y="3028950"/>
              <a:ext cx="1828800" cy="1645380"/>
              <a:chOff x="8621486" y="3609133"/>
              <a:chExt cx="2647407" cy="3719243"/>
            </a:xfrm>
          </p:grpSpPr>
          <p:pic>
            <p:nvPicPr>
              <p:cNvPr id="87" name="Picture 86" descr="Coloured gems.jpg"/>
              <p:cNvPicPr>
                <a:picLocks noChangeAspect="1"/>
              </p:cNvPicPr>
              <p:nvPr/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149" t="7170" r="9439" b="6788"/>
              <a:stretch>
                <a:fillRect/>
              </a:stretch>
            </p:blipFill>
            <p:spPr>
              <a:xfrm>
                <a:off x="8621486" y="3609133"/>
                <a:ext cx="2438400" cy="2508069"/>
              </a:xfrm>
              <a:prstGeom prst="rect">
                <a:avLst/>
              </a:prstGeom>
            </p:spPr>
          </p:pic>
          <p:sp>
            <p:nvSpPr>
              <p:cNvPr id="88" name="TextBox 87"/>
              <p:cNvSpPr txBox="1"/>
              <p:nvPr/>
            </p:nvSpPr>
            <p:spPr>
              <a:xfrm>
                <a:off x="8760824" y="5867399"/>
                <a:ext cx="2508069" cy="1460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Bookman Old Style" pitchFamily="18" charset="0"/>
                  </a:rPr>
                  <a:t>COLOURED GEMSTONE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3810000" y="3105150"/>
              <a:ext cx="2362200" cy="1648015"/>
              <a:chOff x="533400" y="2133600"/>
              <a:chExt cx="3886200" cy="2113263"/>
            </a:xfrm>
          </p:grpSpPr>
          <p:pic>
            <p:nvPicPr>
              <p:cNvPr id="90" name="Picture 8" descr="http://img.nobodybuy.com/2008/07/07/hfglass/0x0_p386297/sell-milk-white-laminated-glass.jp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 t="28800" r="2400" b="23200"/>
              <a:stretch>
                <a:fillRect/>
              </a:stretch>
            </p:blipFill>
            <p:spPr bwMode="auto">
              <a:xfrm>
                <a:off x="533400" y="2133600"/>
                <a:ext cx="3886200" cy="1676400"/>
              </a:xfrm>
              <a:prstGeom prst="rect">
                <a:avLst/>
              </a:prstGeom>
              <a:noFill/>
            </p:spPr>
          </p:pic>
          <p:sp>
            <p:nvSpPr>
              <p:cNvPr id="91" name="TextBox 90"/>
              <p:cNvSpPr txBox="1"/>
              <p:nvPr/>
            </p:nvSpPr>
            <p:spPr>
              <a:xfrm>
                <a:off x="542999" y="3733799"/>
                <a:ext cx="3871450" cy="513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Bookman Old Style" pitchFamily="18" charset="0"/>
                  </a:rPr>
                  <a:t>MILKY GLASS</a:t>
                </a:r>
                <a:endParaRPr lang="en-US" sz="2000" b="1" dirty="0">
                  <a:latin typeface="Bookman Old Style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56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836432"/>
              </p:ext>
            </p:extLst>
          </p:nvPr>
        </p:nvGraphicFramePr>
        <p:xfrm>
          <a:off x="608257" y="1003300"/>
          <a:ext cx="1176991" cy="38201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6991"/>
              </a:tblGrid>
              <a:tr h="528811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4826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2950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0073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860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680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960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035867"/>
              </p:ext>
            </p:extLst>
          </p:nvPr>
        </p:nvGraphicFramePr>
        <p:xfrm>
          <a:off x="1782057" y="1002522"/>
          <a:ext cx="2793571" cy="383073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96571"/>
                <a:gridCol w="1397000"/>
              </a:tblGrid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Bookman Old Style" pitchFamily="18" charset="0"/>
                        </a:rPr>
                        <a:t>DISPERSED PHASE</a:t>
                      </a:r>
                      <a:endParaRPr lang="en-US" sz="1500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Bookman Old Style" pitchFamily="18" charset="0"/>
                        </a:rPr>
                        <a:t>DISPERSED MEDIUM</a:t>
                      </a:r>
                      <a:endParaRPr lang="en-US" sz="1500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146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955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961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989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955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955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541">
                <a:tc>
                  <a:txBody>
                    <a:bodyPr/>
                    <a:lstStyle/>
                    <a:p>
                      <a:r>
                        <a:rPr lang="en-US" sz="1500" b="1" dirty="0" smtClean="0"/>
                        <a:t> </a:t>
                      </a:r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7453"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5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868610"/>
              </p:ext>
            </p:extLst>
          </p:nvPr>
        </p:nvGraphicFramePr>
        <p:xfrm>
          <a:off x="4586530" y="1002522"/>
          <a:ext cx="3846270" cy="382904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846270"/>
              </a:tblGrid>
              <a:tr h="51434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Bookman Old Style" pitchFamily="18" charset="0"/>
                        </a:rPr>
                        <a:t>EXAMPLES</a:t>
                      </a:r>
                      <a:endParaRPr lang="en-US" sz="1500" dirty="0">
                        <a:latin typeface="Bookman Old Style" pitchFamily="18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608257" y="1017761"/>
            <a:ext cx="756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TYPE</a:t>
            </a:r>
            <a:endParaRPr 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8257" y="1517779"/>
            <a:ext cx="11063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AEROSOL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8258" y="2398112"/>
            <a:ext cx="7489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FOAM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8258" y="3141062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EMULSION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8258" y="3541112"/>
            <a:ext cx="5629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8257" y="3941162"/>
            <a:ext cx="5693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GEL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8257" y="4455512"/>
            <a:ext cx="1213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 SOL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042835" y="1502539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402720" y="1502539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GAS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042834" y="1974071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402720" y="1974071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GAS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42834" y="2382872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GAS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042834" y="2717021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GAS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02721" y="2382872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02721" y="3125822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42835" y="3125822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402721" y="3525872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042835" y="3925922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LIQUID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02720" y="2717021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42834" y="3525872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02720" y="3925922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402720" y="4440272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042834" y="4440272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SOLID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1950" y="1502539"/>
            <a:ext cx="2040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FOG, CLOUDS,MIST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571950" y="1974071"/>
            <a:ext cx="1935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SMOKE, EXHAUST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571950" y="2382872"/>
            <a:ext cx="1816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SHAVING CREAM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71950" y="2717021"/>
            <a:ext cx="2577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FOAM, RUBBER, SPONGE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71951" y="3125822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FACECREAM, MILK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71951" y="3525872"/>
            <a:ext cx="2656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MILK OF MAGNESIA, MUD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571951" y="3925922"/>
            <a:ext cx="2600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JELLY, CHEESE, BUTTER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71951" y="4440272"/>
            <a:ext cx="3842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COLOURED GEMSTONE, MILKY GLASS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2209800" y="171450"/>
            <a:ext cx="3810000" cy="4953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latin typeface="Bookman Old Style" pitchFamily="18" charset="0"/>
              </a:rPr>
              <a:t>TYPES OF COLLOID</a:t>
            </a:r>
            <a:endParaRPr lang="en-US" sz="24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0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7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1811" y="330120"/>
            <a:ext cx="493407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9005" y="329448"/>
            <a:ext cx="50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To distinguish a colloid from a solution 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2745" y="795066"/>
            <a:ext cx="9063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latin typeface="Bookman Old Style" pitchFamily="18" charset="0"/>
              </a:rPr>
              <a:t>A solution which scatters a beam of light passing through it renders its</a:t>
            </a:r>
          </a:p>
          <a:p>
            <a:r>
              <a:rPr lang="en-US" b="1" dirty="0" smtClean="0">
                <a:latin typeface="Bookman Old Style" pitchFamily="18" charset="0"/>
              </a:rPr>
              <a:t>   path visible, will be a colloid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745" y="1537684"/>
            <a:ext cx="8095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latin typeface="Bookman Old Style" pitchFamily="18" charset="0"/>
              </a:rPr>
              <a:t>The  solution which does not scatter a beam of light passing through it</a:t>
            </a:r>
          </a:p>
          <a:p>
            <a:r>
              <a:rPr lang="en-US" b="1" dirty="0" smtClean="0">
                <a:latin typeface="Bookman Old Style" pitchFamily="18" charset="0"/>
              </a:rPr>
              <a:t>   and does not render its path visible, will be a true solution   </a:t>
            </a:r>
            <a:endParaRPr lang="en-US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18452" y="300489"/>
            <a:ext cx="693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Bookman Old Style" pitchFamily="18" charset="0"/>
              </a:rPr>
              <a:t>MATTER</a:t>
            </a:r>
            <a:r>
              <a:rPr lang="en-US" b="1" dirty="0">
                <a:solidFill>
                  <a:srgbClr val="C00000"/>
                </a:solidFill>
                <a:latin typeface="Bookman Old Style" pitchFamily="18" charset="0"/>
              </a:rPr>
              <a:t> is made up of tiny </a:t>
            </a:r>
            <a:r>
              <a:rPr lang="en-US" b="1" dirty="0" smtClean="0">
                <a:solidFill>
                  <a:srgbClr val="C00000"/>
                </a:solidFill>
                <a:latin typeface="Bookman Old Style" pitchFamily="18" charset="0"/>
              </a:rPr>
              <a:t>particles.</a:t>
            </a:r>
            <a:endParaRPr lang="en-US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 rot="1698934">
            <a:off x="3010489" y="2299158"/>
            <a:ext cx="3252654" cy="699146"/>
            <a:chOff x="186744" y="1037018"/>
            <a:chExt cx="3252847" cy="845967"/>
          </a:xfrm>
        </p:grpSpPr>
        <p:sp>
          <p:nvSpPr>
            <p:cNvPr id="7" name="Cloud Callout 6"/>
            <p:cNvSpPr/>
            <p:nvPr/>
          </p:nvSpPr>
          <p:spPr>
            <a:xfrm rot="19907740">
              <a:off x="186744" y="1037018"/>
              <a:ext cx="3252847" cy="845967"/>
            </a:xfrm>
            <a:prstGeom prst="cloudCallout">
              <a:avLst>
                <a:gd name="adj1" fmla="val 45878"/>
                <a:gd name="adj2" fmla="val -143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 rot="19851842">
              <a:off x="438608" y="1038674"/>
              <a:ext cx="2874677" cy="707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Sugar is made up of  tiny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particles of Sugar.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 rot="1698934">
            <a:off x="3196440" y="2375362"/>
            <a:ext cx="2956962" cy="699146"/>
            <a:chOff x="186744" y="1037018"/>
            <a:chExt cx="3252847" cy="845967"/>
          </a:xfrm>
        </p:grpSpPr>
        <p:sp>
          <p:nvSpPr>
            <p:cNvPr id="10" name="Cloud Callout 9"/>
            <p:cNvSpPr/>
            <p:nvPr/>
          </p:nvSpPr>
          <p:spPr>
            <a:xfrm rot="19907740">
              <a:off x="186744" y="1037018"/>
              <a:ext cx="3252847" cy="845967"/>
            </a:xfrm>
            <a:prstGeom prst="cloudCallout">
              <a:avLst>
                <a:gd name="adj1" fmla="val 45878"/>
                <a:gd name="adj2" fmla="val -143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11" name="TextBox 19"/>
            <p:cNvSpPr txBox="1">
              <a:spLocks noChangeArrowheads="1"/>
            </p:cNvSpPr>
            <p:nvPr/>
          </p:nvSpPr>
          <p:spPr bwMode="auto">
            <a:xfrm rot="19851842">
              <a:off x="394176" y="1042270"/>
              <a:ext cx="2998112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Salt is made up of tiny 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particles of salt 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 rot="1698934">
            <a:off x="2896216" y="1526438"/>
            <a:ext cx="3338656" cy="1017635"/>
            <a:chOff x="-107144" y="325198"/>
            <a:chExt cx="3338850" cy="1638911"/>
          </a:xfrm>
        </p:grpSpPr>
        <p:sp>
          <p:nvSpPr>
            <p:cNvPr id="13" name="Cloud Callout 12"/>
            <p:cNvSpPr/>
            <p:nvPr/>
          </p:nvSpPr>
          <p:spPr>
            <a:xfrm rot="19907740">
              <a:off x="-107144" y="325198"/>
              <a:ext cx="3338850" cy="1638911"/>
            </a:xfrm>
            <a:prstGeom prst="cloudCallout">
              <a:avLst>
                <a:gd name="adj1" fmla="val 45878"/>
                <a:gd name="adj2" fmla="val -143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14" name="TextBox 19"/>
            <p:cNvSpPr txBox="1">
              <a:spLocks noChangeArrowheads="1"/>
            </p:cNvSpPr>
            <p:nvPr/>
          </p:nvSpPr>
          <p:spPr bwMode="auto">
            <a:xfrm rot="19851842">
              <a:off x="-6017" y="454402"/>
              <a:ext cx="3041393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In this way a substance 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consists of a single type of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 particle called as 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566177" y="1276350"/>
            <a:ext cx="1268413" cy="33855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Pure</a:t>
            </a: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 rot="1698934">
            <a:off x="925989" y="2105392"/>
            <a:ext cx="7261693" cy="1309727"/>
            <a:chOff x="-544410" y="1110790"/>
            <a:chExt cx="4804678" cy="695365"/>
          </a:xfrm>
        </p:grpSpPr>
        <p:sp>
          <p:nvSpPr>
            <p:cNvPr id="17" name="Cloud Callout 16"/>
            <p:cNvSpPr/>
            <p:nvPr/>
          </p:nvSpPr>
          <p:spPr>
            <a:xfrm rot="19907740">
              <a:off x="-544410" y="1110790"/>
              <a:ext cx="4713113" cy="695365"/>
            </a:xfrm>
            <a:prstGeom prst="cloudCallout">
              <a:avLst>
                <a:gd name="adj1" fmla="val 45878"/>
                <a:gd name="adj2" fmla="val -143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18" name="TextBox 19"/>
            <p:cNvSpPr txBox="1">
              <a:spLocks noChangeArrowheads="1"/>
            </p:cNvSpPr>
            <p:nvPr/>
          </p:nvSpPr>
          <p:spPr bwMode="auto">
            <a:xfrm rot="19851842">
              <a:off x="-489410" y="1287438"/>
              <a:ext cx="4749678" cy="331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But there is matter like soil, milk contains many substances ..... 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As soil contains broken rocks, sand, clay, humus etc..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such matter is 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620652" y="1276350"/>
            <a:ext cx="1206500" cy="33855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  Impure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21" name="Group 20"/>
          <p:cNvGrpSpPr>
            <a:grpSpLocks/>
          </p:cNvGrpSpPr>
          <p:nvPr/>
        </p:nvGrpSpPr>
        <p:grpSpPr bwMode="auto">
          <a:xfrm rot="1698934">
            <a:off x="3082758" y="1913055"/>
            <a:ext cx="2976571" cy="574430"/>
            <a:chOff x="-801733" y="690481"/>
            <a:chExt cx="4358245" cy="1231340"/>
          </a:xfrm>
        </p:grpSpPr>
        <p:sp>
          <p:nvSpPr>
            <p:cNvPr id="22" name="Cloud Callout 21"/>
            <p:cNvSpPr/>
            <p:nvPr/>
          </p:nvSpPr>
          <p:spPr>
            <a:xfrm rot="19907740">
              <a:off x="-801733" y="690481"/>
              <a:ext cx="4319713" cy="1231340"/>
            </a:xfrm>
            <a:prstGeom prst="cloudCallout">
              <a:avLst>
                <a:gd name="adj1" fmla="val 45878"/>
                <a:gd name="adj2" fmla="val -143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dirty="0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23" name="TextBox 19"/>
            <p:cNvSpPr txBox="1">
              <a:spLocks noChangeArrowheads="1"/>
            </p:cNvSpPr>
            <p:nvPr/>
          </p:nvSpPr>
          <p:spPr bwMode="auto">
            <a:xfrm rot="19851842">
              <a:off x="-736791" y="793028"/>
              <a:ext cx="4293303" cy="725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So matter is classified as 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356752" y="742950"/>
            <a:ext cx="3822700" cy="539750"/>
            <a:chOff x="2095500" y="742950"/>
            <a:chExt cx="3822700" cy="539750"/>
          </a:xfrm>
        </p:grpSpPr>
        <p:cxnSp>
          <p:nvCxnSpPr>
            <p:cNvPr id="27" name="Straight Connector 26"/>
            <p:cNvCxnSpPr/>
            <p:nvPr/>
          </p:nvCxnSpPr>
          <p:spPr bwMode="auto">
            <a:xfrm flipH="1">
              <a:off x="2095500" y="742950"/>
              <a:ext cx="2206890" cy="466725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auto">
            <a:xfrm>
              <a:off x="4308210" y="742950"/>
              <a:ext cx="1609990" cy="53975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637638" y="329292"/>
            <a:ext cx="1819275" cy="36933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latin typeface="Bookman Old Style" pitchFamily="18" charset="0"/>
              </a:rPr>
              <a:t>MATTER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94652" y="1786199"/>
            <a:ext cx="350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Bookman Old Style" pitchFamily="18" charset="0"/>
              </a:rPr>
              <a:t>Eg</a:t>
            </a:r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. Sugar, common salt</a:t>
            </a:r>
          </a:p>
        </p:txBody>
      </p:sp>
      <p:pic>
        <p:nvPicPr>
          <p:cNvPr id="30" name="Picture 29" descr="chalk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252" y="2114550"/>
            <a:ext cx="2376198" cy="1981200"/>
          </a:xfrm>
          <a:prstGeom prst="roundRect">
            <a:avLst>
              <a:gd name="adj" fmla="val 93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5520640" y="1733550"/>
            <a:ext cx="22336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Bookman Old Style" pitchFamily="18" charset="0"/>
              </a:rPr>
              <a:t>Eg</a:t>
            </a:r>
            <a:r>
              <a:rPr lang="en-US" b="1" dirty="0">
                <a:solidFill>
                  <a:srgbClr val="002060"/>
                </a:solidFill>
                <a:latin typeface="Bookman Old Style" pitchFamily="18" charset="0"/>
              </a:rPr>
              <a:t>. Soil, milk</a:t>
            </a:r>
          </a:p>
        </p:txBody>
      </p:sp>
      <p:pic>
        <p:nvPicPr>
          <p:cNvPr id="32" name="Picture 31" descr="chalk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9632" y="2190750"/>
            <a:ext cx="2185150" cy="1873250"/>
          </a:xfrm>
          <a:prstGeom prst="roundRect">
            <a:avLst>
              <a:gd name="adj" fmla="val 1106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3" name="Group 32"/>
          <p:cNvGrpSpPr>
            <a:grpSpLocks/>
          </p:cNvGrpSpPr>
          <p:nvPr/>
        </p:nvGrpSpPr>
        <p:grpSpPr bwMode="auto">
          <a:xfrm rot="1698934">
            <a:off x="1198506" y="4263741"/>
            <a:ext cx="2978589" cy="676896"/>
            <a:chOff x="657035" y="1341973"/>
            <a:chExt cx="2358788" cy="302098"/>
          </a:xfrm>
        </p:grpSpPr>
        <p:sp>
          <p:nvSpPr>
            <p:cNvPr id="34" name="Cloud Callout 33"/>
            <p:cNvSpPr/>
            <p:nvPr/>
          </p:nvSpPr>
          <p:spPr>
            <a:xfrm rot="19907740">
              <a:off x="657035" y="1341973"/>
              <a:ext cx="2358788" cy="302098"/>
            </a:xfrm>
            <a:prstGeom prst="cloudCallout">
              <a:avLst>
                <a:gd name="adj1" fmla="val -34140"/>
                <a:gd name="adj2" fmla="val -7303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35" name="TextBox 19"/>
            <p:cNvSpPr txBox="1">
              <a:spLocks noChangeArrowheads="1"/>
            </p:cNvSpPr>
            <p:nvPr/>
          </p:nvSpPr>
          <p:spPr bwMode="auto">
            <a:xfrm rot="19851842">
              <a:off x="715136" y="1354296"/>
              <a:ext cx="2233740" cy="260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Contains only one 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type of substance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 rot="1698934">
            <a:off x="4291844" y="4152099"/>
            <a:ext cx="3276448" cy="923331"/>
            <a:chOff x="452405" y="1410604"/>
            <a:chExt cx="2358788" cy="412082"/>
          </a:xfrm>
        </p:grpSpPr>
        <p:sp>
          <p:nvSpPr>
            <p:cNvPr id="37" name="Cloud Callout 36"/>
            <p:cNvSpPr/>
            <p:nvPr/>
          </p:nvSpPr>
          <p:spPr>
            <a:xfrm rot="19907740">
              <a:off x="452405" y="1425287"/>
              <a:ext cx="2358788" cy="302099"/>
            </a:xfrm>
            <a:prstGeom prst="cloudCallout">
              <a:avLst>
                <a:gd name="adj1" fmla="val 13128"/>
                <a:gd name="adj2" fmla="val -10922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 rot="19851842">
              <a:off x="734885" y="1410604"/>
              <a:ext cx="2031112" cy="412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Contains  more than one type of  substance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5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5" grpId="0" animBg="1"/>
      <p:bldP spid="19" grpId="0" animBg="1"/>
      <p:bldP spid="24" grpId="0" animBg="1"/>
      <p:bldP spid="29" grpId="0"/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1708150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10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3" name="Title 7"/>
          <p:cNvSpPr txBox="1">
            <a:spLocks/>
          </p:cNvSpPr>
          <p:nvPr/>
        </p:nvSpPr>
        <p:spPr bwMode="auto">
          <a:xfrm>
            <a:off x="806019" y="2571750"/>
            <a:ext cx="5594781" cy="127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Tyndall effect and distinguish between solution, suspension and colloids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147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7575244" y="3849492"/>
            <a:ext cx="676772" cy="97950"/>
          </a:xfrm>
          <a:custGeom>
            <a:avLst/>
            <a:gdLst>
              <a:gd name="connsiteX0" fmla="*/ 12700 w 1162050"/>
              <a:gd name="connsiteY0" fmla="*/ 31750 h 685800"/>
              <a:gd name="connsiteX1" fmla="*/ 0 w 1162050"/>
              <a:gd name="connsiteY1" fmla="*/ 679450 h 685800"/>
              <a:gd name="connsiteX2" fmla="*/ 1162050 w 1162050"/>
              <a:gd name="connsiteY2" fmla="*/ 685800 h 685800"/>
              <a:gd name="connsiteX3" fmla="*/ 1162050 w 1162050"/>
              <a:gd name="connsiteY3" fmla="*/ 342900 h 685800"/>
              <a:gd name="connsiteX4" fmla="*/ 1162050 w 1162050"/>
              <a:gd name="connsiteY4" fmla="*/ 0 h 685800"/>
              <a:gd name="connsiteX5" fmla="*/ 12700 w 1162050"/>
              <a:gd name="connsiteY5" fmla="*/ 31750 h 685800"/>
              <a:gd name="connsiteX0" fmla="*/ 0 w 1165225"/>
              <a:gd name="connsiteY0" fmla="*/ 50800 h 685800"/>
              <a:gd name="connsiteX1" fmla="*/ 3175 w 1165225"/>
              <a:gd name="connsiteY1" fmla="*/ 679450 h 685800"/>
              <a:gd name="connsiteX2" fmla="*/ 1165225 w 1165225"/>
              <a:gd name="connsiteY2" fmla="*/ 685800 h 685800"/>
              <a:gd name="connsiteX3" fmla="*/ 1165225 w 1165225"/>
              <a:gd name="connsiteY3" fmla="*/ 342900 h 685800"/>
              <a:gd name="connsiteX4" fmla="*/ 1165225 w 1165225"/>
              <a:gd name="connsiteY4" fmla="*/ 0 h 685800"/>
              <a:gd name="connsiteX5" fmla="*/ 0 w 1165225"/>
              <a:gd name="connsiteY5" fmla="*/ 50800 h 685800"/>
              <a:gd name="connsiteX0" fmla="*/ 305 w 1165530"/>
              <a:gd name="connsiteY0" fmla="*/ 50800 h 685800"/>
              <a:gd name="connsiteX1" fmla="*/ 305 w 1165530"/>
              <a:gd name="connsiteY1" fmla="*/ 657225 h 685800"/>
              <a:gd name="connsiteX2" fmla="*/ 1165530 w 1165530"/>
              <a:gd name="connsiteY2" fmla="*/ 685800 h 685800"/>
              <a:gd name="connsiteX3" fmla="*/ 1165530 w 1165530"/>
              <a:gd name="connsiteY3" fmla="*/ 342900 h 685800"/>
              <a:gd name="connsiteX4" fmla="*/ 1165530 w 1165530"/>
              <a:gd name="connsiteY4" fmla="*/ 0 h 685800"/>
              <a:gd name="connsiteX5" fmla="*/ 305 w 1165530"/>
              <a:gd name="connsiteY5" fmla="*/ 50800 h 685800"/>
              <a:gd name="connsiteX0" fmla="*/ 305 w 1165530"/>
              <a:gd name="connsiteY0" fmla="*/ 50800 h 685800"/>
              <a:gd name="connsiteX1" fmla="*/ 305 w 1165530"/>
              <a:gd name="connsiteY1" fmla="*/ 657225 h 685800"/>
              <a:gd name="connsiteX2" fmla="*/ 1165530 w 1165530"/>
              <a:gd name="connsiteY2" fmla="*/ 685800 h 685800"/>
              <a:gd name="connsiteX3" fmla="*/ 1165530 w 1165530"/>
              <a:gd name="connsiteY3" fmla="*/ 342900 h 685800"/>
              <a:gd name="connsiteX4" fmla="*/ 1165530 w 1165530"/>
              <a:gd name="connsiteY4" fmla="*/ 0 h 685800"/>
              <a:gd name="connsiteX5" fmla="*/ 305 w 1165530"/>
              <a:gd name="connsiteY5" fmla="*/ 50800 h 685800"/>
              <a:gd name="connsiteX0" fmla="*/ 305 w 1165530"/>
              <a:gd name="connsiteY0" fmla="*/ 44450 h 679450"/>
              <a:gd name="connsiteX1" fmla="*/ 305 w 1165530"/>
              <a:gd name="connsiteY1" fmla="*/ 650875 h 679450"/>
              <a:gd name="connsiteX2" fmla="*/ 1165530 w 1165530"/>
              <a:gd name="connsiteY2" fmla="*/ 679450 h 679450"/>
              <a:gd name="connsiteX3" fmla="*/ 1165530 w 1165530"/>
              <a:gd name="connsiteY3" fmla="*/ 336550 h 679450"/>
              <a:gd name="connsiteX4" fmla="*/ 1162355 w 1165530"/>
              <a:gd name="connsiteY4" fmla="*/ 0 h 679450"/>
              <a:gd name="connsiteX5" fmla="*/ 305 w 1165530"/>
              <a:gd name="connsiteY5" fmla="*/ 44450 h 679450"/>
              <a:gd name="connsiteX0" fmla="*/ 305 w 1168705"/>
              <a:gd name="connsiteY0" fmla="*/ 44450 h 682625"/>
              <a:gd name="connsiteX1" fmla="*/ 305 w 1168705"/>
              <a:gd name="connsiteY1" fmla="*/ 650875 h 682625"/>
              <a:gd name="connsiteX2" fmla="*/ 1168705 w 1168705"/>
              <a:gd name="connsiteY2" fmla="*/ 682625 h 682625"/>
              <a:gd name="connsiteX3" fmla="*/ 1165530 w 1168705"/>
              <a:gd name="connsiteY3" fmla="*/ 336550 h 682625"/>
              <a:gd name="connsiteX4" fmla="*/ 1162355 w 1168705"/>
              <a:gd name="connsiteY4" fmla="*/ 0 h 682625"/>
              <a:gd name="connsiteX5" fmla="*/ 305 w 1168705"/>
              <a:gd name="connsiteY5" fmla="*/ 44450 h 682625"/>
              <a:gd name="connsiteX0" fmla="*/ 305 w 1165531"/>
              <a:gd name="connsiteY0" fmla="*/ 44450 h 676863"/>
              <a:gd name="connsiteX1" fmla="*/ 305 w 1165531"/>
              <a:gd name="connsiteY1" fmla="*/ 650875 h 676863"/>
              <a:gd name="connsiteX2" fmla="*/ 673405 w 1165531"/>
              <a:gd name="connsiteY2" fmla="*/ 676863 h 676863"/>
              <a:gd name="connsiteX3" fmla="*/ 1165530 w 1165531"/>
              <a:gd name="connsiteY3" fmla="*/ 336550 h 676863"/>
              <a:gd name="connsiteX4" fmla="*/ 1162355 w 1165531"/>
              <a:gd name="connsiteY4" fmla="*/ 0 h 676863"/>
              <a:gd name="connsiteX5" fmla="*/ 305 w 1165531"/>
              <a:gd name="connsiteY5" fmla="*/ 44450 h 676863"/>
              <a:gd name="connsiteX0" fmla="*/ 305 w 1162356"/>
              <a:gd name="connsiteY0" fmla="*/ 44450 h 676863"/>
              <a:gd name="connsiteX1" fmla="*/ 305 w 1162356"/>
              <a:gd name="connsiteY1" fmla="*/ 650875 h 676863"/>
              <a:gd name="connsiteX2" fmla="*/ 673405 w 1162356"/>
              <a:gd name="connsiteY2" fmla="*/ 676863 h 676863"/>
              <a:gd name="connsiteX3" fmla="*/ 674993 w 1162356"/>
              <a:gd name="connsiteY3" fmla="*/ 353838 h 676863"/>
              <a:gd name="connsiteX4" fmla="*/ 1162355 w 1162356"/>
              <a:gd name="connsiteY4" fmla="*/ 0 h 676863"/>
              <a:gd name="connsiteX5" fmla="*/ 305 w 1162356"/>
              <a:gd name="connsiteY5" fmla="*/ 44450 h 676863"/>
              <a:gd name="connsiteX0" fmla="*/ 305 w 676772"/>
              <a:gd name="connsiteY0" fmla="*/ 27163 h 659576"/>
              <a:gd name="connsiteX1" fmla="*/ 305 w 676772"/>
              <a:gd name="connsiteY1" fmla="*/ 633588 h 659576"/>
              <a:gd name="connsiteX2" fmla="*/ 673405 w 676772"/>
              <a:gd name="connsiteY2" fmla="*/ 659576 h 659576"/>
              <a:gd name="connsiteX3" fmla="*/ 674993 w 676772"/>
              <a:gd name="connsiteY3" fmla="*/ 336551 h 659576"/>
              <a:gd name="connsiteX4" fmla="*/ 676580 w 676772"/>
              <a:gd name="connsiteY4" fmla="*/ 0 h 659576"/>
              <a:gd name="connsiteX5" fmla="*/ 305 w 676772"/>
              <a:gd name="connsiteY5" fmla="*/ 27163 h 65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6772" h="659576">
                <a:moveTo>
                  <a:pt x="305" y="27163"/>
                </a:moveTo>
                <a:cubicBezTo>
                  <a:pt x="1363" y="236713"/>
                  <a:pt x="-753" y="424038"/>
                  <a:pt x="305" y="633588"/>
                </a:cubicBezTo>
                <a:lnTo>
                  <a:pt x="673405" y="659576"/>
                </a:lnTo>
                <a:cubicBezTo>
                  <a:pt x="672347" y="544218"/>
                  <a:pt x="676051" y="451909"/>
                  <a:pt x="674993" y="336551"/>
                </a:cubicBezTo>
                <a:cubicBezTo>
                  <a:pt x="673935" y="224368"/>
                  <a:pt x="677638" y="112183"/>
                  <a:pt x="676580" y="0"/>
                </a:cubicBezTo>
                <a:lnTo>
                  <a:pt x="305" y="27163"/>
                </a:lnTo>
                <a:close/>
              </a:path>
            </a:pathLst>
          </a:cu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/>
          <p:cNvSpPr/>
          <p:nvPr/>
        </p:nvSpPr>
        <p:spPr>
          <a:xfrm>
            <a:off x="889438" y="4228749"/>
            <a:ext cx="7721162" cy="636637"/>
          </a:xfrm>
          <a:prstGeom prst="trapezoid">
            <a:avLst>
              <a:gd name="adj" fmla="val 41166"/>
            </a:avLst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611780" y="3439960"/>
            <a:ext cx="1945422" cy="1070572"/>
          </a:xfrm>
          <a:custGeom>
            <a:avLst/>
            <a:gdLst>
              <a:gd name="connsiteX0" fmla="*/ 1707 w 1963857"/>
              <a:gd name="connsiteY0" fmla="*/ 0 h 1071563"/>
              <a:gd name="connsiteX1" fmla="*/ 6470 w 1963857"/>
              <a:gd name="connsiteY1" fmla="*/ 871538 h 1071563"/>
              <a:gd name="connsiteX2" fmla="*/ 25520 w 1963857"/>
              <a:gd name="connsiteY2" fmla="*/ 952500 h 1071563"/>
              <a:gd name="connsiteX3" fmla="*/ 96957 w 1963857"/>
              <a:gd name="connsiteY3" fmla="*/ 1042988 h 1071563"/>
              <a:gd name="connsiteX4" fmla="*/ 163632 w 1963857"/>
              <a:gd name="connsiteY4" fmla="*/ 1071563 h 1071563"/>
              <a:gd name="connsiteX5" fmla="*/ 1801932 w 1963857"/>
              <a:gd name="connsiteY5" fmla="*/ 1066800 h 1071563"/>
              <a:gd name="connsiteX6" fmla="*/ 1854320 w 1963857"/>
              <a:gd name="connsiteY6" fmla="*/ 1042988 h 1071563"/>
              <a:gd name="connsiteX7" fmla="*/ 1944807 w 1963857"/>
              <a:gd name="connsiteY7" fmla="*/ 966788 h 1071563"/>
              <a:gd name="connsiteX8" fmla="*/ 1959095 w 1963857"/>
              <a:gd name="connsiteY8" fmla="*/ 914400 h 1071563"/>
              <a:gd name="connsiteX9" fmla="*/ 1963857 w 1963857"/>
              <a:gd name="connsiteY9" fmla="*/ 0 h 1071563"/>
              <a:gd name="connsiteX10" fmla="*/ 1707 w 1963857"/>
              <a:gd name="connsiteY10" fmla="*/ 0 h 107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3857" h="1071563">
                <a:moveTo>
                  <a:pt x="1707" y="0"/>
                </a:moveTo>
                <a:cubicBezTo>
                  <a:pt x="-277" y="357584"/>
                  <a:pt x="-2261" y="715169"/>
                  <a:pt x="6470" y="871538"/>
                </a:cubicBezTo>
                <a:cubicBezTo>
                  <a:pt x="12820" y="898525"/>
                  <a:pt x="10439" y="923925"/>
                  <a:pt x="25520" y="952500"/>
                </a:cubicBezTo>
                <a:cubicBezTo>
                  <a:pt x="40601" y="981075"/>
                  <a:pt x="73938" y="1023144"/>
                  <a:pt x="96957" y="1042988"/>
                </a:cubicBezTo>
                <a:cubicBezTo>
                  <a:pt x="119976" y="1062832"/>
                  <a:pt x="146963" y="1067594"/>
                  <a:pt x="163632" y="1071563"/>
                </a:cubicBezTo>
                <a:lnTo>
                  <a:pt x="1801932" y="1066800"/>
                </a:lnTo>
                <a:cubicBezTo>
                  <a:pt x="1819395" y="1058863"/>
                  <a:pt x="1830507" y="1059657"/>
                  <a:pt x="1854320" y="1042988"/>
                </a:cubicBezTo>
                <a:cubicBezTo>
                  <a:pt x="1878133" y="1026319"/>
                  <a:pt x="1927345" y="988219"/>
                  <a:pt x="1944807" y="966788"/>
                </a:cubicBezTo>
                <a:cubicBezTo>
                  <a:pt x="1962269" y="945357"/>
                  <a:pt x="1955920" y="1075531"/>
                  <a:pt x="1959095" y="914400"/>
                </a:cubicBezTo>
                <a:cubicBezTo>
                  <a:pt x="1959095" y="914400"/>
                  <a:pt x="1962270" y="304800"/>
                  <a:pt x="1963857" y="0"/>
                </a:cubicBezTo>
                <a:lnTo>
                  <a:pt x="1707" y="0"/>
                </a:lnTo>
                <a:close/>
              </a:path>
            </a:pathLst>
          </a:custGeom>
          <a:solidFill>
            <a:schemeClr val="bg2">
              <a:lumMod val="7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190750" y="3439961"/>
            <a:ext cx="1950919" cy="1070572"/>
          </a:xfrm>
          <a:custGeom>
            <a:avLst/>
            <a:gdLst>
              <a:gd name="connsiteX0" fmla="*/ 1707 w 1963857"/>
              <a:gd name="connsiteY0" fmla="*/ 0 h 1071563"/>
              <a:gd name="connsiteX1" fmla="*/ 6470 w 1963857"/>
              <a:gd name="connsiteY1" fmla="*/ 871538 h 1071563"/>
              <a:gd name="connsiteX2" fmla="*/ 25520 w 1963857"/>
              <a:gd name="connsiteY2" fmla="*/ 952500 h 1071563"/>
              <a:gd name="connsiteX3" fmla="*/ 96957 w 1963857"/>
              <a:gd name="connsiteY3" fmla="*/ 1042988 h 1071563"/>
              <a:gd name="connsiteX4" fmla="*/ 163632 w 1963857"/>
              <a:gd name="connsiteY4" fmla="*/ 1071563 h 1071563"/>
              <a:gd name="connsiteX5" fmla="*/ 1801932 w 1963857"/>
              <a:gd name="connsiteY5" fmla="*/ 1066800 h 1071563"/>
              <a:gd name="connsiteX6" fmla="*/ 1854320 w 1963857"/>
              <a:gd name="connsiteY6" fmla="*/ 1042988 h 1071563"/>
              <a:gd name="connsiteX7" fmla="*/ 1944807 w 1963857"/>
              <a:gd name="connsiteY7" fmla="*/ 966788 h 1071563"/>
              <a:gd name="connsiteX8" fmla="*/ 1959095 w 1963857"/>
              <a:gd name="connsiteY8" fmla="*/ 914400 h 1071563"/>
              <a:gd name="connsiteX9" fmla="*/ 1963857 w 1963857"/>
              <a:gd name="connsiteY9" fmla="*/ 0 h 1071563"/>
              <a:gd name="connsiteX10" fmla="*/ 1707 w 1963857"/>
              <a:gd name="connsiteY10" fmla="*/ 0 h 107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3857" h="1071563">
                <a:moveTo>
                  <a:pt x="1707" y="0"/>
                </a:moveTo>
                <a:cubicBezTo>
                  <a:pt x="-277" y="357584"/>
                  <a:pt x="-2261" y="715169"/>
                  <a:pt x="6470" y="871538"/>
                </a:cubicBezTo>
                <a:cubicBezTo>
                  <a:pt x="12820" y="898525"/>
                  <a:pt x="10439" y="923925"/>
                  <a:pt x="25520" y="952500"/>
                </a:cubicBezTo>
                <a:cubicBezTo>
                  <a:pt x="40601" y="981075"/>
                  <a:pt x="73938" y="1023144"/>
                  <a:pt x="96957" y="1042988"/>
                </a:cubicBezTo>
                <a:cubicBezTo>
                  <a:pt x="119976" y="1062832"/>
                  <a:pt x="146963" y="1067594"/>
                  <a:pt x="163632" y="1071563"/>
                </a:cubicBezTo>
                <a:lnTo>
                  <a:pt x="1801932" y="1066800"/>
                </a:lnTo>
                <a:cubicBezTo>
                  <a:pt x="1819395" y="1058863"/>
                  <a:pt x="1830507" y="1059657"/>
                  <a:pt x="1854320" y="1042988"/>
                </a:cubicBezTo>
                <a:cubicBezTo>
                  <a:pt x="1878133" y="1026319"/>
                  <a:pt x="1927345" y="988219"/>
                  <a:pt x="1944807" y="966788"/>
                </a:cubicBezTo>
                <a:cubicBezTo>
                  <a:pt x="1962269" y="945357"/>
                  <a:pt x="1955920" y="1075531"/>
                  <a:pt x="1959095" y="914400"/>
                </a:cubicBezTo>
                <a:cubicBezTo>
                  <a:pt x="1959095" y="914400"/>
                  <a:pt x="1962270" y="304800"/>
                  <a:pt x="1963857" y="0"/>
                </a:cubicBezTo>
                <a:lnTo>
                  <a:pt x="1707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4141668" y="3865152"/>
            <a:ext cx="1473320" cy="76148"/>
          </a:xfrm>
          <a:custGeom>
            <a:avLst/>
            <a:gdLst>
              <a:gd name="connsiteX0" fmla="*/ 0 w 1447800"/>
              <a:gd name="connsiteY0" fmla="*/ 71437 h 671095"/>
              <a:gd name="connsiteX1" fmla="*/ 0 w 1447800"/>
              <a:gd name="connsiteY1" fmla="*/ 619125 h 671095"/>
              <a:gd name="connsiteX2" fmla="*/ 1443037 w 1447800"/>
              <a:gd name="connsiteY2" fmla="*/ 661987 h 671095"/>
              <a:gd name="connsiteX3" fmla="*/ 1447800 w 1447800"/>
              <a:gd name="connsiteY3" fmla="*/ 428625 h 671095"/>
              <a:gd name="connsiteX4" fmla="*/ 1443037 w 1447800"/>
              <a:gd name="connsiteY4" fmla="*/ 0 h 671095"/>
              <a:gd name="connsiteX5" fmla="*/ 0 w 1447800"/>
              <a:gd name="connsiteY5" fmla="*/ 71437 h 671095"/>
              <a:gd name="connsiteX0" fmla="*/ 0 w 1447800"/>
              <a:gd name="connsiteY0" fmla="*/ 73818 h 673476"/>
              <a:gd name="connsiteX1" fmla="*/ 0 w 1447800"/>
              <a:gd name="connsiteY1" fmla="*/ 621506 h 673476"/>
              <a:gd name="connsiteX2" fmla="*/ 1443037 w 1447800"/>
              <a:gd name="connsiteY2" fmla="*/ 664368 h 673476"/>
              <a:gd name="connsiteX3" fmla="*/ 1447800 w 1447800"/>
              <a:gd name="connsiteY3" fmla="*/ 431006 h 673476"/>
              <a:gd name="connsiteX4" fmla="*/ 1438275 w 1447800"/>
              <a:gd name="connsiteY4" fmla="*/ 0 h 673476"/>
              <a:gd name="connsiteX5" fmla="*/ 0 w 1447800"/>
              <a:gd name="connsiteY5" fmla="*/ 73818 h 673476"/>
              <a:gd name="connsiteX0" fmla="*/ 0 w 1447800"/>
              <a:gd name="connsiteY0" fmla="*/ 73818 h 679911"/>
              <a:gd name="connsiteX1" fmla="*/ 0 w 1447800"/>
              <a:gd name="connsiteY1" fmla="*/ 621506 h 679911"/>
              <a:gd name="connsiteX2" fmla="*/ 1443037 w 1447800"/>
              <a:gd name="connsiteY2" fmla="*/ 671512 h 679911"/>
              <a:gd name="connsiteX3" fmla="*/ 1447800 w 1447800"/>
              <a:gd name="connsiteY3" fmla="*/ 431006 h 679911"/>
              <a:gd name="connsiteX4" fmla="*/ 1438275 w 1447800"/>
              <a:gd name="connsiteY4" fmla="*/ 0 h 679911"/>
              <a:gd name="connsiteX5" fmla="*/ 0 w 1447800"/>
              <a:gd name="connsiteY5" fmla="*/ 73818 h 679911"/>
              <a:gd name="connsiteX0" fmla="*/ 0 w 1447800"/>
              <a:gd name="connsiteY0" fmla="*/ 73818 h 672023"/>
              <a:gd name="connsiteX1" fmla="*/ 0 w 1447800"/>
              <a:gd name="connsiteY1" fmla="*/ 621506 h 672023"/>
              <a:gd name="connsiteX2" fmla="*/ 1443037 w 1447800"/>
              <a:gd name="connsiteY2" fmla="*/ 671512 h 672023"/>
              <a:gd name="connsiteX3" fmla="*/ 1447800 w 1447800"/>
              <a:gd name="connsiteY3" fmla="*/ 431006 h 672023"/>
              <a:gd name="connsiteX4" fmla="*/ 1438275 w 1447800"/>
              <a:gd name="connsiteY4" fmla="*/ 0 h 672023"/>
              <a:gd name="connsiteX5" fmla="*/ 0 w 1447800"/>
              <a:gd name="connsiteY5" fmla="*/ 73818 h 672023"/>
              <a:gd name="connsiteX0" fmla="*/ 0 w 1454150"/>
              <a:gd name="connsiteY0" fmla="*/ 64293 h 672023"/>
              <a:gd name="connsiteX1" fmla="*/ 6350 w 1454150"/>
              <a:gd name="connsiteY1" fmla="*/ 621506 h 672023"/>
              <a:gd name="connsiteX2" fmla="*/ 1449387 w 1454150"/>
              <a:gd name="connsiteY2" fmla="*/ 671512 h 672023"/>
              <a:gd name="connsiteX3" fmla="*/ 1454150 w 1454150"/>
              <a:gd name="connsiteY3" fmla="*/ 431006 h 672023"/>
              <a:gd name="connsiteX4" fmla="*/ 1444625 w 1454150"/>
              <a:gd name="connsiteY4" fmla="*/ 0 h 672023"/>
              <a:gd name="connsiteX5" fmla="*/ 0 w 1454150"/>
              <a:gd name="connsiteY5" fmla="*/ 64293 h 672023"/>
              <a:gd name="connsiteX0" fmla="*/ 0 w 1454150"/>
              <a:gd name="connsiteY0" fmla="*/ 64293 h 672023"/>
              <a:gd name="connsiteX1" fmla="*/ 6350 w 1454150"/>
              <a:gd name="connsiteY1" fmla="*/ 621506 h 672023"/>
              <a:gd name="connsiteX2" fmla="*/ 1449387 w 1454150"/>
              <a:gd name="connsiteY2" fmla="*/ 671512 h 672023"/>
              <a:gd name="connsiteX3" fmla="*/ 1454150 w 1454150"/>
              <a:gd name="connsiteY3" fmla="*/ 431006 h 672023"/>
              <a:gd name="connsiteX4" fmla="*/ 1444625 w 1454150"/>
              <a:gd name="connsiteY4" fmla="*/ 0 h 672023"/>
              <a:gd name="connsiteX5" fmla="*/ 0 w 1454150"/>
              <a:gd name="connsiteY5" fmla="*/ 64293 h 672023"/>
              <a:gd name="connsiteX0" fmla="*/ 0 w 1454150"/>
              <a:gd name="connsiteY0" fmla="*/ 64293 h 671512"/>
              <a:gd name="connsiteX1" fmla="*/ 6350 w 1454150"/>
              <a:gd name="connsiteY1" fmla="*/ 635794 h 671512"/>
              <a:gd name="connsiteX2" fmla="*/ 1449387 w 1454150"/>
              <a:gd name="connsiteY2" fmla="*/ 671512 h 671512"/>
              <a:gd name="connsiteX3" fmla="*/ 1454150 w 1454150"/>
              <a:gd name="connsiteY3" fmla="*/ 431006 h 671512"/>
              <a:gd name="connsiteX4" fmla="*/ 1444625 w 1454150"/>
              <a:gd name="connsiteY4" fmla="*/ 0 h 671512"/>
              <a:gd name="connsiteX5" fmla="*/ 0 w 1454150"/>
              <a:gd name="connsiteY5" fmla="*/ 64293 h 671512"/>
              <a:gd name="connsiteX0" fmla="*/ 0 w 1454150"/>
              <a:gd name="connsiteY0" fmla="*/ 64293 h 671512"/>
              <a:gd name="connsiteX1" fmla="*/ 6350 w 1454150"/>
              <a:gd name="connsiteY1" fmla="*/ 581819 h 671512"/>
              <a:gd name="connsiteX2" fmla="*/ 1449387 w 1454150"/>
              <a:gd name="connsiteY2" fmla="*/ 671512 h 671512"/>
              <a:gd name="connsiteX3" fmla="*/ 1454150 w 1454150"/>
              <a:gd name="connsiteY3" fmla="*/ 431006 h 671512"/>
              <a:gd name="connsiteX4" fmla="*/ 1444625 w 1454150"/>
              <a:gd name="connsiteY4" fmla="*/ 0 h 671512"/>
              <a:gd name="connsiteX5" fmla="*/ 0 w 1454150"/>
              <a:gd name="connsiteY5" fmla="*/ 64293 h 671512"/>
              <a:gd name="connsiteX0" fmla="*/ 0 w 1454150"/>
              <a:gd name="connsiteY0" fmla="*/ 64293 h 598487"/>
              <a:gd name="connsiteX1" fmla="*/ 6350 w 1454150"/>
              <a:gd name="connsiteY1" fmla="*/ 581819 h 598487"/>
              <a:gd name="connsiteX2" fmla="*/ 1452562 w 1454150"/>
              <a:gd name="connsiteY2" fmla="*/ 598487 h 598487"/>
              <a:gd name="connsiteX3" fmla="*/ 1454150 w 1454150"/>
              <a:gd name="connsiteY3" fmla="*/ 431006 h 598487"/>
              <a:gd name="connsiteX4" fmla="*/ 1444625 w 1454150"/>
              <a:gd name="connsiteY4" fmla="*/ 0 h 598487"/>
              <a:gd name="connsiteX5" fmla="*/ 0 w 1454150"/>
              <a:gd name="connsiteY5" fmla="*/ 64293 h 598487"/>
              <a:gd name="connsiteX0" fmla="*/ 0 w 1454150"/>
              <a:gd name="connsiteY0" fmla="*/ 0 h 534194"/>
              <a:gd name="connsiteX1" fmla="*/ 6350 w 1454150"/>
              <a:gd name="connsiteY1" fmla="*/ 517526 h 534194"/>
              <a:gd name="connsiteX2" fmla="*/ 1452562 w 1454150"/>
              <a:gd name="connsiteY2" fmla="*/ 534194 h 534194"/>
              <a:gd name="connsiteX3" fmla="*/ 1454150 w 1454150"/>
              <a:gd name="connsiteY3" fmla="*/ 366713 h 534194"/>
              <a:gd name="connsiteX4" fmla="*/ 1441450 w 1454150"/>
              <a:gd name="connsiteY4" fmla="*/ 15082 h 534194"/>
              <a:gd name="connsiteX5" fmla="*/ 0 w 1454150"/>
              <a:gd name="connsiteY5" fmla="*/ 0 h 534194"/>
              <a:gd name="connsiteX0" fmla="*/ 0 w 1454150"/>
              <a:gd name="connsiteY0" fmla="*/ 0 h 534194"/>
              <a:gd name="connsiteX1" fmla="*/ 6350 w 1454150"/>
              <a:gd name="connsiteY1" fmla="*/ 517526 h 534194"/>
              <a:gd name="connsiteX2" fmla="*/ 1452562 w 1454150"/>
              <a:gd name="connsiteY2" fmla="*/ 534194 h 534194"/>
              <a:gd name="connsiteX3" fmla="*/ 1454150 w 1454150"/>
              <a:gd name="connsiteY3" fmla="*/ 366713 h 534194"/>
              <a:gd name="connsiteX4" fmla="*/ 1447800 w 1454150"/>
              <a:gd name="connsiteY4" fmla="*/ 21432 h 534194"/>
              <a:gd name="connsiteX5" fmla="*/ 0 w 1454150"/>
              <a:gd name="connsiteY5" fmla="*/ 0 h 534194"/>
              <a:gd name="connsiteX0" fmla="*/ 612 w 1448412"/>
              <a:gd name="connsiteY0" fmla="*/ 35718 h 512762"/>
              <a:gd name="connsiteX1" fmla="*/ 612 w 1448412"/>
              <a:gd name="connsiteY1" fmla="*/ 496094 h 512762"/>
              <a:gd name="connsiteX2" fmla="*/ 1446824 w 1448412"/>
              <a:gd name="connsiteY2" fmla="*/ 512762 h 512762"/>
              <a:gd name="connsiteX3" fmla="*/ 1448412 w 1448412"/>
              <a:gd name="connsiteY3" fmla="*/ 345281 h 512762"/>
              <a:gd name="connsiteX4" fmla="*/ 1442062 w 1448412"/>
              <a:gd name="connsiteY4" fmla="*/ 0 h 512762"/>
              <a:gd name="connsiteX5" fmla="*/ 612 w 1448412"/>
              <a:gd name="connsiteY5" fmla="*/ 35718 h 51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8412" h="512762">
                <a:moveTo>
                  <a:pt x="612" y="35718"/>
                </a:moveTo>
                <a:cubicBezTo>
                  <a:pt x="2729" y="221456"/>
                  <a:pt x="-1505" y="310356"/>
                  <a:pt x="612" y="496094"/>
                </a:cubicBezTo>
                <a:lnTo>
                  <a:pt x="1446824" y="512762"/>
                </a:lnTo>
                <a:cubicBezTo>
                  <a:pt x="1448412" y="434975"/>
                  <a:pt x="1448412" y="455612"/>
                  <a:pt x="1448412" y="345281"/>
                </a:cubicBezTo>
                <a:cubicBezTo>
                  <a:pt x="1446824" y="202406"/>
                  <a:pt x="1443650" y="142875"/>
                  <a:pt x="1442062" y="0"/>
                </a:cubicBezTo>
                <a:lnTo>
                  <a:pt x="612" y="35718"/>
                </a:lnTo>
                <a:close/>
              </a:path>
            </a:pathLst>
          </a:cu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611779" y="3854631"/>
            <a:ext cx="1960597" cy="90364"/>
          </a:xfrm>
          <a:custGeom>
            <a:avLst/>
            <a:gdLst>
              <a:gd name="connsiteX0" fmla="*/ 1128 w 3094848"/>
              <a:gd name="connsiteY0" fmla="*/ 144780 h 883920"/>
              <a:gd name="connsiteX1" fmla="*/ 1128 w 3094848"/>
              <a:gd name="connsiteY1" fmla="*/ 815340 h 883920"/>
              <a:gd name="connsiteX2" fmla="*/ 3094848 w 3094848"/>
              <a:gd name="connsiteY2" fmla="*/ 883920 h 883920"/>
              <a:gd name="connsiteX3" fmla="*/ 3071988 w 3094848"/>
              <a:gd name="connsiteY3" fmla="*/ 0 h 883920"/>
              <a:gd name="connsiteX4" fmla="*/ 1128 w 3094848"/>
              <a:gd name="connsiteY4" fmla="*/ 144780 h 883920"/>
              <a:gd name="connsiteX0" fmla="*/ 1128 w 3094848"/>
              <a:gd name="connsiteY0" fmla="*/ 154305 h 883920"/>
              <a:gd name="connsiteX1" fmla="*/ 1128 w 3094848"/>
              <a:gd name="connsiteY1" fmla="*/ 815340 h 883920"/>
              <a:gd name="connsiteX2" fmla="*/ 3094848 w 3094848"/>
              <a:gd name="connsiteY2" fmla="*/ 883920 h 883920"/>
              <a:gd name="connsiteX3" fmla="*/ 3071988 w 3094848"/>
              <a:gd name="connsiteY3" fmla="*/ 0 h 883920"/>
              <a:gd name="connsiteX4" fmla="*/ 1128 w 3094848"/>
              <a:gd name="connsiteY4" fmla="*/ 154305 h 883920"/>
              <a:gd name="connsiteX0" fmla="*/ 1128 w 3071988"/>
              <a:gd name="connsiteY0" fmla="*/ 154305 h 855345"/>
              <a:gd name="connsiteX1" fmla="*/ 1128 w 3071988"/>
              <a:gd name="connsiteY1" fmla="*/ 815340 h 855345"/>
              <a:gd name="connsiteX2" fmla="*/ 1970898 w 3071988"/>
              <a:gd name="connsiteY2" fmla="*/ 855345 h 855345"/>
              <a:gd name="connsiteX3" fmla="*/ 3071988 w 3071988"/>
              <a:gd name="connsiteY3" fmla="*/ 0 h 855345"/>
              <a:gd name="connsiteX4" fmla="*/ 1128 w 3071988"/>
              <a:gd name="connsiteY4" fmla="*/ 154305 h 855345"/>
              <a:gd name="connsiteX0" fmla="*/ 1128 w 1970898"/>
              <a:gd name="connsiteY0" fmla="*/ 101918 h 802958"/>
              <a:gd name="connsiteX1" fmla="*/ 1128 w 1970898"/>
              <a:gd name="connsiteY1" fmla="*/ 762953 h 802958"/>
              <a:gd name="connsiteX2" fmla="*/ 1970898 w 1970898"/>
              <a:gd name="connsiteY2" fmla="*/ 802958 h 802958"/>
              <a:gd name="connsiteX3" fmla="*/ 1967088 w 1970898"/>
              <a:gd name="connsiteY3" fmla="*/ 0 h 802958"/>
              <a:gd name="connsiteX4" fmla="*/ 1128 w 1970898"/>
              <a:gd name="connsiteY4" fmla="*/ 101918 h 802958"/>
              <a:gd name="connsiteX0" fmla="*/ 1128 w 1980423"/>
              <a:gd name="connsiteY0" fmla="*/ 101918 h 831533"/>
              <a:gd name="connsiteX1" fmla="*/ 1128 w 1980423"/>
              <a:gd name="connsiteY1" fmla="*/ 762953 h 831533"/>
              <a:gd name="connsiteX2" fmla="*/ 1980423 w 1980423"/>
              <a:gd name="connsiteY2" fmla="*/ 831533 h 831533"/>
              <a:gd name="connsiteX3" fmla="*/ 1967088 w 1980423"/>
              <a:gd name="connsiteY3" fmla="*/ 0 h 831533"/>
              <a:gd name="connsiteX4" fmla="*/ 1128 w 1980423"/>
              <a:gd name="connsiteY4" fmla="*/ 101918 h 831533"/>
              <a:gd name="connsiteX0" fmla="*/ 0 w 1979295"/>
              <a:gd name="connsiteY0" fmla="*/ 101918 h 831533"/>
              <a:gd name="connsiteX1" fmla="*/ 9525 w 1979295"/>
              <a:gd name="connsiteY1" fmla="*/ 777241 h 831533"/>
              <a:gd name="connsiteX2" fmla="*/ 1979295 w 1979295"/>
              <a:gd name="connsiteY2" fmla="*/ 831533 h 831533"/>
              <a:gd name="connsiteX3" fmla="*/ 1965960 w 1979295"/>
              <a:gd name="connsiteY3" fmla="*/ 0 h 831533"/>
              <a:gd name="connsiteX4" fmla="*/ 0 w 1979295"/>
              <a:gd name="connsiteY4" fmla="*/ 101918 h 831533"/>
              <a:gd name="connsiteX0" fmla="*/ 0 w 1979295"/>
              <a:gd name="connsiteY0" fmla="*/ 99536 h 829151"/>
              <a:gd name="connsiteX1" fmla="*/ 9525 w 1979295"/>
              <a:gd name="connsiteY1" fmla="*/ 774859 h 829151"/>
              <a:gd name="connsiteX2" fmla="*/ 1979295 w 1979295"/>
              <a:gd name="connsiteY2" fmla="*/ 829151 h 829151"/>
              <a:gd name="connsiteX3" fmla="*/ 1970723 w 1979295"/>
              <a:gd name="connsiteY3" fmla="*/ 0 h 829151"/>
              <a:gd name="connsiteX4" fmla="*/ 0 w 1979295"/>
              <a:gd name="connsiteY4" fmla="*/ 99536 h 829151"/>
              <a:gd name="connsiteX0" fmla="*/ 0 w 1979295"/>
              <a:gd name="connsiteY0" fmla="*/ 99536 h 829151"/>
              <a:gd name="connsiteX1" fmla="*/ 9525 w 1979295"/>
              <a:gd name="connsiteY1" fmla="*/ 693897 h 829151"/>
              <a:gd name="connsiteX2" fmla="*/ 1979295 w 1979295"/>
              <a:gd name="connsiteY2" fmla="*/ 829151 h 829151"/>
              <a:gd name="connsiteX3" fmla="*/ 1970723 w 1979295"/>
              <a:gd name="connsiteY3" fmla="*/ 0 h 829151"/>
              <a:gd name="connsiteX4" fmla="*/ 0 w 1979295"/>
              <a:gd name="connsiteY4" fmla="*/ 99536 h 829151"/>
              <a:gd name="connsiteX0" fmla="*/ 0 w 1979295"/>
              <a:gd name="connsiteY0" fmla="*/ 99536 h 829151"/>
              <a:gd name="connsiteX1" fmla="*/ 9525 w 1979295"/>
              <a:gd name="connsiteY1" fmla="*/ 698659 h 829151"/>
              <a:gd name="connsiteX2" fmla="*/ 1979295 w 1979295"/>
              <a:gd name="connsiteY2" fmla="*/ 829151 h 829151"/>
              <a:gd name="connsiteX3" fmla="*/ 1970723 w 1979295"/>
              <a:gd name="connsiteY3" fmla="*/ 0 h 829151"/>
              <a:gd name="connsiteX4" fmla="*/ 0 w 1979295"/>
              <a:gd name="connsiteY4" fmla="*/ 99536 h 829151"/>
              <a:gd name="connsiteX0" fmla="*/ 0 w 1971451"/>
              <a:gd name="connsiteY0" fmla="*/ 99536 h 729139"/>
              <a:gd name="connsiteX1" fmla="*/ 9525 w 1971451"/>
              <a:gd name="connsiteY1" fmla="*/ 698659 h 729139"/>
              <a:gd name="connsiteX2" fmla="*/ 1969770 w 1971451"/>
              <a:gd name="connsiteY2" fmla="*/ 729139 h 729139"/>
              <a:gd name="connsiteX3" fmla="*/ 1970723 w 1971451"/>
              <a:gd name="connsiteY3" fmla="*/ 0 h 729139"/>
              <a:gd name="connsiteX4" fmla="*/ 0 w 1971451"/>
              <a:gd name="connsiteY4" fmla="*/ 99536 h 729139"/>
              <a:gd name="connsiteX0" fmla="*/ 9877 w 1962278"/>
              <a:gd name="connsiteY0" fmla="*/ 169386 h 729139"/>
              <a:gd name="connsiteX1" fmla="*/ 352 w 1962278"/>
              <a:gd name="connsiteY1" fmla="*/ 698659 h 729139"/>
              <a:gd name="connsiteX2" fmla="*/ 1960597 w 1962278"/>
              <a:gd name="connsiteY2" fmla="*/ 729139 h 729139"/>
              <a:gd name="connsiteX3" fmla="*/ 1961550 w 1962278"/>
              <a:gd name="connsiteY3" fmla="*/ 0 h 729139"/>
              <a:gd name="connsiteX4" fmla="*/ 9877 w 1962278"/>
              <a:gd name="connsiteY4" fmla="*/ 169386 h 729139"/>
              <a:gd name="connsiteX0" fmla="*/ 9877 w 1960597"/>
              <a:gd name="connsiteY0" fmla="*/ 48736 h 608489"/>
              <a:gd name="connsiteX1" fmla="*/ 352 w 1960597"/>
              <a:gd name="connsiteY1" fmla="*/ 578009 h 608489"/>
              <a:gd name="connsiteX2" fmla="*/ 1960597 w 1960597"/>
              <a:gd name="connsiteY2" fmla="*/ 608489 h 608489"/>
              <a:gd name="connsiteX3" fmla="*/ 1958375 w 1960597"/>
              <a:gd name="connsiteY3" fmla="*/ 0 h 608489"/>
              <a:gd name="connsiteX4" fmla="*/ 9877 w 1960597"/>
              <a:gd name="connsiteY4" fmla="*/ 48736 h 608489"/>
              <a:gd name="connsiteX0" fmla="*/ 9877 w 1960597"/>
              <a:gd name="connsiteY0" fmla="*/ 58261 h 608489"/>
              <a:gd name="connsiteX1" fmla="*/ 352 w 1960597"/>
              <a:gd name="connsiteY1" fmla="*/ 578009 h 608489"/>
              <a:gd name="connsiteX2" fmla="*/ 1960597 w 1960597"/>
              <a:gd name="connsiteY2" fmla="*/ 608489 h 608489"/>
              <a:gd name="connsiteX3" fmla="*/ 1958375 w 1960597"/>
              <a:gd name="connsiteY3" fmla="*/ 0 h 608489"/>
              <a:gd name="connsiteX4" fmla="*/ 9877 w 1960597"/>
              <a:gd name="connsiteY4" fmla="*/ 58261 h 60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0597" h="608489">
                <a:moveTo>
                  <a:pt x="9877" y="58261"/>
                </a:moveTo>
                <a:cubicBezTo>
                  <a:pt x="9877" y="333851"/>
                  <a:pt x="-2188" y="458629"/>
                  <a:pt x="352" y="578009"/>
                </a:cubicBezTo>
                <a:lnTo>
                  <a:pt x="1960597" y="608489"/>
                </a:lnTo>
                <a:cubicBezTo>
                  <a:pt x="1957740" y="332105"/>
                  <a:pt x="1961232" y="276384"/>
                  <a:pt x="1958375" y="0"/>
                </a:cubicBezTo>
                <a:lnTo>
                  <a:pt x="9877" y="58261"/>
                </a:lnTo>
                <a:close/>
              </a:path>
            </a:pathLst>
          </a:cu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3"/>
          <p:cNvSpPr/>
          <p:nvPr/>
        </p:nvSpPr>
        <p:spPr>
          <a:xfrm>
            <a:off x="5471423" y="3101143"/>
            <a:ext cx="2226134" cy="1409389"/>
          </a:xfrm>
          <a:custGeom>
            <a:avLst/>
            <a:gdLst>
              <a:gd name="connsiteX0" fmla="*/ 0 w 2381250"/>
              <a:gd name="connsiteY0" fmla="*/ 127000 h 1663700"/>
              <a:gd name="connsiteX1" fmla="*/ 19050 w 2381250"/>
              <a:gd name="connsiteY1" fmla="*/ 1422400 h 1663700"/>
              <a:gd name="connsiteX2" fmla="*/ 215900 w 2381250"/>
              <a:gd name="connsiteY2" fmla="*/ 1663700 h 1663700"/>
              <a:gd name="connsiteX3" fmla="*/ 2032000 w 2381250"/>
              <a:gd name="connsiteY3" fmla="*/ 1657350 h 1663700"/>
              <a:gd name="connsiteX4" fmla="*/ 2228850 w 2381250"/>
              <a:gd name="connsiteY4" fmla="*/ 1441450 h 1663700"/>
              <a:gd name="connsiteX5" fmla="*/ 2235200 w 2381250"/>
              <a:gd name="connsiteY5" fmla="*/ 133350 h 1663700"/>
              <a:gd name="connsiteX6" fmla="*/ 2381250 w 2381250"/>
              <a:gd name="connsiteY6" fmla="*/ 0 h 1663700"/>
              <a:gd name="connsiteX7" fmla="*/ 2362200 w 2381250"/>
              <a:gd name="connsiteY7" fmla="*/ 0 h 1663700"/>
              <a:gd name="connsiteX0" fmla="*/ 0 w 2381250"/>
              <a:gd name="connsiteY0" fmla="*/ 127000 h 1663700"/>
              <a:gd name="connsiteX1" fmla="*/ 0 w 2381250"/>
              <a:gd name="connsiteY1" fmla="*/ 241300 h 1663700"/>
              <a:gd name="connsiteX2" fmla="*/ 19050 w 2381250"/>
              <a:gd name="connsiteY2" fmla="*/ 1422400 h 1663700"/>
              <a:gd name="connsiteX3" fmla="*/ 215900 w 2381250"/>
              <a:gd name="connsiteY3" fmla="*/ 1663700 h 1663700"/>
              <a:gd name="connsiteX4" fmla="*/ 2032000 w 2381250"/>
              <a:gd name="connsiteY4" fmla="*/ 1657350 h 1663700"/>
              <a:gd name="connsiteX5" fmla="*/ 2228850 w 2381250"/>
              <a:gd name="connsiteY5" fmla="*/ 1441450 h 1663700"/>
              <a:gd name="connsiteX6" fmla="*/ 2235200 w 2381250"/>
              <a:gd name="connsiteY6" fmla="*/ 133350 h 1663700"/>
              <a:gd name="connsiteX7" fmla="*/ 2381250 w 2381250"/>
              <a:gd name="connsiteY7" fmla="*/ 0 h 1663700"/>
              <a:gd name="connsiteX8" fmla="*/ 2362200 w 2381250"/>
              <a:gd name="connsiteY8" fmla="*/ 0 h 1663700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12700 w 2381250"/>
              <a:gd name="connsiteY1" fmla="*/ 238126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520950"/>
              <a:gd name="connsiteY0" fmla="*/ 0 h 1758949"/>
              <a:gd name="connsiteX1" fmla="*/ 152400 w 2520950"/>
              <a:gd name="connsiteY1" fmla="*/ 304800 h 1758949"/>
              <a:gd name="connsiteX2" fmla="*/ 158750 w 2520950"/>
              <a:gd name="connsiteY2" fmla="*/ 1517649 h 1758949"/>
              <a:gd name="connsiteX3" fmla="*/ 355600 w 2520950"/>
              <a:gd name="connsiteY3" fmla="*/ 1758949 h 1758949"/>
              <a:gd name="connsiteX4" fmla="*/ 2171700 w 2520950"/>
              <a:gd name="connsiteY4" fmla="*/ 1752599 h 1758949"/>
              <a:gd name="connsiteX5" fmla="*/ 2368550 w 2520950"/>
              <a:gd name="connsiteY5" fmla="*/ 1536699 h 1758949"/>
              <a:gd name="connsiteX6" fmla="*/ 2374900 w 2520950"/>
              <a:gd name="connsiteY6" fmla="*/ 228599 h 1758949"/>
              <a:gd name="connsiteX7" fmla="*/ 2520950 w 2520950"/>
              <a:gd name="connsiteY7" fmla="*/ 95249 h 1758949"/>
              <a:gd name="connsiteX8" fmla="*/ 2501900 w 2520950"/>
              <a:gd name="connsiteY8" fmla="*/ 95249 h 1758949"/>
              <a:gd name="connsiteX0" fmla="*/ 0 w 2444750"/>
              <a:gd name="connsiteY0" fmla="*/ 0 h 1682749"/>
              <a:gd name="connsiteX1" fmla="*/ 76200 w 2444750"/>
              <a:gd name="connsiteY1" fmla="*/ 228600 h 1682749"/>
              <a:gd name="connsiteX2" fmla="*/ 82550 w 2444750"/>
              <a:gd name="connsiteY2" fmla="*/ 1441449 h 1682749"/>
              <a:gd name="connsiteX3" fmla="*/ 279400 w 2444750"/>
              <a:gd name="connsiteY3" fmla="*/ 1682749 h 1682749"/>
              <a:gd name="connsiteX4" fmla="*/ 2095500 w 2444750"/>
              <a:gd name="connsiteY4" fmla="*/ 1676399 h 1682749"/>
              <a:gd name="connsiteX5" fmla="*/ 2292350 w 2444750"/>
              <a:gd name="connsiteY5" fmla="*/ 1460499 h 1682749"/>
              <a:gd name="connsiteX6" fmla="*/ 2298700 w 2444750"/>
              <a:gd name="connsiteY6" fmla="*/ 152399 h 1682749"/>
              <a:gd name="connsiteX7" fmla="*/ 2444750 w 2444750"/>
              <a:gd name="connsiteY7" fmla="*/ 19049 h 1682749"/>
              <a:gd name="connsiteX8" fmla="*/ 2425700 w 24447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2286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1524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1524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1524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0950" h="1682749">
                <a:moveTo>
                  <a:pt x="0" y="0"/>
                </a:moveTo>
                <a:lnTo>
                  <a:pt x="152400" y="152400"/>
                </a:lnTo>
                <a:cubicBezTo>
                  <a:pt x="154517" y="556683"/>
                  <a:pt x="156633" y="1037166"/>
                  <a:pt x="158750" y="1441449"/>
                </a:cubicBezTo>
                <a:cubicBezTo>
                  <a:pt x="143405" y="1464732"/>
                  <a:pt x="185209" y="1630892"/>
                  <a:pt x="355600" y="1682749"/>
                </a:cubicBezTo>
                <a:lnTo>
                  <a:pt x="2171700" y="1676399"/>
                </a:lnTo>
                <a:cubicBezTo>
                  <a:pt x="2346855" y="1623482"/>
                  <a:pt x="2374372" y="1518179"/>
                  <a:pt x="2368550" y="1460499"/>
                </a:cubicBezTo>
                <a:cubicBezTo>
                  <a:pt x="2370667" y="1024466"/>
                  <a:pt x="2372783" y="588432"/>
                  <a:pt x="2374900" y="152399"/>
                </a:cubicBezTo>
                <a:lnTo>
                  <a:pt x="2520950" y="19049"/>
                </a:lnTo>
                <a:lnTo>
                  <a:pt x="2501900" y="19049"/>
                </a:ln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98533" y="3605448"/>
            <a:ext cx="697780" cy="715762"/>
            <a:chOff x="698533" y="3608786"/>
            <a:chExt cx="697780" cy="716425"/>
          </a:xfrm>
        </p:grpSpPr>
        <p:pic>
          <p:nvPicPr>
            <p:cNvPr id="2050" name="Picture 2" descr="\\server\D\Old_data\VIPUL\metallic-flashlight-vector-1118373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9500" b="100000" l="17895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0">
              <a:off x="698533" y="3608786"/>
              <a:ext cx="697780" cy="716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 27"/>
            <p:cNvSpPr/>
            <p:nvPr/>
          </p:nvSpPr>
          <p:spPr>
            <a:xfrm>
              <a:off x="1109414" y="3860696"/>
              <a:ext cx="83860" cy="179593"/>
            </a:xfrm>
            <a:custGeom>
              <a:avLst/>
              <a:gdLst>
                <a:gd name="connsiteX0" fmla="*/ 31856 w 82416"/>
                <a:gd name="connsiteY0" fmla="*/ 174860 h 174969"/>
                <a:gd name="connsiteX1" fmla="*/ 3281 w 82416"/>
                <a:gd name="connsiteY1" fmla="*/ 122472 h 174969"/>
                <a:gd name="connsiteX2" fmla="*/ 3281 w 82416"/>
                <a:gd name="connsiteY2" fmla="*/ 70085 h 174969"/>
                <a:gd name="connsiteX3" fmla="*/ 27094 w 82416"/>
                <a:gd name="connsiteY3" fmla="*/ 12935 h 174969"/>
                <a:gd name="connsiteX4" fmla="*/ 36619 w 82416"/>
                <a:gd name="connsiteY4" fmla="*/ 1029 h 174969"/>
                <a:gd name="connsiteX5" fmla="*/ 62813 w 82416"/>
                <a:gd name="connsiteY5" fmla="*/ 8172 h 174969"/>
                <a:gd name="connsiteX6" fmla="*/ 81863 w 82416"/>
                <a:gd name="connsiteY6" fmla="*/ 67704 h 174969"/>
                <a:gd name="connsiteX7" fmla="*/ 74719 w 82416"/>
                <a:gd name="connsiteY7" fmla="*/ 134379 h 174969"/>
                <a:gd name="connsiteX8" fmla="*/ 31856 w 82416"/>
                <a:gd name="connsiteY8" fmla="*/ 174860 h 174969"/>
                <a:gd name="connsiteX0" fmla="*/ 31205 w 81765"/>
                <a:gd name="connsiteY0" fmla="*/ 175031 h 175140"/>
                <a:gd name="connsiteX1" fmla="*/ 2630 w 81765"/>
                <a:gd name="connsiteY1" fmla="*/ 122643 h 175140"/>
                <a:gd name="connsiteX2" fmla="*/ 2630 w 81765"/>
                <a:gd name="connsiteY2" fmla="*/ 70256 h 175140"/>
                <a:gd name="connsiteX3" fmla="*/ 14537 w 81765"/>
                <a:gd name="connsiteY3" fmla="*/ 15488 h 175140"/>
                <a:gd name="connsiteX4" fmla="*/ 35968 w 81765"/>
                <a:gd name="connsiteY4" fmla="*/ 1200 h 175140"/>
                <a:gd name="connsiteX5" fmla="*/ 62162 w 81765"/>
                <a:gd name="connsiteY5" fmla="*/ 8343 h 175140"/>
                <a:gd name="connsiteX6" fmla="*/ 81212 w 81765"/>
                <a:gd name="connsiteY6" fmla="*/ 67875 h 175140"/>
                <a:gd name="connsiteX7" fmla="*/ 74068 w 81765"/>
                <a:gd name="connsiteY7" fmla="*/ 134550 h 175140"/>
                <a:gd name="connsiteX8" fmla="*/ 31205 w 81765"/>
                <a:gd name="connsiteY8" fmla="*/ 175031 h 175140"/>
                <a:gd name="connsiteX0" fmla="*/ 31205 w 84203"/>
                <a:gd name="connsiteY0" fmla="*/ 175523 h 175629"/>
                <a:gd name="connsiteX1" fmla="*/ 2630 w 84203"/>
                <a:gd name="connsiteY1" fmla="*/ 123135 h 175629"/>
                <a:gd name="connsiteX2" fmla="*/ 2630 w 84203"/>
                <a:gd name="connsiteY2" fmla="*/ 70748 h 175629"/>
                <a:gd name="connsiteX3" fmla="*/ 14537 w 84203"/>
                <a:gd name="connsiteY3" fmla="*/ 15980 h 175629"/>
                <a:gd name="connsiteX4" fmla="*/ 35968 w 84203"/>
                <a:gd name="connsiteY4" fmla="*/ 1692 h 175629"/>
                <a:gd name="connsiteX5" fmla="*/ 62162 w 84203"/>
                <a:gd name="connsiteY5" fmla="*/ 8835 h 175629"/>
                <a:gd name="connsiteX6" fmla="*/ 83594 w 84203"/>
                <a:gd name="connsiteY6" fmla="*/ 77892 h 175629"/>
                <a:gd name="connsiteX7" fmla="*/ 74068 w 84203"/>
                <a:gd name="connsiteY7" fmla="*/ 135042 h 175629"/>
                <a:gd name="connsiteX8" fmla="*/ 31205 w 84203"/>
                <a:gd name="connsiteY8" fmla="*/ 175523 h 175629"/>
                <a:gd name="connsiteX0" fmla="*/ 31205 w 83807"/>
                <a:gd name="connsiteY0" fmla="*/ 175523 h 176127"/>
                <a:gd name="connsiteX1" fmla="*/ 2630 w 83807"/>
                <a:gd name="connsiteY1" fmla="*/ 123135 h 176127"/>
                <a:gd name="connsiteX2" fmla="*/ 2630 w 83807"/>
                <a:gd name="connsiteY2" fmla="*/ 70748 h 176127"/>
                <a:gd name="connsiteX3" fmla="*/ 14537 w 83807"/>
                <a:gd name="connsiteY3" fmla="*/ 15980 h 176127"/>
                <a:gd name="connsiteX4" fmla="*/ 35968 w 83807"/>
                <a:gd name="connsiteY4" fmla="*/ 1692 h 176127"/>
                <a:gd name="connsiteX5" fmla="*/ 62162 w 83807"/>
                <a:gd name="connsiteY5" fmla="*/ 8835 h 176127"/>
                <a:gd name="connsiteX6" fmla="*/ 83594 w 83807"/>
                <a:gd name="connsiteY6" fmla="*/ 77892 h 176127"/>
                <a:gd name="connsiteX7" fmla="*/ 64543 w 83807"/>
                <a:gd name="connsiteY7" fmla="*/ 146948 h 176127"/>
                <a:gd name="connsiteX8" fmla="*/ 31205 w 83807"/>
                <a:gd name="connsiteY8" fmla="*/ 175523 h 176127"/>
                <a:gd name="connsiteX0" fmla="*/ 31205 w 83914"/>
                <a:gd name="connsiteY0" fmla="*/ 175523 h 176318"/>
                <a:gd name="connsiteX1" fmla="*/ 2630 w 83914"/>
                <a:gd name="connsiteY1" fmla="*/ 123135 h 176318"/>
                <a:gd name="connsiteX2" fmla="*/ 2630 w 83914"/>
                <a:gd name="connsiteY2" fmla="*/ 70748 h 176318"/>
                <a:gd name="connsiteX3" fmla="*/ 14537 w 83914"/>
                <a:gd name="connsiteY3" fmla="*/ 15980 h 176318"/>
                <a:gd name="connsiteX4" fmla="*/ 35968 w 83914"/>
                <a:gd name="connsiteY4" fmla="*/ 1692 h 176318"/>
                <a:gd name="connsiteX5" fmla="*/ 62162 w 83914"/>
                <a:gd name="connsiteY5" fmla="*/ 8835 h 176318"/>
                <a:gd name="connsiteX6" fmla="*/ 83594 w 83914"/>
                <a:gd name="connsiteY6" fmla="*/ 77892 h 176318"/>
                <a:gd name="connsiteX7" fmla="*/ 69305 w 83914"/>
                <a:gd name="connsiteY7" fmla="*/ 149329 h 176318"/>
                <a:gd name="connsiteX8" fmla="*/ 31205 w 83914"/>
                <a:gd name="connsiteY8" fmla="*/ 175523 h 176318"/>
                <a:gd name="connsiteX0" fmla="*/ 31205 w 83860"/>
                <a:gd name="connsiteY0" fmla="*/ 175523 h 179593"/>
                <a:gd name="connsiteX1" fmla="*/ 2630 w 83860"/>
                <a:gd name="connsiteY1" fmla="*/ 123135 h 179593"/>
                <a:gd name="connsiteX2" fmla="*/ 2630 w 83860"/>
                <a:gd name="connsiteY2" fmla="*/ 70748 h 179593"/>
                <a:gd name="connsiteX3" fmla="*/ 14537 w 83860"/>
                <a:gd name="connsiteY3" fmla="*/ 15980 h 179593"/>
                <a:gd name="connsiteX4" fmla="*/ 35968 w 83860"/>
                <a:gd name="connsiteY4" fmla="*/ 1692 h 179593"/>
                <a:gd name="connsiteX5" fmla="*/ 62162 w 83860"/>
                <a:gd name="connsiteY5" fmla="*/ 8835 h 179593"/>
                <a:gd name="connsiteX6" fmla="*/ 83594 w 83860"/>
                <a:gd name="connsiteY6" fmla="*/ 77892 h 179593"/>
                <a:gd name="connsiteX7" fmla="*/ 69305 w 83860"/>
                <a:gd name="connsiteY7" fmla="*/ 149329 h 179593"/>
                <a:gd name="connsiteX8" fmla="*/ 43111 w 83860"/>
                <a:gd name="connsiteY8" fmla="*/ 173142 h 179593"/>
                <a:gd name="connsiteX9" fmla="*/ 31205 w 83860"/>
                <a:gd name="connsiteY9" fmla="*/ 175523 h 179593"/>
                <a:gd name="connsiteX0" fmla="*/ 31205 w 83860"/>
                <a:gd name="connsiteY0" fmla="*/ 175523 h 179593"/>
                <a:gd name="connsiteX1" fmla="*/ 2630 w 83860"/>
                <a:gd name="connsiteY1" fmla="*/ 123135 h 179593"/>
                <a:gd name="connsiteX2" fmla="*/ 2630 w 83860"/>
                <a:gd name="connsiteY2" fmla="*/ 70748 h 179593"/>
                <a:gd name="connsiteX3" fmla="*/ 14537 w 83860"/>
                <a:gd name="connsiteY3" fmla="*/ 15980 h 179593"/>
                <a:gd name="connsiteX4" fmla="*/ 35968 w 83860"/>
                <a:gd name="connsiteY4" fmla="*/ 1692 h 179593"/>
                <a:gd name="connsiteX5" fmla="*/ 62162 w 83860"/>
                <a:gd name="connsiteY5" fmla="*/ 8835 h 179593"/>
                <a:gd name="connsiteX6" fmla="*/ 83594 w 83860"/>
                <a:gd name="connsiteY6" fmla="*/ 77892 h 179593"/>
                <a:gd name="connsiteX7" fmla="*/ 69305 w 83860"/>
                <a:gd name="connsiteY7" fmla="*/ 154092 h 179593"/>
                <a:gd name="connsiteX8" fmla="*/ 43111 w 83860"/>
                <a:gd name="connsiteY8" fmla="*/ 173142 h 179593"/>
                <a:gd name="connsiteX9" fmla="*/ 31205 w 83860"/>
                <a:gd name="connsiteY9" fmla="*/ 175523 h 17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860" h="179593">
                  <a:moveTo>
                    <a:pt x="31205" y="175523"/>
                  </a:moveTo>
                  <a:cubicBezTo>
                    <a:pt x="24458" y="167189"/>
                    <a:pt x="7393" y="140598"/>
                    <a:pt x="2630" y="123135"/>
                  </a:cubicBezTo>
                  <a:cubicBezTo>
                    <a:pt x="-2133" y="105672"/>
                    <a:pt x="646" y="88607"/>
                    <a:pt x="2630" y="70748"/>
                  </a:cubicBezTo>
                  <a:cubicBezTo>
                    <a:pt x="4614" y="52889"/>
                    <a:pt x="8981" y="27489"/>
                    <a:pt x="14537" y="15980"/>
                  </a:cubicBezTo>
                  <a:cubicBezTo>
                    <a:pt x="20093" y="4471"/>
                    <a:pt x="28031" y="2883"/>
                    <a:pt x="35968" y="1692"/>
                  </a:cubicBezTo>
                  <a:cubicBezTo>
                    <a:pt x="43906" y="501"/>
                    <a:pt x="54224" y="-3865"/>
                    <a:pt x="62162" y="8835"/>
                  </a:cubicBezTo>
                  <a:cubicBezTo>
                    <a:pt x="70100" y="21535"/>
                    <a:pt x="81610" y="56858"/>
                    <a:pt x="83594" y="77892"/>
                  </a:cubicBezTo>
                  <a:cubicBezTo>
                    <a:pt x="85578" y="98926"/>
                    <a:pt x="76052" y="138217"/>
                    <a:pt x="69305" y="154092"/>
                  </a:cubicBezTo>
                  <a:cubicBezTo>
                    <a:pt x="62558" y="169967"/>
                    <a:pt x="49461" y="168776"/>
                    <a:pt x="43111" y="173142"/>
                  </a:cubicBezTo>
                  <a:cubicBezTo>
                    <a:pt x="36761" y="177508"/>
                    <a:pt x="37952" y="183857"/>
                    <a:pt x="31205" y="175523"/>
                  </a:cubicBezTo>
                  <a:close/>
                </a:path>
              </a:pathLst>
            </a:cu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Freeform 16"/>
          <p:cNvSpPr/>
          <p:nvPr/>
        </p:nvSpPr>
        <p:spPr>
          <a:xfrm>
            <a:off x="1125403" y="3917524"/>
            <a:ext cx="1074079" cy="56253"/>
          </a:xfrm>
          <a:custGeom>
            <a:avLst/>
            <a:gdLst>
              <a:gd name="connsiteX0" fmla="*/ 63518 w 1098568"/>
              <a:gd name="connsiteY0" fmla="*/ 50800 h 431800"/>
              <a:gd name="connsiteX1" fmla="*/ 25418 w 1098568"/>
              <a:gd name="connsiteY1" fmla="*/ 117475 h 431800"/>
              <a:gd name="connsiteX2" fmla="*/ 18 w 1098568"/>
              <a:gd name="connsiteY2" fmla="*/ 206375 h 431800"/>
              <a:gd name="connsiteX3" fmla="*/ 22243 w 1098568"/>
              <a:gd name="connsiteY3" fmla="*/ 342900 h 431800"/>
              <a:gd name="connsiteX4" fmla="*/ 69868 w 1098568"/>
              <a:gd name="connsiteY4" fmla="*/ 400050 h 431800"/>
              <a:gd name="connsiteX5" fmla="*/ 1095393 w 1098568"/>
              <a:gd name="connsiteY5" fmla="*/ 431800 h 431800"/>
              <a:gd name="connsiteX6" fmla="*/ 1095393 w 1098568"/>
              <a:gd name="connsiteY6" fmla="*/ 355600 h 431800"/>
              <a:gd name="connsiteX7" fmla="*/ 1098568 w 1098568"/>
              <a:gd name="connsiteY7" fmla="*/ 0 h 431800"/>
              <a:gd name="connsiteX8" fmla="*/ 63518 w 1098568"/>
              <a:gd name="connsiteY8" fmla="*/ 50800 h 431800"/>
              <a:gd name="connsiteX0" fmla="*/ 63518 w 1096187"/>
              <a:gd name="connsiteY0" fmla="*/ 15081 h 396081"/>
              <a:gd name="connsiteX1" fmla="*/ 25418 w 1096187"/>
              <a:gd name="connsiteY1" fmla="*/ 81756 h 396081"/>
              <a:gd name="connsiteX2" fmla="*/ 18 w 1096187"/>
              <a:gd name="connsiteY2" fmla="*/ 170656 h 396081"/>
              <a:gd name="connsiteX3" fmla="*/ 22243 w 1096187"/>
              <a:gd name="connsiteY3" fmla="*/ 307181 h 396081"/>
              <a:gd name="connsiteX4" fmla="*/ 69868 w 1096187"/>
              <a:gd name="connsiteY4" fmla="*/ 364331 h 396081"/>
              <a:gd name="connsiteX5" fmla="*/ 1095393 w 1096187"/>
              <a:gd name="connsiteY5" fmla="*/ 396081 h 396081"/>
              <a:gd name="connsiteX6" fmla="*/ 1095393 w 1096187"/>
              <a:gd name="connsiteY6" fmla="*/ 319881 h 396081"/>
              <a:gd name="connsiteX7" fmla="*/ 1096187 w 1096187"/>
              <a:gd name="connsiteY7" fmla="*/ 0 h 396081"/>
              <a:gd name="connsiteX8" fmla="*/ 63518 w 1096187"/>
              <a:gd name="connsiteY8" fmla="*/ 15081 h 396081"/>
              <a:gd name="connsiteX0" fmla="*/ 61137 w 1096187"/>
              <a:gd name="connsiteY0" fmla="*/ 24606 h 396081"/>
              <a:gd name="connsiteX1" fmla="*/ 25418 w 1096187"/>
              <a:gd name="connsiteY1" fmla="*/ 81756 h 396081"/>
              <a:gd name="connsiteX2" fmla="*/ 18 w 1096187"/>
              <a:gd name="connsiteY2" fmla="*/ 170656 h 396081"/>
              <a:gd name="connsiteX3" fmla="*/ 22243 w 1096187"/>
              <a:gd name="connsiteY3" fmla="*/ 307181 h 396081"/>
              <a:gd name="connsiteX4" fmla="*/ 69868 w 1096187"/>
              <a:gd name="connsiteY4" fmla="*/ 364331 h 396081"/>
              <a:gd name="connsiteX5" fmla="*/ 1095393 w 1096187"/>
              <a:gd name="connsiteY5" fmla="*/ 396081 h 396081"/>
              <a:gd name="connsiteX6" fmla="*/ 1095393 w 1096187"/>
              <a:gd name="connsiteY6" fmla="*/ 319881 h 396081"/>
              <a:gd name="connsiteX7" fmla="*/ 1096187 w 1096187"/>
              <a:gd name="connsiteY7" fmla="*/ 0 h 396081"/>
              <a:gd name="connsiteX8" fmla="*/ 61137 w 1096187"/>
              <a:gd name="connsiteY8" fmla="*/ 24606 h 396081"/>
              <a:gd name="connsiteX0" fmla="*/ 77012 w 1096187"/>
              <a:gd name="connsiteY0" fmla="*/ 0 h 398367"/>
              <a:gd name="connsiteX1" fmla="*/ 25418 w 1096187"/>
              <a:gd name="connsiteY1" fmla="*/ 84042 h 398367"/>
              <a:gd name="connsiteX2" fmla="*/ 18 w 1096187"/>
              <a:gd name="connsiteY2" fmla="*/ 172942 h 398367"/>
              <a:gd name="connsiteX3" fmla="*/ 22243 w 1096187"/>
              <a:gd name="connsiteY3" fmla="*/ 309467 h 398367"/>
              <a:gd name="connsiteX4" fmla="*/ 69868 w 1096187"/>
              <a:gd name="connsiteY4" fmla="*/ 366617 h 398367"/>
              <a:gd name="connsiteX5" fmla="*/ 1095393 w 1096187"/>
              <a:gd name="connsiteY5" fmla="*/ 398367 h 398367"/>
              <a:gd name="connsiteX6" fmla="*/ 1095393 w 1096187"/>
              <a:gd name="connsiteY6" fmla="*/ 322167 h 398367"/>
              <a:gd name="connsiteX7" fmla="*/ 1096187 w 1096187"/>
              <a:gd name="connsiteY7" fmla="*/ 2286 h 398367"/>
              <a:gd name="connsiteX8" fmla="*/ 77012 w 1096187"/>
              <a:gd name="connsiteY8" fmla="*/ 0 h 398367"/>
              <a:gd name="connsiteX0" fmla="*/ 77012 w 1096187"/>
              <a:gd name="connsiteY0" fmla="*/ 0 h 398367"/>
              <a:gd name="connsiteX1" fmla="*/ 25418 w 1096187"/>
              <a:gd name="connsiteY1" fmla="*/ 68675 h 398367"/>
              <a:gd name="connsiteX2" fmla="*/ 18 w 1096187"/>
              <a:gd name="connsiteY2" fmla="*/ 172942 h 398367"/>
              <a:gd name="connsiteX3" fmla="*/ 22243 w 1096187"/>
              <a:gd name="connsiteY3" fmla="*/ 309467 h 398367"/>
              <a:gd name="connsiteX4" fmla="*/ 69868 w 1096187"/>
              <a:gd name="connsiteY4" fmla="*/ 366617 h 398367"/>
              <a:gd name="connsiteX5" fmla="*/ 1095393 w 1096187"/>
              <a:gd name="connsiteY5" fmla="*/ 398367 h 398367"/>
              <a:gd name="connsiteX6" fmla="*/ 1095393 w 1096187"/>
              <a:gd name="connsiteY6" fmla="*/ 322167 h 398367"/>
              <a:gd name="connsiteX7" fmla="*/ 1096187 w 1096187"/>
              <a:gd name="connsiteY7" fmla="*/ 2286 h 398367"/>
              <a:gd name="connsiteX8" fmla="*/ 77012 w 1096187"/>
              <a:gd name="connsiteY8" fmla="*/ 0 h 398367"/>
              <a:gd name="connsiteX0" fmla="*/ 77013 w 1096188"/>
              <a:gd name="connsiteY0" fmla="*/ 0 h 398367"/>
              <a:gd name="connsiteX1" fmla="*/ 25419 w 1096188"/>
              <a:gd name="connsiteY1" fmla="*/ 68675 h 398367"/>
              <a:gd name="connsiteX2" fmla="*/ 19 w 1096188"/>
              <a:gd name="connsiteY2" fmla="*/ 172942 h 398367"/>
              <a:gd name="connsiteX3" fmla="*/ 22244 w 1096188"/>
              <a:gd name="connsiteY3" fmla="*/ 309467 h 398367"/>
              <a:gd name="connsiteX4" fmla="*/ 73044 w 1096188"/>
              <a:gd name="connsiteY4" fmla="*/ 397351 h 398367"/>
              <a:gd name="connsiteX5" fmla="*/ 1095394 w 1096188"/>
              <a:gd name="connsiteY5" fmla="*/ 398367 h 398367"/>
              <a:gd name="connsiteX6" fmla="*/ 1095394 w 1096188"/>
              <a:gd name="connsiteY6" fmla="*/ 322167 h 398367"/>
              <a:gd name="connsiteX7" fmla="*/ 1096188 w 1096188"/>
              <a:gd name="connsiteY7" fmla="*/ 2286 h 398367"/>
              <a:gd name="connsiteX8" fmla="*/ 77013 w 1096188"/>
              <a:gd name="connsiteY8" fmla="*/ 0 h 398367"/>
              <a:gd name="connsiteX0" fmla="*/ 64313 w 1096188"/>
              <a:gd name="connsiteY0" fmla="*/ 55340 h 396081"/>
              <a:gd name="connsiteX1" fmla="*/ 25419 w 1096188"/>
              <a:gd name="connsiteY1" fmla="*/ 66389 h 396081"/>
              <a:gd name="connsiteX2" fmla="*/ 19 w 1096188"/>
              <a:gd name="connsiteY2" fmla="*/ 170656 h 396081"/>
              <a:gd name="connsiteX3" fmla="*/ 22244 w 1096188"/>
              <a:gd name="connsiteY3" fmla="*/ 307181 h 396081"/>
              <a:gd name="connsiteX4" fmla="*/ 73044 w 1096188"/>
              <a:gd name="connsiteY4" fmla="*/ 395065 h 396081"/>
              <a:gd name="connsiteX5" fmla="*/ 1095394 w 1096188"/>
              <a:gd name="connsiteY5" fmla="*/ 396081 h 396081"/>
              <a:gd name="connsiteX6" fmla="*/ 1095394 w 1096188"/>
              <a:gd name="connsiteY6" fmla="*/ 319881 h 396081"/>
              <a:gd name="connsiteX7" fmla="*/ 1096188 w 1096188"/>
              <a:gd name="connsiteY7" fmla="*/ 0 h 396081"/>
              <a:gd name="connsiteX8" fmla="*/ 64313 w 1096188"/>
              <a:gd name="connsiteY8" fmla="*/ 55340 h 396081"/>
              <a:gd name="connsiteX0" fmla="*/ 64310 w 1096185"/>
              <a:gd name="connsiteY0" fmla="*/ 55340 h 396081"/>
              <a:gd name="connsiteX1" fmla="*/ 25416 w 1096185"/>
              <a:gd name="connsiteY1" fmla="*/ 66389 h 396081"/>
              <a:gd name="connsiteX2" fmla="*/ 16 w 1096185"/>
              <a:gd name="connsiteY2" fmla="*/ 170656 h 396081"/>
              <a:gd name="connsiteX3" fmla="*/ 22241 w 1096185"/>
              <a:gd name="connsiteY3" fmla="*/ 307181 h 396081"/>
              <a:gd name="connsiteX4" fmla="*/ 57166 w 1096185"/>
              <a:gd name="connsiteY4" fmla="*/ 337438 h 396081"/>
              <a:gd name="connsiteX5" fmla="*/ 1095391 w 1096185"/>
              <a:gd name="connsiteY5" fmla="*/ 396081 h 396081"/>
              <a:gd name="connsiteX6" fmla="*/ 1095391 w 1096185"/>
              <a:gd name="connsiteY6" fmla="*/ 319881 h 396081"/>
              <a:gd name="connsiteX7" fmla="*/ 1096185 w 1096185"/>
              <a:gd name="connsiteY7" fmla="*/ 0 h 396081"/>
              <a:gd name="connsiteX8" fmla="*/ 64310 w 1096185"/>
              <a:gd name="connsiteY8" fmla="*/ 55340 h 396081"/>
              <a:gd name="connsiteX0" fmla="*/ 64596 w 1096471"/>
              <a:gd name="connsiteY0" fmla="*/ 55340 h 396081"/>
              <a:gd name="connsiteX1" fmla="*/ 38402 w 1096471"/>
              <a:gd name="connsiteY1" fmla="*/ 66389 h 396081"/>
              <a:gd name="connsiteX2" fmla="*/ 302 w 1096471"/>
              <a:gd name="connsiteY2" fmla="*/ 170656 h 396081"/>
              <a:gd name="connsiteX3" fmla="*/ 22527 w 1096471"/>
              <a:gd name="connsiteY3" fmla="*/ 307181 h 396081"/>
              <a:gd name="connsiteX4" fmla="*/ 57452 w 1096471"/>
              <a:gd name="connsiteY4" fmla="*/ 337438 h 396081"/>
              <a:gd name="connsiteX5" fmla="*/ 1095677 w 1096471"/>
              <a:gd name="connsiteY5" fmla="*/ 396081 h 396081"/>
              <a:gd name="connsiteX6" fmla="*/ 1095677 w 1096471"/>
              <a:gd name="connsiteY6" fmla="*/ 319881 h 396081"/>
              <a:gd name="connsiteX7" fmla="*/ 1096471 w 1096471"/>
              <a:gd name="connsiteY7" fmla="*/ 0 h 396081"/>
              <a:gd name="connsiteX8" fmla="*/ 64596 w 1096471"/>
              <a:gd name="connsiteY8" fmla="*/ 55340 h 396081"/>
              <a:gd name="connsiteX0" fmla="*/ 45349 w 1077224"/>
              <a:gd name="connsiteY0" fmla="*/ 55340 h 396081"/>
              <a:gd name="connsiteX1" fmla="*/ 19155 w 1077224"/>
              <a:gd name="connsiteY1" fmla="*/ 66389 h 396081"/>
              <a:gd name="connsiteX2" fmla="*/ 3280 w 1077224"/>
              <a:gd name="connsiteY2" fmla="*/ 174498 h 396081"/>
              <a:gd name="connsiteX3" fmla="*/ 3280 w 1077224"/>
              <a:gd name="connsiteY3" fmla="*/ 307181 h 396081"/>
              <a:gd name="connsiteX4" fmla="*/ 38205 w 1077224"/>
              <a:gd name="connsiteY4" fmla="*/ 337438 h 396081"/>
              <a:gd name="connsiteX5" fmla="*/ 1076430 w 1077224"/>
              <a:gd name="connsiteY5" fmla="*/ 396081 h 396081"/>
              <a:gd name="connsiteX6" fmla="*/ 1076430 w 1077224"/>
              <a:gd name="connsiteY6" fmla="*/ 319881 h 396081"/>
              <a:gd name="connsiteX7" fmla="*/ 1077224 w 1077224"/>
              <a:gd name="connsiteY7" fmla="*/ 0 h 396081"/>
              <a:gd name="connsiteX8" fmla="*/ 45349 w 1077224"/>
              <a:gd name="connsiteY8" fmla="*/ 55340 h 396081"/>
              <a:gd name="connsiteX0" fmla="*/ 42091 w 1073966"/>
              <a:gd name="connsiteY0" fmla="*/ 55340 h 396081"/>
              <a:gd name="connsiteX1" fmla="*/ 15897 w 1073966"/>
              <a:gd name="connsiteY1" fmla="*/ 66389 h 396081"/>
              <a:gd name="connsiteX2" fmla="*/ 22 w 1073966"/>
              <a:gd name="connsiteY2" fmla="*/ 174498 h 396081"/>
              <a:gd name="connsiteX3" fmla="*/ 19072 w 1073966"/>
              <a:gd name="connsiteY3" fmla="*/ 303339 h 396081"/>
              <a:gd name="connsiteX4" fmla="*/ 34947 w 1073966"/>
              <a:gd name="connsiteY4" fmla="*/ 337438 h 396081"/>
              <a:gd name="connsiteX5" fmla="*/ 1073172 w 1073966"/>
              <a:gd name="connsiteY5" fmla="*/ 396081 h 396081"/>
              <a:gd name="connsiteX6" fmla="*/ 1073172 w 1073966"/>
              <a:gd name="connsiteY6" fmla="*/ 319881 h 396081"/>
              <a:gd name="connsiteX7" fmla="*/ 1073966 w 1073966"/>
              <a:gd name="connsiteY7" fmla="*/ 0 h 396081"/>
              <a:gd name="connsiteX8" fmla="*/ 42091 w 1073966"/>
              <a:gd name="connsiteY8" fmla="*/ 55340 h 396081"/>
              <a:gd name="connsiteX0" fmla="*/ 42091 w 1073966"/>
              <a:gd name="connsiteY0" fmla="*/ 55340 h 396081"/>
              <a:gd name="connsiteX1" fmla="*/ 15897 w 1073966"/>
              <a:gd name="connsiteY1" fmla="*/ 66389 h 396081"/>
              <a:gd name="connsiteX2" fmla="*/ 22 w 1073966"/>
              <a:gd name="connsiteY2" fmla="*/ 174498 h 396081"/>
              <a:gd name="connsiteX3" fmla="*/ 19072 w 1073966"/>
              <a:gd name="connsiteY3" fmla="*/ 303339 h 396081"/>
              <a:gd name="connsiteX4" fmla="*/ 38122 w 1073966"/>
              <a:gd name="connsiteY4" fmla="*/ 325913 h 396081"/>
              <a:gd name="connsiteX5" fmla="*/ 1073172 w 1073966"/>
              <a:gd name="connsiteY5" fmla="*/ 396081 h 396081"/>
              <a:gd name="connsiteX6" fmla="*/ 1073172 w 1073966"/>
              <a:gd name="connsiteY6" fmla="*/ 319881 h 396081"/>
              <a:gd name="connsiteX7" fmla="*/ 1073966 w 1073966"/>
              <a:gd name="connsiteY7" fmla="*/ 0 h 396081"/>
              <a:gd name="connsiteX8" fmla="*/ 42091 w 1073966"/>
              <a:gd name="connsiteY8" fmla="*/ 55340 h 396081"/>
              <a:gd name="connsiteX0" fmla="*/ 42230 w 1074105"/>
              <a:gd name="connsiteY0" fmla="*/ 55340 h 396081"/>
              <a:gd name="connsiteX1" fmla="*/ 16036 w 1074105"/>
              <a:gd name="connsiteY1" fmla="*/ 66389 h 396081"/>
              <a:gd name="connsiteX2" fmla="*/ 161 w 1074105"/>
              <a:gd name="connsiteY2" fmla="*/ 174498 h 396081"/>
              <a:gd name="connsiteX3" fmla="*/ 9686 w 1074105"/>
              <a:gd name="connsiteY3" fmla="*/ 303339 h 396081"/>
              <a:gd name="connsiteX4" fmla="*/ 38261 w 1074105"/>
              <a:gd name="connsiteY4" fmla="*/ 325913 h 396081"/>
              <a:gd name="connsiteX5" fmla="*/ 1073311 w 1074105"/>
              <a:gd name="connsiteY5" fmla="*/ 396081 h 396081"/>
              <a:gd name="connsiteX6" fmla="*/ 1073311 w 1074105"/>
              <a:gd name="connsiteY6" fmla="*/ 319881 h 396081"/>
              <a:gd name="connsiteX7" fmla="*/ 1074105 w 1074105"/>
              <a:gd name="connsiteY7" fmla="*/ 0 h 396081"/>
              <a:gd name="connsiteX8" fmla="*/ 42230 w 1074105"/>
              <a:gd name="connsiteY8" fmla="*/ 55340 h 396081"/>
              <a:gd name="connsiteX0" fmla="*/ 42913 w 1074788"/>
              <a:gd name="connsiteY0" fmla="*/ 55340 h 396081"/>
              <a:gd name="connsiteX1" fmla="*/ 29419 w 1074788"/>
              <a:gd name="connsiteY1" fmla="*/ 74072 h 396081"/>
              <a:gd name="connsiteX2" fmla="*/ 844 w 1074788"/>
              <a:gd name="connsiteY2" fmla="*/ 174498 h 396081"/>
              <a:gd name="connsiteX3" fmla="*/ 10369 w 1074788"/>
              <a:gd name="connsiteY3" fmla="*/ 303339 h 396081"/>
              <a:gd name="connsiteX4" fmla="*/ 38944 w 1074788"/>
              <a:gd name="connsiteY4" fmla="*/ 325913 h 396081"/>
              <a:gd name="connsiteX5" fmla="*/ 1073994 w 1074788"/>
              <a:gd name="connsiteY5" fmla="*/ 396081 h 396081"/>
              <a:gd name="connsiteX6" fmla="*/ 1073994 w 1074788"/>
              <a:gd name="connsiteY6" fmla="*/ 319881 h 396081"/>
              <a:gd name="connsiteX7" fmla="*/ 1074788 w 1074788"/>
              <a:gd name="connsiteY7" fmla="*/ 0 h 396081"/>
              <a:gd name="connsiteX8" fmla="*/ 42913 w 1074788"/>
              <a:gd name="connsiteY8" fmla="*/ 55340 h 396081"/>
              <a:gd name="connsiteX0" fmla="*/ 52438 w 1074788"/>
              <a:gd name="connsiteY0" fmla="*/ 59182 h 396081"/>
              <a:gd name="connsiteX1" fmla="*/ 29419 w 1074788"/>
              <a:gd name="connsiteY1" fmla="*/ 74072 h 396081"/>
              <a:gd name="connsiteX2" fmla="*/ 844 w 1074788"/>
              <a:gd name="connsiteY2" fmla="*/ 174498 h 396081"/>
              <a:gd name="connsiteX3" fmla="*/ 10369 w 1074788"/>
              <a:gd name="connsiteY3" fmla="*/ 303339 h 396081"/>
              <a:gd name="connsiteX4" fmla="*/ 38944 w 1074788"/>
              <a:gd name="connsiteY4" fmla="*/ 325913 h 396081"/>
              <a:gd name="connsiteX5" fmla="*/ 1073994 w 1074788"/>
              <a:gd name="connsiteY5" fmla="*/ 396081 h 396081"/>
              <a:gd name="connsiteX6" fmla="*/ 1073994 w 1074788"/>
              <a:gd name="connsiteY6" fmla="*/ 319881 h 396081"/>
              <a:gd name="connsiteX7" fmla="*/ 1074788 w 1074788"/>
              <a:gd name="connsiteY7" fmla="*/ 0 h 396081"/>
              <a:gd name="connsiteX8" fmla="*/ 52438 w 1074788"/>
              <a:gd name="connsiteY8" fmla="*/ 59182 h 396081"/>
              <a:gd name="connsiteX0" fmla="*/ 51717 w 1074067"/>
              <a:gd name="connsiteY0" fmla="*/ 59182 h 396081"/>
              <a:gd name="connsiteX1" fmla="*/ 28698 w 1074067"/>
              <a:gd name="connsiteY1" fmla="*/ 74072 h 396081"/>
              <a:gd name="connsiteX2" fmla="*/ 123 w 1074067"/>
              <a:gd name="connsiteY2" fmla="*/ 174498 h 396081"/>
              <a:gd name="connsiteX3" fmla="*/ 19173 w 1074067"/>
              <a:gd name="connsiteY3" fmla="*/ 307181 h 396081"/>
              <a:gd name="connsiteX4" fmla="*/ 38223 w 1074067"/>
              <a:gd name="connsiteY4" fmla="*/ 325913 h 396081"/>
              <a:gd name="connsiteX5" fmla="*/ 1073273 w 1074067"/>
              <a:gd name="connsiteY5" fmla="*/ 396081 h 396081"/>
              <a:gd name="connsiteX6" fmla="*/ 1073273 w 1074067"/>
              <a:gd name="connsiteY6" fmla="*/ 319881 h 396081"/>
              <a:gd name="connsiteX7" fmla="*/ 1074067 w 1074067"/>
              <a:gd name="connsiteY7" fmla="*/ 0 h 396081"/>
              <a:gd name="connsiteX8" fmla="*/ 51717 w 1074067"/>
              <a:gd name="connsiteY8" fmla="*/ 59182 h 396081"/>
              <a:gd name="connsiteX0" fmla="*/ 51729 w 1074079"/>
              <a:gd name="connsiteY0" fmla="*/ 59182 h 396081"/>
              <a:gd name="connsiteX1" fmla="*/ 28710 w 1074079"/>
              <a:gd name="connsiteY1" fmla="*/ 74072 h 396081"/>
              <a:gd name="connsiteX2" fmla="*/ 135 w 1074079"/>
              <a:gd name="connsiteY2" fmla="*/ 174498 h 396081"/>
              <a:gd name="connsiteX3" fmla="*/ 19185 w 1074079"/>
              <a:gd name="connsiteY3" fmla="*/ 307181 h 396081"/>
              <a:gd name="connsiteX4" fmla="*/ 47760 w 1074079"/>
              <a:gd name="connsiteY4" fmla="*/ 325913 h 396081"/>
              <a:gd name="connsiteX5" fmla="*/ 1073285 w 1074079"/>
              <a:gd name="connsiteY5" fmla="*/ 396081 h 396081"/>
              <a:gd name="connsiteX6" fmla="*/ 1073285 w 1074079"/>
              <a:gd name="connsiteY6" fmla="*/ 319881 h 396081"/>
              <a:gd name="connsiteX7" fmla="*/ 1074079 w 1074079"/>
              <a:gd name="connsiteY7" fmla="*/ 0 h 396081"/>
              <a:gd name="connsiteX8" fmla="*/ 51729 w 1074079"/>
              <a:gd name="connsiteY8" fmla="*/ 59182 h 396081"/>
              <a:gd name="connsiteX0" fmla="*/ 51729 w 1074079"/>
              <a:gd name="connsiteY0" fmla="*/ 59182 h 378793"/>
              <a:gd name="connsiteX1" fmla="*/ 28710 w 1074079"/>
              <a:gd name="connsiteY1" fmla="*/ 74072 h 378793"/>
              <a:gd name="connsiteX2" fmla="*/ 135 w 1074079"/>
              <a:gd name="connsiteY2" fmla="*/ 174498 h 378793"/>
              <a:gd name="connsiteX3" fmla="*/ 19185 w 1074079"/>
              <a:gd name="connsiteY3" fmla="*/ 307181 h 378793"/>
              <a:gd name="connsiteX4" fmla="*/ 47760 w 1074079"/>
              <a:gd name="connsiteY4" fmla="*/ 325913 h 378793"/>
              <a:gd name="connsiteX5" fmla="*/ 1073285 w 1074079"/>
              <a:gd name="connsiteY5" fmla="*/ 378793 h 378793"/>
              <a:gd name="connsiteX6" fmla="*/ 1073285 w 1074079"/>
              <a:gd name="connsiteY6" fmla="*/ 319881 h 378793"/>
              <a:gd name="connsiteX7" fmla="*/ 1074079 w 1074079"/>
              <a:gd name="connsiteY7" fmla="*/ 0 h 378793"/>
              <a:gd name="connsiteX8" fmla="*/ 51729 w 1074079"/>
              <a:gd name="connsiteY8" fmla="*/ 59182 h 3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079" h="378793">
                <a:moveTo>
                  <a:pt x="51729" y="59182"/>
                </a:moveTo>
                <a:cubicBezTo>
                  <a:pt x="37970" y="79555"/>
                  <a:pt x="37309" y="54853"/>
                  <a:pt x="28710" y="74072"/>
                </a:cubicBezTo>
                <a:cubicBezTo>
                  <a:pt x="20111" y="93291"/>
                  <a:pt x="1722" y="135647"/>
                  <a:pt x="135" y="174498"/>
                </a:cubicBezTo>
                <a:cubicBezTo>
                  <a:pt x="-1452" y="213349"/>
                  <a:pt x="11247" y="281945"/>
                  <a:pt x="19185" y="307181"/>
                </a:cubicBezTo>
                <a:cubicBezTo>
                  <a:pt x="27123" y="332417"/>
                  <a:pt x="29768" y="313477"/>
                  <a:pt x="47760" y="325913"/>
                </a:cubicBezTo>
                <a:lnTo>
                  <a:pt x="1073285" y="378793"/>
                </a:lnTo>
                <a:cubicBezTo>
                  <a:pt x="1073285" y="353393"/>
                  <a:pt x="1072756" y="391848"/>
                  <a:pt x="1073285" y="319881"/>
                </a:cubicBezTo>
                <a:cubicBezTo>
                  <a:pt x="1073285" y="319881"/>
                  <a:pt x="1073021" y="118533"/>
                  <a:pt x="1074079" y="0"/>
                </a:cubicBezTo>
                <a:lnTo>
                  <a:pt x="51729" y="59182"/>
                </a:lnTo>
                <a:close/>
              </a:path>
            </a:pathLst>
          </a:custGeom>
          <a:solidFill>
            <a:srgbClr val="FF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/>
          <p:nvPr/>
        </p:nvSpPr>
        <p:spPr>
          <a:xfrm>
            <a:off x="2053403" y="3101143"/>
            <a:ext cx="2226134" cy="1409389"/>
          </a:xfrm>
          <a:custGeom>
            <a:avLst/>
            <a:gdLst>
              <a:gd name="connsiteX0" fmla="*/ 0 w 2381250"/>
              <a:gd name="connsiteY0" fmla="*/ 127000 h 1663700"/>
              <a:gd name="connsiteX1" fmla="*/ 19050 w 2381250"/>
              <a:gd name="connsiteY1" fmla="*/ 1422400 h 1663700"/>
              <a:gd name="connsiteX2" fmla="*/ 215900 w 2381250"/>
              <a:gd name="connsiteY2" fmla="*/ 1663700 h 1663700"/>
              <a:gd name="connsiteX3" fmla="*/ 2032000 w 2381250"/>
              <a:gd name="connsiteY3" fmla="*/ 1657350 h 1663700"/>
              <a:gd name="connsiteX4" fmla="*/ 2228850 w 2381250"/>
              <a:gd name="connsiteY4" fmla="*/ 1441450 h 1663700"/>
              <a:gd name="connsiteX5" fmla="*/ 2235200 w 2381250"/>
              <a:gd name="connsiteY5" fmla="*/ 133350 h 1663700"/>
              <a:gd name="connsiteX6" fmla="*/ 2381250 w 2381250"/>
              <a:gd name="connsiteY6" fmla="*/ 0 h 1663700"/>
              <a:gd name="connsiteX7" fmla="*/ 2362200 w 2381250"/>
              <a:gd name="connsiteY7" fmla="*/ 0 h 1663700"/>
              <a:gd name="connsiteX0" fmla="*/ 0 w 2381250"/>
              <a:gd name="connsiteY0" fmla="*/ 127000 h 1663700"/>
              <a:gd name="connsiteX1" fmla="*/ 0 w 2381250"/>
              <a:gd name="connsiteY1" fmla="*/ 241300 h 1663700"/>
              <a:gd name="connsiteX2" fmla="*/ 19050 w 2381250"/>
              <a:gd name="connsiteY2" fmla="*/ 1422400 h 1663700"/>
              <a:gd name="connsiteX3" fmla="*/ 215900 w 2381250"/>
              <a:gd name="connsiteY3" fmla="*/ 1663700 h 1663700"/>
              <a:gd name="connsiteX4" fmla="*/ 2032000 w 2381250"/>
              <a:gd name="connsiteY4" fmla="*/ 1657350 h 1663700"/>
              <a:gd name="connsiteX5" fmla="*/ 2228850 w 2381250"/>
              <a:gd name="connsiteY5" fmla="*/ 1441450 h 1663700"/>
              <a:gd name="connsiteX6" fmla="*/ 2235200 w 2381250"/>
              <a:gd name="connsiteY6" fmla="*/ 133350 h 1663700"/>
              <a:gd name="connsiteX7" fmla="*/ 2381250 w 2381250"/>
              <a:gd name="connsiteY7" fmla="*/ 0 h 1663700"/>
              <a:gd name="connsiteX8" fmla="*/ 2362200 w 2381250"/>
              <a:gd name="connsiteY8" fmla="*/ 0 h 1663700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12700 w 2381250"/>
              <a:gd name="connsiteY1" fmla="*/ 238126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520950"/>
              <a:gd name="connsiteY0" fmla="*/ 0 h 1758949"/>
              <a:gd name="connsiteX1" fmla="*/ 152400 w 2520950"/>
              <a:gd name="connsiteY1" fmla="*/ 304800 h 1758949"/>
              <a:gd name="connsiteX2" fmla="*/ 158750 w 2520950"/>
              <a:gd name="connsiteY2" fmla="*/ 1517649 h 1758949"/>
              <a:gd name="connsiteX3" fmla="*/ 355600 w 2520950"/>
              <a:gd name="connsiteY3" fmla="*/ 1758949 h 1758949"/>
              <a:gd name="connsiteX4" fmla="*/ 2171700 w 2520950"/>
              <a:gd name="connsiteY4" fmla="*/ 1752599 h 1758949"/>
              <a:gd name="connsiteX5" fmla="*/ 2368550 w 2520950"/>
              <a:gd name="connsiteY5" fmla="*/ 1536699 h 1758949"/>
              <a:gd name="connsiteX6" fmla="*/ 2374900 w 2520950"/>
              <a:gd name="connsiteY6" fmla="*/ 228599 h 1758949"/>
              <a:gd name="connsiteX7" fmla="*/ 2520950 w 2520950"/>
              <a:gd name="connsiteY7" fmla="*/ 95249 h 1758949"/>
              <a:gd name="connsiteX8" fmla="*/ 2501900 w 2520950"/>
              <a:gd name="connsiteY8" fmla="*/ 95249 h 1758949"/>
              <a:gd name="connsiteX0" fmla="*/ 0 w 2444750"/>
              <a:gd name="connsiteY0" fmla="*/ 0 h 1682749"/>
              <a:gd name="connsiteX1" fmla="*/ 76200 w 2444750"/>
              <a:gd name="connsiteY1" fmla="*/ 228600 h 1682749"/>
              <a:gd name="connsiteX2" fmla="*/ 82550 w 2444750"/>
              <a:gd name="connsiteY2" fmla="*/ 1441449 h 1682749"/>
              <a:gd name="connsiteX3" fmla="*/ 279400 w 2444750"/>
              <a:gd name="connsiteY3" fmla="*/ 1682749 h 1682749"/>
              <a:gd name="connsiteX4" fmla="*/ 2095500 w 2444750"/>
              <a:gd name="connsiteY4" fmla="*/ 1676399 h 1682749"/>
              <a:gd name="connsiteX5" fmla="*/ 2292350 w 2444750"/>
              <a:gd name="connsiteY5" fmla="*/ 1460499 h 1682749"/>
              <a:gd name="connsiteX6" fmla="*/ 2298700 w 2444750"/>
              <a:gd name="connsiteY6" fmla="*/ 152399 h 1682749"/>
              <a:gd name="connsiteX7" fmla="*/ 2444750 w 2444750"/>
              <a:gd name="connsiteY7" fmla="*/ 19049 h 1682749"/>
              <a:gd name="connsiteX8" fmla="*/ 2425700 w 24447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2286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1524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1524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1524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0950" h="1682749">
                <a:moveTo>
                  <a:pt x="0" y="0"/>
                </a:moveTo>
                <a:lnTo>
                  <a:pt x="152400" y="152400"/>
                </a:lnTo>
                <a:cubicBezTo>
                  <a:pt x="154517" y="556683"/>
                  <a:pt x="156633" y="1037166"/>
                  <a:pt x="158750" y="1441449"/>
                </a:cubicBezTo>
                <a:cubicBezTo>
                  <a:pt x="143405" y="1464732"/>
                  <a:pt x="185209" y="1630892"/>
                  <a:pt x="355600" y="1682749"/>
                </a:cubicBezTo>
                <a:lnTo>
                  <a:pt x="2171700" y="1676399"/>
                </a:lnTo>
                <a:cubicBezTo>
                  <a:pt x="2346855" y="1623482"/>
                  <a:pt x="2374372" y="1518179"/>
                  <a:pt x="2368550" y="1460499"/>
                </a:cubicBezTo>
                <a:cubicBezTo>
                  <a:pt x="2370667" y="1024466"/>
                  <a:pt x="2372783" y="588432"/>
                  <a:pt x="2374900" y="152399"/>
                </a:cubicBezTo>
                <a:lnTo>
                  <a:pt x="2520950" y="19049"/>
                </a:lnTo>
                <a:lnTo>
                  <a:pt x="2501900" y="19049"/>
                </a:ln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51" name="Group 2050"/>
          <p:cNvGrpSpPr/>
          <p:nvPr/>
        </p:nvGrpSpPr>
        <p:grpSpPr>
          <a:xfrm>
            <a:off x="2606940" y="2563403"/>
            <a:ext cx="1088760" cy="769641"/>
            <a:chOff x="2606940" y="2565777"/>
            <a:chExt cx="1088760" cy="770354"/>
          </a:xfrm>
        </p:grpSpPr>
        <p:sp>
          <p:nvSpPr>
            <p:cNvPr id="30" name="TextBox 29"/>
            <p:cNvSpPr txBox="1"/>
            <p:nvPr/>
          </p:nvSpPr>
          <p:spPr>
            <a:xfrm>
              <a:off x="2606940" y="2565777"/>
              <a:ext cx="10887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Solution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2048" name="Straight Arrow Connector 2047"/>
            <p:cNvCxnSpPr/>
            <p:nvPr/>
          </p:nvCxnSpPr>
          <p:spPr>
            <a:xfrm>
              <a:off x="3159739" y="2912685"/>
              <a:ext cx="0" cy="423446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9" name="Group 2048"/>
          <p:cNvGrpSpPr/>
          <p:nvPr/>
        </p:nvGrpSpPr>
        <p:grpSpPr>
          <a:xfrm>
            <a:off x="6150126" y="2571750"/>
            <a:ext cx="936475" cy="761295"/>
            <a:chOff x="6150125" y="2574131"/>
            <a:chExt cx="936475" cy="762000"/>
          </a:xfrm>
        </p:grpSpPr>
        <p:sp>
          <p:nvSpPr>
            <p:cNvPr id="32" name="TextBox 31"/>
            <p:cNvSpPr txBox="1"/>
            <p:nvPr/>
          </p:nvSpPr>
          <p:spPr>
            <a:xfrm>
              <a:off x="6150125" y="2574131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Colloid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6629400" y="2912685"/>
              <a:ext cx="0" cy="423446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2" name="Rectangle 2051"/>
          <p:cNvSpPr/>
          <p:nvPr/>
        </p:nvSpPr>
        <p:spPr>
          <a:xfrm>
            <a:off x="3180442" y="285750"/>
            <a:ext cx="3002745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3200" b="1" dirty="0" err="1" smtClean="0">
                <a:ln w="11430"/>
                <a:solidFill>
                  <a:srgbClr val="0000FF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</a:rPr>
              <a:t>Tyndal</a:t>
            </a:r>
            <a:r>
              <a:rPr lang="en-US" sz="3200" b="1" dirty="0" smtClean="0">
                <a:ln w="11430"/>
                <a:solidFill>
                  <a:srgbClr val="0000FF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</a:rPr>
              <a:t> effect</a:t>
            </a:r>
            <a:endParaRPr lang="en-US" sz="3200" b="1" dirty="0">
              <a:ln w="11430"/>
              <a:solidFill>
                <a:srgbClr val="0000FF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06940" y="1657350"/>
            <a:ext cx="3075488" cy="762000"/>
            <a:chOff x="2606940" y="1657350"/>
            <a:chExt cx="3075488" cy="762000"/>
          </a:xfrm>
        </p:grpSpPr>
        <p:sp>
          <p:nvSpPr>
            <p:cNvPr id="2" name="Cloud Callout 1"/>
            <p:cNvSpPr/>
            <p:nvPr/>
          </p:nvSpPr>
          <p:spPr>
            <a:xfrm>
              <a:off x="2606940" y="1657350"/>
              <a:ext cx="2995622" cy="762000"/>
            </a:xfrm>
            <a:prstGeom prst="cloudCallout">
              <a:avLst>
                <a:gd name="adj1" fmla="val -22285"/>
                <a:gd name="adj2" fmla="val 14875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43225" y="1765012"/>
              <a:ext cx="2739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Bookman Old Style" pitchFamily="18" charset="0"/>
                </a:rPr>
                <a:t>Beam of light not visible inside a true solution</a:t>
              </a:r>
              <a:endParaRPr lang="en-US" sz="14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990850" y="1710094"/>
            <a:ext cx="3008813" cy="762000"/>
            <a:chOff x="2606940" y="1657350"/>
            <a:chExt cx="3008813" cy="762000"/>
          </a:xfrm>
        </p:grpSpPr>
        <p:sp>
          <p:nvSpPr>
            <p:cNvPr id="31" name="Cloud Callout 30"/>
            <p:cNvSpPr/>
            <p:nvPr/>
          </p:nvSpPr>
          <p:spPr>
            <a:xfrm>
              <a:off x="2606940" y="1657350"/>
              <a:ext cx="2995622" cy="762000"/>
            </a:xfrm>
            <a:prstGeom prst="cloudCallout">
              <a:avLst>
                <a:gd name="adj1" fmla="val 47031"/>
                <a:gd name="adj2" fmla="val 15375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76550" y="1765012"/>
              <a:ext cx="2739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Bookman Old Style" pitchFamily="18" charset="0"/>
                </a:rPr>
                <a:t>Beam of light visible inside a colloidal solution</a:t>
              </a:r>
              <a:endParaRPr lang="en-US" sz="14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6170" y="2588718"/>
            <a:ext cx="3008813" cy="567591"/>
            <a:chOff x="2606940" y="1657350"/>
            <a:chExt cx="3008813" cy="567591"/>
          </a:xfrm>
        </p:grpSpPr>
        <p:sp>
          <p:nvSpPr>
            <p:cNvPr id="36" name="Cloud Callout 35"/>
            <p:cNvSpPr/>
            <p:nvPr/>
          </p:nvSpPr>
          <p:spPr>
            <a:xfrm>
              <a:off x="2606940" y="1657350"/>
              <a:ext cx="2035735" cy="567591"/>
            </a:xfrm>
            <a:prstGeom prst="cloudCallout">
              <a:avLst>
                <a:gd name="adj1" fmla="val 242"/>
                <a:gd name="adj2" fmla="val 14871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76550" y="1765012"/>
              <a:ext cx="2739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Bookman Old Style" pitchFamily="18" charset="0"/>
                </a:rPr>
                <a:t>Beam of light</a:t>
              </a:r>
              <a:endParaRPr lang="en-US" sz="14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20712" y="849630"/>
            <a:ext cx="3166928" cy="853234"/>
            <a:chOff x="4620712" y="849630"/>
            <a:chExt cx="3166928" cy="853234"/>
          </a:xfrm>
        </p:grpSpPr>
        <p:sp>
          <p:nvSpPr>
            <p:cNvPr id="44" name="Cloud Callout 43"/>
            <p:cNvSpPr/>
            <p:nvPr/>
          </p:nvSpPr>
          <p:spPr>
            <a:xfrm>
              <a:off x="4620712" y="849630"/>
              <a:ext cx="2995622" cy="838200"/>
            </a:xfrm>
            <a:prstGeom prst="cloudCallout">
              <a:avLst>
                <a:gd name="adj1" fmla="val -22285"/>
                <a:gd name="adj2" fmla="val 14875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48437" y="890334"/>
              <a:ext cx="2739203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Bookman Old Style" pitchFamily="18" charset="0"/>
                </a:rPr>
                <a:t>Because of the small size of particles and their uniform distribution</a:t>
              </a:r>
              <a:endParaRPr lang="en-US" sz="14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7454854" y="9978"/>
            <a:ext cx="1667378" cy="530931"/>
          </a:xfrm>
          <a:prstGeom prst="rect">
            <a:avLst/>
          </a:prstGeom>
          <a:solidFill>
            <a:srgbClr val="53548A"/>
          </a:solidFill>
          <a:ln w="25400" cap="flat" cmpd="sng" algn="ctr">
            <a:solidFill>
              <a:srgbClr val="53548A">
                <a:shade val="50000"/>
              </a:srgbClr>
            </a:solidFill>
            <a:prstDash val="solid"/>
          </a:ln>
          <a:effectLst/>
        </p:spPr>
        <p:txBody>
          <a:bodyPr lIns="90954" tIns="45476" rIns="90954" bIns="45476" rtlCol="0" anchor="ctr"/>
          <a:lstStyle/>
          <a:p>
            <a:pPr algn="ctr" defTabSz="909530">
              <a:defRPr/>
            </a:pPr>
            <a:r>
              <a:rPr lang="en-US" sz="1800" kern="0" dirty="0" smtClean="0">
                <a:solidFill>
                  <a:sysClr val="window" lastClr="FFFFFF"/>
                </a:solidFill>
              </a:rPr>
              <a:t>ROBOMATE</a:t>
            </a:r>
            <a:endParaRPr lang="en-IN" sz="1800" kern="0" dirty="0" smtClean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 animBg="1"/>
      <p:bldP spid="18" grpId="0" animBg="1"/>
      <p:bldP spid="20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09916"/>
              </p:ext>
            </p:extLst>
          </p:nvPr>
        </p:nvGraphicFramePr>
        <p:xfrm>
          <a:off x="152400" y="895350"/>
          <a:ext cx="8763000" cy="35179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43200"/>
                <a:gridCol w="2667000"/>
                <a:gridCol w="3352800"/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90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033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914400" y="960087"/>
            <a:ext cx="1199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b="1" dirty="0" smtClean="0">
                <a:solidFill>
                  <a:schemeClr val="bg1"/>
                </a:solidFill>
                <a:latin typeface="Bookman Old Style" pitchFamily="18" charset="0"/>
              </a:rPr>
              <a:t>Solution</a:t>
            </a:r>
            <a:endParaRPr lang="en-US" sz="18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28427" y="960087"/>
            <a:ext cx="15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b="1" dirty="0" smtClean="0">
                <a:solidFill>
                  <a:schemeClr val="bg1"/>
                </a:solidFill>
                <a:latin typeface="Bookman Old Style" pitchFamily="18" charset="0"/>
              </a:rPr>
              <a:t>Suspension</a:t>
            </a:r>
            <a:endParaRPr lang="en-US" sz="18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019800" y="960087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b="1" dirty="0" smtClean="0">
                <a:solidFill>
                  <a:schemeClr val="bg1"/>
                </a:solidFill>
                <a:latin typeface="Bookman Old Style" pitchFamily="18" charset="0"/>
              </a:rPr>
              <a:t>Colloid</a:t>
            </a:r>
            <a:endParaRPr lang="en-US" sz="18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2400" y="1732454"/>
            <a:ext cx="2586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Homogeneous mixture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9400" y="1732454"/>
            <a:ext cx="25869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Homogeneous mixture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62600" y="1486233"/>
            <a:ext cx="320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Appears to be homogeneous but actually it is heterogeneous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2400" y="2694861"/>
            <a:ext cx="25869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Particle size </a:t>
            </a:r>
          </a:p>
          <a:p>
            <a:pPr lvl="0"/>
            <a:r>
              <a:rPr lang="en-US" sz="1600" b="1" dirty="0" smtClean="0">
                <a:latin typeface="Bookman Old Style" pitchFamily="18" charset="0"/>
                <a:sym typeface="Symbol"/>
              </a:rPr>
              <a:t> 1 nm in diameter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19400" y="2694861"/>
            <a:ext cx="25869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Particle size </a:t>
            </a:r>
          </a:p>
          <a:p>
            <a:pPr lvl="0"/>
            <a:r>
              <a:rPr lang="en-US" sz="1600" b="1" dirty="0" smtClean="0">
                <a:latin typeface="Bookman Old Style" pitchFamily="18" charset="0"/>
                <a:sym typeface="Symbol"/>
              </a:rPr>
              <a:t> 100 nm in diameter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62600" y="2694861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Particle size </a:t>
            </a:r>
            <a:r>
              <a:rPr lang="en-US" sz="1600" b="1" dirty="0" smtClean="0">
                <a:latin typeface="Bookman Old Style" pitchFamily="18" charset="0"/>
                <a:sym typeface="Symbol"/>
              </a:rPr>
              <a:t>between 1nm and 100 nm in diameter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0" y="3493353"/>
            <a:ext cx="3113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The particles cannot be seen even with a microscope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819400" y="3739574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Can be easily seen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62600" y="3616464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The particles cannot be seen even with a microscope </a:t>
            </a:r>
            <a:endParaRPr lang="en-US" sz="1600" b="1" dirty="0">
              <a:latin typeface="Bookman Old Style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495800" y="3409950"/>
            <a:ext cx="4495800" cy="1219200"/>
            <a:chOff x="914400" y="5238750"/>
            <a:chExt cx="4495800" cy="1219200"/>
          </a:xfrm>
        </p:grpSpPr>
        <p:sp>
          <p:nvSpPr>
            <p:cNvPr id="42" name="Cloud Callout 41"/>
            <p:cNvSpPr/>
            <p:nvPr/>
          </p:nvSpPr>
          <p:spPr>
            <a:xfrm>
              <a:off x="914400" y="5238750"/>
              <a:ext cx="4495800" cy="1219200"/>
            </a:xfrm>
            <a:prstGeom prst="cloudCallout">
              <a:avLst>
                <a:gd name="adj1" fmla="val 9220"/>
                <a:gd name="adj2" fmla="val -69590"/>
              </a:avLst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629768" y="5398353"/>
              <a:ext cx="3276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600" b="1" dirty="0" smtClean="0">
                  <a:latin typeface="Bookman Old Style" pitchFamily="18" charset="0"/>
                </a:rPr>
                <a:t>Bigger than those in a true solution but smaller than those in a suspension</a:t>
              </a:r>
              <a:endParaRPr lang="en-US" sz="1600" b="1" dirty="0">
                <a:latin typeface="Bookman Old Style" pitchFamily="18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3058886" y="1609344"/>
            <a:ext cx="2590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Can be separated by filtration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638800" y="1609344"/>
            <a:ext cx="342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Cannot be separated by filtration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8856" y="1609344"/>
            <a:ext cx="3015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Cannot be separated by filtration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8856" y="2571750"/>
            <a:ext cx="3091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Very stable particles do not separated out on standing 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971800" y="2571750"/>
            <a:ext cx="274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Unstable; particles settle down after sometime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38800" y="2694861"/>
            <a:ext cx="3276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Quite stable particles do not separated out on standing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08856" y="3739574"/>
            <a:ext cx="3091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Does not scatter light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015342" y="3493353"/>
            <a:ext cx="2634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Scatter a beam of light passing through it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91200" y="3616464"/>
            <a:ext cx="2634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Bookman Old Style" pitchFamily="18" charset="0"/>
              </a:rPr>
              <a:t>Scatter a beam of light passing through it</a:t>
            </a:r>
            <a:endParaRPr lang="en-US" sz="16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00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1708150"/>
            <a:ext cx="222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11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806019" y="2647950"/>
            <a:ext cx="5594781" cy="79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Separation of mixture by physical method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793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http://cdn.teachersource.com/images/products/pop/mix100.jpg"/>
          <p:cNvPicPr>
            <a:picLocks noChangeAspect="1" noChangeArrowheads="1"/>
          </p:cNvPicPr>
          <p:nvPr/>
        </p:nvPicPr>
        <p:blipFill>
          <a:blip r:embed="rId3" cstate="print"/>
          <a:srcRect r="9612"/>
          <a:stretch>
            <a:fillRect/>
          </a:stretch>
        </p:blipFill>
        <p:spPr bwMode="auto">
          <a:xfrm>
            <a:off x="3305629" y="1809750"/>
            <a:ext cx="5732656" cy="3343275"/>
          </a:xfrm>
          <a:prstGeom prst="rect">
            <a:avLst/>
          </a:prstGeom>
          <a:noFill/>
          <a:effectLst>
            <a:softEdge rad="635000"/>
          </a:effectLst>
        </p:spPr>
      </p:pic>
      <p:pic>
        <p:nvPicPr>
          <p:cNvPr id="28" name="Picture 4" descr="http://4.bp.blogspot.com/-6xl21p1l0BM/TYMZVN2myuI/AAAAAAAAAK8/lrsMcL0h-lQ/s320/magnetic-separation-process.jpg"/>
          <p:cNvPicPr>
            <a:picLocks noChangeAspect="1" noChangeArrowheads="1"/>
          </p:cNvPicPr>
          <p:nvPr/>
        </p:nvPicPr>
        <p:blipFill>
          <a:blip r:embed="rId4" cstate="print"/>
          <a:srcRect l="30508" t="43299" r="19492" b="4124"/>
          <a:stretch>
            <a:fillRect/>
          </a:stretch>
        </p:blipFill>
        <p:spPr bwMode="auto">
          <a:xfrm>
            <a:off x="5468275" y="204519"/>
            <a:ext cx="2909047" cy="188595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29" name="Picture 8" descr="http://www.thamesandkosmos.com/products/chem/images/142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" y="895731"/>
            <a:ext cx="2781300" cy="1752219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30" name="Picture 6" descr="http://library.thinkquest.org/06aug/00408/home/health%20and%20safety/img/sievin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2961632"/>
            <a:ext cx="2667000" cy="187142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4" name="Rectangle 3"/>
          <p:cNvSpPr/>
          <p:nvPr/>
        </p:nvSpPr>
        <p:spPr>
          <a:xfrm>
            <a:off x="304800" y="209550"/>
            <a:ext cx="3200400" cy="4254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Separation of Mixtures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62199" y="1276350"/>
            <a:ext cx="5334001" cy="1372112"/>
            <a:chOff x="2362199" y="1276862"/>
            <a:chExt cx="5334001" cy="1372112"/>
          </a:xfrm>
        </p:grpSpPr>
        <p:sp>
          <p:nvSpPr>
            <p:cNvPr id="5" name="Rounded Rectangular Callout 4"/>
            <p:cNvSpPr/>
            <p:nvPr/>
          </p:nvSpPr>
          <p:spPr>
            <a:xfrm>
              <a:off x="2362199" y="1276862"/>
              <a:ext cx="5334001" cy="1372112"/>
            </a:xfrm>
            <a:prstGeom prst="wedgeRoundRectCallout">
              <a:avLst>
                <a:gd name="adj1" fmla="val -44702"/>
                <a:gd name="adj2" fmla="val -96755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Bookman Old Style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49236" y="1428750"/>
              <a:ext cx="499456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The various constituents of a mixture have different physical properties such as density, solubility, size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particles, </a:t>
              </a:r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behavior towards magnet, boiling points etc. 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49236" y="1514563"/>
            <a:ext cx="4373563" cy="1026555"/>
            <a:chOff x="2549236" y="1391063"/>
            <a:chExt cx="4373563" cy="1026555"/>
          </a:xfrm>
        </p:grpSpPr>
        <p:sp>
          <p:nvSpPr>
            <p:cNvPr id="9" name="Rounded Rectangular Callout 8"/>
            <p:cNvSpPr/>
            <p:nvPr/>
          </p:nvSpPr>
          <p:spPr>
            <a:xfrm>
              <a:off x="2705100" y="1391063"/>
              <a:ext cx="4106221" cy="1026555"/>
            </a:xfrm>
            <a:prstGeom prst="wedgeRoundRectCallout">
              <a:avLst>
                <a:gd name="adj1" fmla="val -48669"/>
                <a:gd name="adj2" fmla="val -137918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Bookman Old Style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49236" y="1428750"/>
              <a:ext cx="43735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On the basis of difference in physical properties of constituents we can separate them from a mixture.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04800" y="742951"/>
            <a:ext cx="8153400" cy="3809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latin typeface="Bookman Old Style" pitchFamily="18" charset="0"/>
              </a:rPr>
              <a:t>Physical processes used to separate the constituents from a mixture are :-  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1)  Filtration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131879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2)  Sublimation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1623596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3)  Centrifugation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000" y="192839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4)  Evaporation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233196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5)  </a:t>
            </a:r>
            <a:r>
              <a:rPr lang="en-US" sz="1600" b="1" dirty="0" err="1" smtClean="0">
                <a:latin typeface="Bookman Old Style" pitchFamily="18" charset="0"/>
              </a:rPr>
              <a:t>Crystallisation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2537996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6)  Chromatography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000" y="2842796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7)  Distillation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" y="3147596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8)  Fractional distillation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000" y="3452396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9)  Separating funnel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2760" y="3757196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10)  Magnet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2760" y="4019550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11)  Solvents</a:t>
            </a:r>
            <a:endParaRPr lang="en-US" sz="16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6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Picture 2" descr="D:\SANTOSH\PPT\1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151924" y="133350"/>
            <a:ext cx="2925276" cy="8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04801" y="213167"/>
            <a:ext cx="2514600" cy="2975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Mixture of two solids: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666750"/>
            <a:ext cx="853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Two solid substances can be separated by using one of the following method :- 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013996"/>
            <a:ext cx="2135432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i)  Using a magnet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623596"/>
            <a:ext cx="3657600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ii)  Using process of sublimation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233196"/>
            <a:ext cx="3325091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iii)  Using a suitable solvent 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13165"/>
            <a:ext cx="2169515" cy="37738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i) Using a magnet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913579" y="1221170"/>
            <a:ext cx="4106221" cy="1502980"/>
            <a:chOff x="2155319" y="1229050"/>
            <a:chExt cx="4106221" cy="1502980"/>
          </a:xfrm>
        </p:grpSpPr>
        <p:sp>
          <p:nvSpPr>
            <p:cNvPr id="11" name="Cloud Callout 10"/>
            <p:cNvSpPr/>
            <p:nvPr/>
          </p:nvSpPr>
          <p:spPr>
            <a:xfrm>
              <a:off x="2155319" y="1229050"/>
              <a:ext cx="4106221" cy="1502980"/>
            </a:xfrm>
            <a:prstGeom prst="cloudCallout">
              <a:avLst>
                <a:gd name="adj1" fmla="val -36358"/>
                <a:gd name="adj2" fmla="val -74401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Bookman Old Style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49237" y="1428750"/>
              <a:ext cx="341557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Iron is attracted by a magnet. This property is used to separate iron from other constituents of mixture.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179" name="Rectangle 1"/>
          <p:cNvSpPr/>
          <p:nvPr/>
        </p:nvSpPr>
        <p:spPr>
          <a:xfrm>
            <a:off x="2474315" y="3672417"/>
            <a:ext cx="4343400" cy="1109133"/>
          </a:xfrm>
          <a:custGeom>
            <a:avLst/>
            <a:gdLst>
              <a:gd name="connsiteX0" fmla="*/ 0 w 2895600"/>
              <a:gd name="connsiteY0" fmla="*/ 0 h 1371600"/>
              <a:gd name="connsiteX1" fmla="*/ 2895600 w 2895600"/>
              <a:gd name="connsiteY1" fmla="*/ 0 h 1371600"/>
              <a:gd name="connsiteX2" fmla="*/ 2895600 w 2895600"/>
              <a:gd name="connsiteY2" fmla="*/ 1371600 h 1371600"/>
              <a:gd name="connsiteX3" fmla="*/ 0 w 2895600"/>
              <a:gd name="connsiteY3" fmla="*/ 1371600 h 1371600"/>
              <a:gd name="connsiteX4" fmla="*/ 0 w 2895600"/>
              <a:gd name="connsiteY4" fmla="*/ 0 h 1371600"/>
              <a:gd name="connsiteX0" fmla="*/ 355600 w 3251200"/>
              <a:gd name="connsiteY0" fmla="*/ 0 h 1371600"/>
              <a:gd name="connsiteX1" fmla="*/ 3251200 w 3251200"/>
              <a:gd name="connsiteY1" fmla="*/ 0 h 1371600"/>
              <a:gd name="connsiteX2" fmla="*/ 3251200 w 3251200"/>
              <a:gd name="connsiteY2" fmla="*/ 1371600 h 1371600"/>
              <a:gd name="connsiteX3" fmla="*/ 0 w 3251200"/>
              <a:gd name="connsiteY3" fmla="*/ 1371600 h 1371600"/>
              <a:gd name="connsiteX4" fmla="*/ 355600 w 3251200"/>
              <a:gd name="connsiteY4" fmla="*/ 0 h 1371600"/>
              <a:gd name="connsiteX0" fmla="*/ 355600 w 3530600"/>
              <a:gd name="connsiteY0" fmla="*/ 0 h 1384300"/>
              <a:gd name="connsiteX1" fmla="*/ 3251200 w 3530600"/>
              <a:gd name="connsiteY1" fmla="*/ 0 h 1384300"/>
              <a:gd name="connsiteX2" fmla="*/ 3530600 w 3530600"/>
              <a:gd name="connsiteY2" fmla="*/ 1384300 h 1384300"/>
              <a:gd name="connsiteX3" fmla="*/ 0 w 3530600"/>
              <a:gd name="connsiteY3" fmla="*/ 1371600 h 1384300"/>
              <a:gd name="connsiteX4" fmla="*/ 355600 w 3530600"/>
              <a:gd name="connsiteY4" fmla="*/ 0 h 1384300"/>
              <a:gd name="connsiteX0" fmla="*/ 533400 w 3530600"/>
              <a:gd name="connsiteY0" fmla="*/ 12700 h 1384300"/>
              <a:gd name="connsiteX1" fmla="*/ 3251200 w 3530600"/>
              <a:gd name="connsiteY1" fmla="*/ 0 h 1384300"/>
              <a:gd name="connsiteX2" fmla="*/ 3530600 w 3530600"/>
              <a:gd name="connsiteY2" fmla="*/ 1384300 h 1384300"/>
              <a:gd name="connsiteX3" fmla="*/ 0 w 3530600"/>
              <a:gd name="connsiteY3" fmla="*/ 1371600 h 1384300"/>
              <a:gd name="connsiteX4" fmla="*/ 533400 w 3530600"/>
              <a:gd name="connsiteY4" fmla="*/ 12700 h 1384300"/>
              <a:gd name="connsiteX0" fmla="*/ 533400 w 3530600"/>
              <a:gd name="connsiteY0" fmla="*/ 0 h 1371600"/>
              <a:gd name="connsiteX1" fmla="*/ 2933700 w 3530600"/>
              <a:gd name="connsiteY1" fmla="*/ 12700 h 1371600"/>
              <a:gd name="connsiteX2" fmla="*/ 3530600 w 3530600"/>
              <a:gd name="connsiteY2" fmla="*/ 1371600 h 1371600"/>
              <a:gd name="connsiteX3" fmla="*/ 0 w 3530600"/>
              <a:gd name="connsiteY3" fmla="*/ 1358900 h 1371600"/>
              <a:gd name="connsiteX4" fmla="*/ 533400 w 3530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0600" h="1371600">
                <a:moveTo>
                  <a:pt x="533400" y="0"/>
                </a:moveTo>
                <a:lnTo>
                  <a:pt x="2933700" y="12700"/>
                </a:lnTo>
                <a:lnTo>
                  <a:pt x="3530600" y="1371600"/>
                </a:lnTo>
                <a:lnTo>
                  <a:pt x="0" y="1358900"/>
                </a:lnTo>
                <a:lnTo>
                  <a:pt x="533400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63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80" name="Group 1179"/>
          <p:cNvGrpSpPr/>
          <p:nvPr/>
        </p:nvGrpSpPr>
        <p:grpSpPr>
          <a:xfrm>
            <a:off x="3170416" y="3247458"/>
            <a:ext cx="2916824" cy="1304467"/>
            <a:chOff x="1288833" y="1581150"/>
            <a:chExt cx="3208506" cy="1183803"/>
          </a:xfrm>
        </p:grpSpPr>
        <p:sp>
          <p:nvSpPr>
            <p:cNvPr id="1181" name="Oval 1180"/>
            <p:cNvSpPr/>
            <p:nvPr/>
          </p:nvSpPr>
          <p:spPr>
            <a:xfrm>
              <a:off x="1295400" y="1581150"/>
              <a:ext cx="3200400" cy="990600"/>
            </a:xfrm>
            <a:prstGeom prst="ellipse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innerShdw blurRad="114300">
                <a:prstClr val="black"/>
              </a:inn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2" name="Freeform 1181"/>
            <p:cNvSpPr/>
            <p:nvPr/>
          </p:nvSpPr>
          <p:spPr>
            <a:xfrm>
              <a:off x="1288833" y="2078681"/>
              <a:ext cx="3208506" cy="686272"/>
            </a:xfrm>
            <a:custGeom>
              <a:avLst/>
              <a:gdLst>
                <a:gd name="connsiteX0" fmla="*/ 1078 w 3198155"/>
                <a:gd name="connsiteY0" fmla="*/ 56219 h 721845"/>
                <a:gd name="connsiteX1" fmla="*/ 77278 w 3198155"/>
                <a:gd name="connsiteY1" fmla="*/ 193379 h 721845"/>
                <a:gd name="connsiteX2" fmla="*/ 374458 w 3198155"/>
                <a:gd name="connsiteY2" fmla="*/ 444839 h 721845"/>
                <a:gd name="connsiteX3" fmla="*/ 938338 w 3198155"/>
                <a:gd name="connsiteY3" fmla="*/ 650579 h 721845"/>
                <a:gd name="connsiteX4" fmla="*/ 1547938 w 3198155"/>
                <a:gd name="connsiteY4" fmla="*/ 719159 h 721845"/>
                <a:gd name="connsiteX5" fmla="*/ 2058478 w 3198155"/>
                <a:gd name="connsiteY5" fmla="*/ 696299 h 721845"/>
                <a:gd name="connsiteX6" fmla="*/ 2553778 w 3198155"/>
                <a:gd name="connsiteY6" fmla="*/ 589619 h 721845"/>
                <a:gd name="connsiteX7" fmla="*/ 2843338 w 3198155"/>
                <a:gd name="connsiteY7" fmla="*/ 467699 h 721845"/>
                <a:gd name="connsiteX8" fmla="*/ 3110038 w 3198155"/>
                <a:gd name="connsiteY8" fmla="*/ 261959 h 721845"/>
                <a:gd name="connsiteX9" fmla="*/ 3193858 w 3198155"/>
                <a:gd name="connsiteY9" fmla="*/ 2879 h 721845"/>
                <a:gd name="connsiteX10" fmla="*/ 3163378 w 3198155"/>
                <a:gd name="connsiteY10" fmla="*/ 132419 h 721845"/>
                <a:gd name="connsiteX11" fmla="*/ 2972878 w 3198155"/>
                <a:gd name="connsiteY11" fmla="*/ 277199 h 721845"/>
                <a:gd name="connsiteX12" fmla="*/ 2683318 w 3198155"/>
                <a:gd name="connsiteY12" fmla="*/ 391499 h 721845"/>
                <a:gd name="connsiteX13" fmla="*/ 2309938 w 3198155"/>
                <a:gd name="connsiteY13" fmla="*/ 482939 h 721845"/>
                <a:gd name="connsiteX14" fmla="*/ 1768918 w 3198155"/>
                <a:gd name="connsiteY14" fmla="*/ 513419 h 721845"/>
                <a:gd name="connsiteX15" fmla="*/ 1357438 w 3198155"/>
                <a:gd name="connsiteY15" fmla="*/ 513419 h 721845"/>
                <a:gd name="connsiteX16" fmla="*/ 740218 w 3198155"/>
                <a:gd name="connsiteY16" fmla="*/ 437219 h 721845"/>
                <a:gd name="connsiteX17" fmla="*/ 290638 w 3198155"/>
                <a:gd name="connsiteY17" fmla="*/ 315299 h 721845"/>
                <a:gd name="connsiteX18" fmla="*/ 122998 w 3198155"/>
                <a:gd name="connsiteY18" fmla="*/ 216239 h 721845"/>
                <a:gd name="connsiteX19" fmla="*/ 39178 w 3198155"/>
                <a:gd name="connsiteY19" fmla="*/ 162899 h 721845"/>
                <a:gd name="connsiteX20" fmla="*/ 1078 w 3198155"/>
                <a:gd name="connsiteY20" fmla="*/ 56219 h 721845"/>
                <a:gd name="connsiteX0" fmla="*/ 1078 w 3194882"/>
                <a:gd name="connsiteY0" fmla="*/ 56219 h 721845"/>
                <a:gd name="connsiteX1" fmla="*/ 77278 w 3194882"/>
                <a:gd name="connsiteY1" fmla="*/ 193379 h 721845"/>
                <a:gd name="connsiteX2" fmla="*/ 374458 w 3194882"/>
                <a:gd name="connsiteY2" fmla="*/ 444839 h 721845"/>
                <a:gd name="connsiteX3" fmla="*/ 938338 w 3194882"/>
                <a:gd name="connsiteY3" fmla="*/ 650579 h 721845"/>
                <a:gd name="connsiteX4" fmla="*/ 1547938 w 3194882"/>
                <a:gd name="connsiteY4" fmla="*/ 719159 h 721845"/>
                <a:gd name="connsiteX5" fmla="*/ 2058478 w 3194882"/>
                <a:gd name="connsiteY5" fmla="*/ 696299 h 721845"/>
                <a:gd name="connsiteX6" fmla="*/ 2553778 w 3194882"/>
                <a:gd name="connsiteY6" fmla="*/ 589619 h 721845"/>
                <a:gd name="connsiteX7" fmla="*/ 2843338 w 3194882"/>
                <a:gd name="connsiteY7" fmla="*/ 467699 h 721845"/>
                <a:gd name="connsiteX8" fmla="*/ 3110038 w 3194882"/>
                <a:gd name="connsiteY8" fmla="*/ 261959 h 721845"/>
                <a:gd name="connsiteX9" fmla="*/ 3193858 w 3194882"/>
                <a:gd name="connsiteY9" fmla="*/ 2879 h 721845"/>
                <a:gd name="connsiteX10" fmla="*/ 3144328 w 3194882"/>
                <a:gd name="connsiteY10" fmla="*/ 132419 h 721845"/>
                <a:gd name="connsiteX11" fmla="*/ 2972878 w 3194882"/>
                <a:gd name="connsiteY11" fmla="*/ 277199 h 721845"/>
                <a:gd name="connsiteX12" fmla="*/ 2683318 w 3194882"/>
                <a:gd name="connsiteY12" fmla="*/ 391499 h 721845"/>
                <a:gd name="connsiteX13" fmla="*/ 2309938 w 3194882"/>
                <a:gd name="connsiteY13" fmla="*/ 482939 h 721845"/>
                <a:gd name="connsiteX14" fmla="*/ 1768918 w 3194882"/>
                <a:gd name="connsiteY14" fmla="*/ 513419 h 721845"/>
                <a:gd name="connsiteX15" fmla="*/ 1357438 w 3194882"/>
                <a:gd name="connsiteY15" fmla="*/ 513419 h 721845"/>
                <a:gd name="connsiteX16" fmla="*/ 740218 w 3194882"/>
                <a:gd name="connsiteY16" fmla="*/ 437219 h 721845"/>
                <a:gd name="connsiteX17" fmla="*/ 290638 w 3194882"/>
                <a:gd name="connsiteY17" fmla="*/ 315299 h 721845"/>
                <a:gd name="connsiteX18" fmla="*/ 122998 w 3194882"/>
                <a:gd name="connsiteY18" fmla="*/ 216239 h 721845"/>
                <a:gd name="connsiteX19" fmla="*/ 39178 w 3194882"/>
                <a:gd name="connsiteY19" fmla="*/ 162899 h 721845"/>
                <a:gd name="connsiteX20" fmla="*/ 1078 w 3194882"/>
                <a:gd name="connsiteY20" fmla="*/ 56219 h 721845"/>
                <a:gd name="connsiteX0" fmla="*/ 493 w 3194297"/>
                <a:gd name="connsiteY0" fmla="*/ 56219 h 721845"/>
                <a:gd name="connsiteX1" fmla="*/ 76693 w 3194297"/>
                <a:gd name="connsiteY1" fmla="*/ 193379 h 721845"/>
                <a:gd name="connsiteX2" fmla="*/ 373873 w 3194297"/>
                <a:gd name="connsiteY2" fmla="*/ 444839 h 721845"/>
                <a:gd name="connsiteX3" fmla="*/ 937753 w 3194297"/>
                <a:gd name="connsiteY3" fmla="*/ 650579 h 721845"/>
                <a:gd name="connsiteX4" fmla="*/ 1547353 w 3194297"/>
                <a:gd name="connsiteY4" fmla="*/ 719159 h 721845"/>
                <a:gd name="connsiteX5" fmla="*/ 2057893 w 3194297"/>
                <a:gd name="connsiteY5" fmla="*/ 696299 h 721845"/>
                <a:gd name="connsiteX6" fmla="*/ 2553193 w 3194297"/>
                <a:gd name="connsiteY6" fmla="*/ 589619 h 721845"/>
                <a:gd name="connsiteX7" fmla="*/ 2842753 w 3194297"/>
                <a:gd name="connsiteY7" fmla="*/ 467699 h 721845"/>
                <a:gd name="connsiteX8" fmla="*/ 3109453 w 3194297"/>
                <a:gd name="connsiteY8" fmla="*/ 261959 h 721845"/>
                <a:gd name="connsiteX9" fmla="*/ 3193273 w 3194297"/>
                <a:gd name="connsiteY9" fmla="*/ 2879 h 721845"/>
                <a:gd name="connsiteX10" fmla="*/ 3143743 w 3194297"/>
                <a:gd name="connsiteY10" fmla="*/ 132419 h 721845"/>
                <a:gd name="connsiteX11" fmla="*/ 2972293 w 3194297"/>
                <a:gd name="connsiteY11" fmla="*/ 277199 h 721845"/>
                <a:gd name="connsiteX12" fmla="*/ 2682733 w 3194297"/>
                <a:gd name="connsiteY12" fmla="*/ 391499 h 721845"/>
                <a:gd name="connsiteX13" fmla="*/ 2309353 w 3194297"/>
                <a:gd name="connsiteY13" fmla="*/ 482939 h 721845"/>
                <a:gd name="connsiteX14" fmla="*/ 1768333 w 3194297"/>
                <a:gd name="connsiteY14" fmla="*/ 513419 h 721845"/>
                <a:gd name="connsiteX15" fmla="*/ 1356853 w 3194297"/>
                <a:gd name="connsiteY15" fmla="*/ 513419 h 721845"/>
                <a:gd name="connsiteX16" fmla="*/ 739633 w 3194297"/>
                <a:gd name="connsiteY16" fmla="*/ 437219 h 721845"/>
                <a:gd name="connsiteX17" fmla="*/ 290053 w 3194297"/>
                <a:gd name="connsiteY17" fmla="*/ 315299 h 721845"/>
                <a:gd name="connsiteX18" fmla="*/ 122413 w 3194297"/>
                <a:gd name="connsiteY18" fmla="*/ 216239 h 721845"/>
                <a:gd name="connsiteX19" fmla="*/ 48118 w 3194297"/>
                <a:gd name="connsiteY19" fmla="*/ 156549 h 721845"/>
                <a:gd name="connsiteX20" fmla="*/ 493 w 3194297"/>
                <a:gd name="connsiteY20" fmla="*/ 56219 h 721845"/>
                <a:gd name="connsiteX0" fmla="*/ 493 w 3194297"/>
                <a:gd name="connsiteY0" fmla="*/ 56219 h 721845"/>
                <a:gd name="connsiteX1" fmla="*/ 76693 w 3194297"/>
                <a:gd name="connsiteY1" fmla="*/ 193379 h 721845"/>
                <a:gd name="connsiteX2" fmla="*/ 373873 w 3194297"/>
                <a:gd name="connsiteY2" fmla="*/ 444839 h 721845"/>
                <a:gd name="connsiteX3" fmla="*/ 937753 w 3194297"/>
                <a:gd name="connsiteY3" fmla="*/ 650579 h 721845"/>
                <a:gd name="connsiteX4" fmla="*/ 1547353 w 3194297"/>
                <a:gd name="connsiteY4" fmla="*/ 719159 h 721845"/>
                <a:gd name="connsiteX5" fmla="*/ 2057893 w 3194297"/>
                <a:gd name="connsiteY5" fmla="*/ 696299 h 721845"/>
                <a:gd name="connsiteX6" fmla="*/ 2553193 w 3194297"/>
                <a:gd name="connsiteY6" fmla="*/ 589619 h 721845"/>
                <a:gd name="connsiteX7" fmla="*/ 2842753 w 3194297"/>
                <a:gd name="connsiteY7" fmla="*/ 467699 h 721845"/>
                <a:gd name="connsiteX8" fmla="*/ 3109453 w 3194297"/>
                <a:gd name="connsiteY8" fmla="*/ 261959 h 721845"/>
                <a:gd name="connsiteX9" fmla="*/ 3193273 w 3194297"/>
                <a:gd name="connsiteY9" fmla="*/ 2879 h 721845"/>
                <a:gd name="connsiteX10" fmla="*/ 3143743 w 3194297"/>
                <a:gd name="connsiteY10" fmla="*/ 132419 h 721845"/>
                <a:gd name="connsiteX11" fmla="*/ 2972293 w 3194297"/>
                <a:gd name="connsiteY11" fmla="*/ 277199 h 721845"/>
                <a:gd name="connsiteX12" fmla="*/ 2682733 w 3194297"/>
                <a:gd name="connsiteY12" fmla="*/ 391499 h 721845"/>
                <a:gd name="connsiteX13" fmla="*/ 2309353 w 3194297"/>
                <a:gd name="connsiteY13" fmla="*/ 482939 h 721845"/>
                <a:gd name="connsiteX14" fmla="*/ 1768333 w 3194297"/>
                <a:gd name="connsiteY14" fmla="*/ 513419 h 721845"/>
                <a:gd name="connsiteX15" fmla="*/ 1356853 w 3194297"/>
                <a:gd name="connsiteY15" fmla="*/ 513419 h 721845"/>
                <a:gd name="connsiteX16" fmla="*/ 739633 w 3194297"/>
                <a:gd name="connsiteY16" fmla="*/ 437219 h 721845"/>
                <a:gd name="connsiteX17" fmla="*/ 290053 w 3194297"/>
                <a:gd name="connsiteY17" fmla="*/ 315299 h 721845"/>
                <a:gd name="connsiteX18" fmla="*/ 122413 w 3194297"/>
                <a:gd name="connsiteY18" fmla="*/ 216239 h 721845"/>
                <a:gd name="connsiteX19" fmla="*/ 48118 w 3194297"/>
                <a:gd name="connsiteY19" fmla="*/ 156549 h 721845"/>
                <a:gd name="connsiteX20" fmla="*/ 493 w 3194297"/>
                <a:gd name="connsiteY20" fmla="*/ 56219 h 721845"/>
                <a:gd name="connsiteX0" fmla="*/ 493 w 3194297"/>
                <a:gd name="connsiteY0" fmla="*/ 56219 h 721845"/>
                <a:gd name="connsiteX1" fmla="*/ 76693 w 3194297"/>
                <a:gd name="connsiteY1" fmla="*/ 193379 h 721845"/>
                <a:gd name="connsiteX2" fmla="*/ 373873 w 3194297"/>
                <a:gd name="connsiteY2" fmla="*/ 444839 h 721845"/>
                <a:gd name="connsiteX3" fmla="*/ 937753 w 3194297"/>
                <a:gd name="connsiteY3" fmla="*/ 650579 h 721845"/>
                <a:gd name="connsiteX4" fmla="*/ 1547353 w 3194297"/>
                <a:gd name="connsiteY4" fmla="*/ 719159 h 721845"/>
                <a:gd name="connsiteX5" fmla="*/ 2057893 w 3194297"/>
                <a:gd name="connsiteY5" fmla="*/ 696299 h 721845"/>
                <a:gd name="connsiteX6" fmla="*/ 2553193 w 3194297"/>
                <a:gd name="connsiteY6" fmla="*/ 589619 h 721845"/>
                <a:gd name="connsiteX7" fmla="*/ 2842753 w 3194297"/>
                <a:gd name="connsiteY7" fmla="*/ 467699 h 721845"/>
                <a:gd name="connsiteX8" fmla="*/ 3109453 w 3194297"/>
                <a:gd name="connsiteY8" fmla="*/ 261959 h 721845"/>
                <a:gd name="connsiteX9" fmla="*/ 3193273 w 3194297"/>
                <a:gd name="connsiteY9" fmla="*/ 2879 h 721845"/>
                <a:gd name="connsiteX10" fmla="*/ 3143743 w 3194297"/>
                <a:gd name="connsiteY10" fmla="*/ 132419 h 721845"/>
                <a:gd name="connsiteX11" fmla="*/ 2972293 w 3194297"/>
                <a:gd name="connsiteY11" fmla="*/ 277199 h 721845"/>
                <a:gd name="connsiteX12" fmla="*/ 2682733 w 3194297"/>
                <a:gd name="connsiteY12" fmla="*/ 391499 h 721845"/>
                <a:gd name="connsiteX13" fmla="*/ 2309353 w 3194297"/>
                <a:gd name="connsiteY13" fmla="*/ 482939 h 721845"/>
                <a:gd name="connsiteX14" fmla="*/ 1777858 w 3194297"/>
                <a:gd name="connsiteY14" fmla="*/ 525325 h 721845"/>
                <a:gd name="connsiteX15" fmla="*/ 1356853 w 3194297"/>
                <a:gd name="connsiteY15" fmla="*/ 513419 h 721845"/>
                <a:gd name="connsiteX16" fmla="*/ 739633 w 3194297"/>
                <a:gd name="connsiteY16" fmla="*/ 437219 h 721845"/>
                <a:gd name="connsiteX17" fmla="*/ 290053 w 3194297"/>
                <a:gd name="connsiteY17" fmla="*/ 315299 h 721845"/>
                <a:gd name="connsiteX18" fmla="*/ 122413 w 3194297"/>
                <a:gd name="connsiteY18" fmla="*/ 216239 h 721845"/>
                <a:gd name="connsiteX19" fmla="*/ 48118 w 3194297"/>
                <a:gd name="connsiteY19" fmla="*/ 156549 h 721845"/>
                <a:gd name="connsiteX20" fmla="*/ 493 w 3194297"/>
                <a:gd name="connsiteY20" fmla="*/ 56219 h 721845"/>
                <a:gd name="connsiteX0" fmla="*/ 493 w 3194297"/>
                <a:gd name="connsiteY0" fmla="*/ 56219 h 721845"/>
                <a:gd name="connsiteX1" fmla="*/ 76693 w 3194297"/>
                <a:gd name="connsiteY1" fmla="*/ 193379 h 721845"/>
                <a:gd name="connsiteX2" fmla="*/ 373873 w 3194297"/>
                <a:gd name="connsiteY2" fmla="*/ 444839 h 721845"/>
                <a:gd name="connsiteX3" fmla="*/ 937753 w 3194297"/>
                <a:gd name="connsiteY3" fmla="*/ 650579 h 721845"/>
                <a:gd name="connsiteX4" fmla="*/ 1547353 w 3194297"/>
                <a:gd name="connsiteY4" fmla="*/ 719159 h 721845"/>
                <a:gd name="connsiteX5" fmla="*/ 2057893 w 3194297"/>
                <a:gd name="connsiteY5" fmla="*/ 696299 h 721845"/>
                <a:gd name="connsiteX6" fmla="*/ 2553193 w 3194297"/>
                <a:gd name="connsiteY6" fmla="*/ 589619 h 721845"/>
                <a:gd name="connsiteX7" fmla="*/ 2842753 w 3194297"/>
                <a:gd name="connsiteY7" fmla="*/ 467699 h 721845"/>
                <a:gd name="connsiteX8" fmla="*/ 3109453 w 3194297"/>
                <a:gd name="connsiteY8" fmla="*/ 261959 h 721845"/>
                <a:gd name="connsiteX9" fmla="*/ 3193273 w 3194297"/>
                <a:gd name="connsiteY9" fmla="*/ 2879 h 721845"/>
                <a:gd name="connsiteX10" fmla="*/ 3143743 w 3194297"/>
                <a:gd name="connsiteY10" fmla="*/ 132419 h 721845"/>
                <a:gd name="connsiteX11" fmla="*/ 2972293 w 3194297"/>
                <a:gd name="connsiteY11" fmla="*/ 277199 h 721845"/>
                <a:gd name="connsiteX12" fmla="*/ 2682733 w 3194297"/>
                <a:gd name="connsiteY12" fmla="*/ 391499 h 721845"/>
                <a:gd name="connsiteX13" fmla="*/ 2306972 w 3194297"/>
                <a:gd name="connsiteY13" fmla="*/ 473414 h 721845"/>
                <a:gd name="connsiteX14" fmla="*/ 1777858 w 3194297"/>
                <a:gd name="connsiteY14" fmla="*/ 525325 h 721845"/>
                <a:gd name="connsiteX15" fmla="*/ 1356853 w 3194297"/>
                <a:gd name="connsiteY15" fmla="*/ 513419 h 721845"/>
                <a:gd name="connsiteX16" fmla="*/ 739633 w 3194297"/>
                <a:gd name="connsiteY16" fmla="*/ 437219 h 721845"/>
                <a:gd name="connsiteX17" fmla="*/ 290053 w 3194297"/>
                <a:gd name="connsiteY17" fmla="*/ 315299 h 721845"/>
                <a:gd name="connsiteX18" fmla="*/ 122413 w 3194297"/>
                <a:gd name="connsiteY18" fmla="*/ 216239 h 721845"/>
                <a:gd name="connsiteX19" fmla="*/ 48118 w 3194297"/>
                <a:gd name="connsiteY19" fmla="*/ 156549 h 721845"/>
                <a:gd name="connsiteX20" fmla="*/ 493 w 3194297"/>
                <a:gd name="connsiteY20" fmla="*/ 56219 h 721845"/>
                <a:gd name="connsiteX0" fmla="*/ 493 w 3200470"/>
                <a:gd name="connsiteY0" fmla="*/ 9969 h 675595"/>
                <a:gd name="connsiteX1" fmla="*/ 76693 w 3200470"/>
                <a:gd name="connsiteY1" fmla="*/ 147129 h 675595"/>
                <a:gd name="connsiteX2" fmla="*/ 373873 w 3200470"/>
                <a:gd name="connsiteY2" fmla="*/ 398589 h 675595"/>
                <a:gd name="connsiteX3" fmla="*/ 937753 w 3200470"/>
                <a:gd name="connsiteY3" fmla="*/ 604329 h 675595"/>
                <a:gd name="connsiteX4" fmla="*/ 1547353 w 3200470"/>
                <a:gd name="connsiteY4" fmla="*/ 672909 h 675595"/>
                <a:gd name="connsiteX5" fmla="*/ 2057893 w 3200470"/>
                <a:gd name="connsiteY5" fmla="*/ 650049 h 675595"/>
                <a:gd name="connsiteX6" fmla="*/ 2553193 w 3200470"/>
                <a:gd name="connsiteY6" fmla="*/ 543369 h 675595"/>
                <a:gd name="connsiteX7" fmla="*/ 2842753 w 3200470"/>
                <a:gd name="connsiteY7" fmla="*/ 421449 h 675595"/>
                <a:gd name="connsiteX8" fmla="*/ 3109453 w 3200470"/>
                <a:gd name="connsiteY8" fmla="*/ 215709 h 675595"/>
                <a:gd name="connsiteX9" fmla="*/ 3199623 w 3200470"/>
                <a:gd name="connsiteY9" fmla="*/ 4254 h 675595"/>
                <a:gd name="connsiteX10" fmla="*/ 3143743 w 3200470"/>
                <a:gd name="connsiteY10" fmla="*/ 86169 h 675595"/>
                <a:gd name="connsiteX11" fmla="*/ 2972293 w 3200470"/>
                <a:gd name="connsiteY11" fmla="*/ 230949 h 675595"/>
                <a:gd name="connsiteX12" fmla="*/ 2682733 w 3200470"/>
                <a:gd name="connsiteY12" fmla="*/ 345249 h 675595"/>
                <a:gd name="connsiteX13" fmla="*/ 2306972 w 3200470"/>
                <a:gd name="connsiteY13" fmla="*/ 427164 h 675595"/>
                <a:gd name="connsiteX14" fmla="*/ 1777858 w 3200470"/>
                <a:gd name="connsiteY14" fmla="*/ 479075 h 675595"/>
                <a:gd name="connsiteX15" fmla="*/ 1356853 w 3200470"/>
                <a:gd name="connsiteY15" fmla="*/ 467169 h 675595"/>
                <a:gd name="connsiteX16" fmla="*/ 739633 w 3200470"/>
                <a:gd name="connsiteY16" fmla="*/ 390969 h 675595"/>
                <a:gd name="connsiteX17" fmla="*/ 290053 w 3200470"/>
                <a:gd name="connsiteY17" fmla="*/ 269049 h 675595"/>
                <a:gd name="connsiteX18" fmla="*/ 122413 w 3200470"/>
                <a:gd name="connsiteY18" fmla="*/ 169989 h 675595"/>
                <a:gd name="connsiteX19" fmla="*/ 48118 w 3200470"/>
                <a:gd name="connsiteY19" fmla="*/ 110299 h 675595"/>
                <a:gd name="connsiteX20" fmla="*/ 493 w 3200470"/>
                <a:gd name="connsiteY20" fmla="*/ 9969 h 675595"/>
                <a:gd name="connsiteX0" fmla="*/ 558 w 3194185"/>
                <a:gd name="connsiteY0" fmla="*/ 41719 h 675595"/>
                <a:gd name="connsiteX1" fmla="*/ 70408 w 3194185"/>
                <a:gd name="connsiteY1" fmla="*/ 147129 h 675595"/>
                <a:gd name="connsiteX2" fmla="*/ 367588 w 3194185"/>
                <a:gd name="connsiteY2" fmla="*/ 398589 h 675595"/>
                <a:gd name="connsiteX3" fmla="*/ 931468 w 3194185"/>
                <a:gd name="connsiteY3" fmla="*/ 604329 h 675595"/>
                <a:gd name="connsiteX4" fmla="*/ 1541068 w 3194185"/>
                <a:gd name="connsiteY4" fmla="*/ 672909 h 675595"/>
                <a:gd name="connsiteX5" fmla="*/ 2051608 w 3194185"/>
                <a:gd name="connsiteY5" fmla="*/ 650049 h 675595"/>
                <a:gd name="connsiteX6" fmla="*/ 2546908 w 3194185"/>
                <a:gd name="connsiteY6" fmla="*/ 543369 h 675595"/>
                <a:gd name="connsiteX7" fmla="*/ 2836468 w 3194185"/>
                <a:gd name="connsiteY7" fmla="*/ 421449 h 675595"/>
                <a:gd name="connsiteX8" fmla="*/ 3103168 w 3194185"/>
                <a:gd name="connsiteY8" fmla="*/ 215709 h 675595"/>
                <a:gd name="connsiteX9" fmla="*/ 3193338 w 3194185"/>
                <a:gd name="connsiteY9" fmla="*/ 4254 h 675595"/>
                <a:gd name="connsiteX10" fmla="*/ 3137458 w 3194185"/>
                <a:gd name="connsiteY10" fmla="*/ 86169 h 675595"/>
                <a:gd name="connsiteX11" fmla="*/ 2966008 w 3194185"/>
                <a:gd name="connsiteY11" fmla="*/ 230949 h 675595"/>
                <a:gd name="connsiteX12" fmla="*/ 2676448 w 3194185"/>
                <a:gd name="connsiteY12" fmla="*/ 345249 h 675595"/>
                <a:gd name="connsiteX13" fmla="*/ 2300687 w 3194185"/>
                <a:gd name="connsiteY13" fmla="*/ 427164 h 675595"/>
                <a:gd name="connsiteX14" fmla="*/ 1771573 w 3194185"/>
                <a:gd name="connsiteY14" fmla="*/ 479075 h 675595"/>
                <a:gd name="connsiteX15" fmla="*/ 1350568 w 3194185"/>
                <a:gd name="connsiteY15" fmla="*/ 467169 h 675595"/>
                <a:gd name="connsiteX16" fmla="*/ 733348 w 3194185"/>
                <a:gd name="connsiteY16" fmla="*/ 390969 h 675595"/>
                <a:gd name="connsiteX17" fmla="*/ 283768 w 3194185"/>
                <a:gd name="connsiteY17" fmla="*/ 269049 h 675595"/>
                <a:gd name="connsiteX18" fmla="*/ 116128 w 3194185"/>
                <a:gd name="connsiteY18" fmla="*/ 169989 h 675595"/>
                <a:gd name="connsiteX19" fmla="*/ 41833 w 3194185"/>
                <a:gd name="connsiteY19" fmla="*/ 110299 h 675595"/>
                <a:gd name="connsiteX20" fmla="*/ 558 w 3194185"/>
                <a:gd name="connsiteY20" fmla="*/ 41719 h 675595"/>
                <a:gd name="connsiteX0" fmla="*/ 273 w 3193900"/>
                <a:gd name="connsiteY0" fmla="*/ 41719 h 675595"/>
                <a:gd name="connsiteX1" fmla="*/ 60598 w 3193900"/>
                <a:gd name="connsiteY1" fmla="*/ 153479 h 675595"/>
                <a:gd name="connsiteX2" fmla="*/ 367303 w 3193900"/>
                <a:gd name="connsiteY2" fmla="*/ 398589 h 675595"/>
                <a:gd name="connsiteX3" fmla="*/ 931183 w 3193900"/>
                <a:gd name="connsiteY3" fmla="*/ 604329 h 675595"/>
                <a:gd name="connsiteX4" fmla="*/ 1540783 w 3193900"/>
                <a:gd name="connsiteY4" fmla="*/ 672909 h 675595"/>
                <a:gd name="connsiteX5" fmla="*/ 2051323 w 3193900"/>
                <a:gd name="connsiteY5" fmla="*/ 650049 h 675595"/>
                <a:gd name="connsiteX6" fmla="*/ 2546623 w 3193900"/>
                <a:gd name="connsiteY6" fmla="*/ 543369 h 675595"/>
                <a:gd name="connsiteX7" fmla="*/ 2836183 w 3193900"/>
                <a:gd name="connsiteY7" fmla="*/ 421449 h 675595"/>
                <a:gd name="connsiteX8" fmla="*/ 3102883 w 3193900"/>
                <a:gd name="connsiteY8" fmla="*/ 215709 h 675595"/>
                <a:gd name="connsiteX9" fmla="*/ 3193053 w 3193900"/>
                <a:gd name="connsiteY9" fmla="*/ 4254 h 675595"/>
                <a:gd name="connsiteX10" fmla="*/ 3137173 w 3193900"/>
                <a:gd name="connsiteY10" fmla="*/ 86169 h 675595"/>
                <a:gd name="connsiteX11" fmla="*/ 2965723 w 3193900"/>
                <a:gd name="connsiteY11" fmla="*/ 230949 h 675595"/>
                <a:gd name="connsiteX12" fmla="*/ 2676163 w 3193900"/>
                <a:gd name="connsiteY12" fmla="*/ 345249 h 675595"/>
                <a:gd name="connsiteX13" fmla="*/ 2300402 w 3193900"/>
                <a:gd name="connsiteY13" fmla="*/ 427164 h 675595"/>
                <a:gd name="connsiteX14" fmla="*/ 1771288 w 3193900"/>
                <a:gd name="connsiteY14" fmla="*/ 479075 h 675595"/>
                <a:gd name="connsiteX15" fmla="*/ 1350283 w 3193900"/>
                <a:gd name="connsiteY15" fmla="*/ 467169 h 675595"/>
                <a:gd name="connsiteX16" fmla="*/ 733063 w 3193900"/>
                <a:gd name="connsiteY16" fmla="*/ 390969 h 675595"/>
                <a:gd name="connsiteX17" fmla="*/ 283483 w 3193900"/>
                <a:gd name="connsiteY17" fmla="*/ 269049 h 675595"/>
                <a:gd name="connsiteX18" fmla="*/ 115843 w 3193900"/>
                <a:gd name="connsiteY18" fmla="*/ 169989 h 675595"/>
                <a:gd name="connsiteX19" fmla="*/ 41548 w 3193900"/>
                <a:gd name="connsiteY19" fmla="*/ 110299 h 675595"/>
                <a:gd name="connsiteX20" fmla="*/ 273 w 3193900"/>
                <a:gd name="connsiteY20" fmla="*/ 41719 h 675595"/>
                <a:gd name="connsiteX0" fmla="*/ 439 w 3194066"/>
                <a:gd name="connsiteY0" fmla="*/ 41719 h 675595"/>
                <a:gd name="connsiteX1" fmla="*/ 22416 w 3194066"/>
                <a:gd name="connsiteY1" fmla="*/ 101392 h 675595"/>
                <a:gd name="connsiteX2" fmla="*/ 60764 w 3194066"/>
                <a:gd name="connsiteY2" fmla="*/ 153479 h 675595"/>
                <a:gd name="connsiteX3" fmla="*/ 367469 w 3194066"/>
                <a:gd name="connsiteY3" fmla="*/ 398589 h 675595"/>
                <a:gd name="connsiteX4" fmla="*/ 931349 w 3194066"/>
                <a:gd name="connsiteY4" fmla="*/ 604329 h 675595"/>
                <a:gd name="connsiteX5" fmla="*/ 1540949 w 3194066"/>
                <a:gd name="connsiteY5" fmla="*/ 672909 h 675595"/>
                <a:gd name="connsiteX6" fmla="*/ 2051489 w 3194066"/>
                <a:gd name="connsiteY6" fmla="*/ 650049 h 675595"/>
                <a:gd name="connsiteX7" fmla="*/ 2546789 w 3194066"/>
                <a:gd name="connsiteY7" fmla="*/ 543369 h 675595"/>
                <a:gd name="connsiteX8" fmla="*/ 2836349 w 3194066"/>
                <a:gd name="connsiteY8" fmla="*/ 421449 h 675595"/>
                <a:gd name="connsiteX9" fmla="*/ 3103049 w 3194066"/>
                <a:gd name="connsiteY9" fmla="*/ 215709 h 675595"/>
                <a:gd name="connsiteX10" fmla="*/ 3193219 w 3194066"/>
                <a:gd name="connsiteY10" fmla="*/ 4254 h 675595"/>
                <a:gd name="connsiteX11" fmla="*/ 3137339 w 3194066"/>
                <a:gd name="connsiteY11" fmla="*/ 86169 h 675595"/>
                <a:gd name="connsiteX12" fmla="*/ 2965889 w 3194066"/>
                <a:gd name="connsiteY12" fmla="*/ 230949 h 675595"/>
                <a:gd name="connsiteX13" fmla="*/ 2676329 w 3194066"/>
                <a:gd name="connsiteY13" fmla="*/ 345249 h 675595"/>
                <a:gd name="connsiteX14" fmla="*/ 2300568 w 3194066"/>
                <a:gd name="connsiteY14" fmla="*/ 427164 h 675595"/>
                <a:gd name="connsiteX15" fmla="*/ 1771454 w 3194066"/>
                <a:gd name="connsiteY15" fmla="*/ 479075 h 675595"/>
                <a:gd name="connsiteX16" fmla="*/ 1350449 w 3194066"/>
                <a:gd name="connsiteY16" fmla="*/ 467169 h 675595"/>
                <a:gd name="connsiteX17" fmla="*/ 733229 w 3194066"/>
                <a:gd name="connsiteY17" fmla="*/ 390969 h 675595"/>
                <a:gd name="connsiteX18" fmla="*/ 283649 w 3194066"/>
                <a:gd name="connsiteY18" fmla="*/ 269049 h 675595"/>
                <a:gd name="connsiteX19" fmla="*/ 116009 w 3194066"/>
                <a:gd name="connsiteY19" fmla="*/ 169989 h 675595"/>
                <a:gd name="connsiteX20" fmla="*/ 41714 w 3194066"/>
                <a:gd name="connsiteY20" fmla="*/ 110299 h 675595"/>
                <a:gd name="connsiteX21" fmla="*/ 439 w 3194066"/>
                <a:gd name="connsiteY21" fmla="*/ 41719 h 675595"/>
                <a:gd name="connsiteX0" fmla="*/ 439 w 3194066"/>
                <a:gd name="connsiteY0" fmla="*/ 41719 h 675595"/>
                <a:gd name="connsiteX1" fmla="*/ 22416 w 3194066"/>
                <a:gd name="connsiteY1" fmla="*/ 101392 h 675595"/>
                <a:gd name="connsiteX2" fmla="*/ 106008 w 3194066"/>
                <a:gd name="connsiteY2" fmla="*/ 201104 h 675595"/>
                <a:gd name="connsiteX3" fmla="*/ 367469 w 3194066"/>
                <a:gd name="connsiteY3" fmla="*/ 398589 h 675595"/>
                <a:gd name="connsiteX4" fmla="*/ 931349 w 3194066"/>
                <a:gd name="connsiteY4" fmla="*/ 604329 h 675595"/>
                <a:gd name="connsiteX5" fmla="*/ 1540949 w 3194066"/>
                <a:gd name="connsiteY5" fmla="*/ 672909 h 675595"/>
                <a:gd name="connsiteX6" fmla="*/ 2051489 w 3194066"/>
                <a:gd name="connsiteY6" fmla="*/ 650049 h 675595"/>
                <a:gd name="connsiteX7" fmla="*/ 2546789 w 3194066"/>
                <a:gd name="connsiteY7" fmla="*/ 543369 h 675595"/>
                <a:gd name="connsiteX8" fmla="*/ 2836349 w 3194066"/>
                <a:gd name="connsiteY8" fmla="*/ 421449 h 675595"/>
                <a:gd name="connsiteX9" fmla="*/ 3103049 w 3194066"/>
                <a:gd name="connsiteY9" fmla="*/ 215709 h 675595"/>
                <a:gd name="connsiteX10" fmla="*/ 3193219 w 3194066"/>
                <a:gd name="connsiteY10" fmla="*/ 4254 h 675595"/>
                <a:gd name="connsiteX11" fmla="*/ 3137339 w 3194066"/>
                <a:gd name="connsiteY11" fmla="*/ 86169 h 675595"/>
                <a:gd name="connsiteX12" fmla="*/ 2965889 w 3194066"/>
                <a:gd name="connsiteY12" fmla="*/ 230949 h 675595"/>
                <a:gd name="connsiteX13" fmla="*/ 2676329 w 3194066"/>
                <a:gd name="connsiteY13" fmla="*/ 345249 h 675595"/>
                <a:gd name="connsiteX14" fmla="*/ 2300568 w 3194066"/>
                <a:gd name="connsiteY14" fmla="*/ 427164 h 675595"/>
                <a:gd name="connsiteX15" fmla="*/ 1771454 w 3194066"/>
                <a:gd name="connsiteY15" fmla="*/ 479075 h 675595"/>
                <a:gd name="connsiteX16" fmla="*/ 1350449 w 3194066"/>
                <a:gd name="connsiteY16" fmla="*/ 467169 h 675595"/>
                <a:gd name="connsiteX17" fmla="*/ 733229 w 3194066"/>
                <a:gd name="connsiteY17" fmla="*/ 390969 h 675595"/>
                <a:gd name="connsiteX18" fmla="*/ 283649 w 3194066"/>
                <a:gd name="connsiteY18" fmla="*/ 269049 h 675595"/>
                <a:gd name="connsiteX19" fmla="*/ 116009 w 3194066"/>
                <a:gd name="connsiteY19" fmla="*/ 169989 h 675595"/>
                <a:gd name="connsiteX20" fmla="*/ 41714 w 3194066"/>
                <a:gd name="connsiteY20" fmla="*/ 110299 h 675595"/>
                <a:gd name="connsiteX21" fmla="*/ 439 w 3194066"/>
                <a:gd name="connsiteY21" fmla="*/ 41719 h 675595"/>
                <a:gd name="connsiteX0" fmla="*/ 439 w 3194066"/>
                <a:gd name="connsiteY0" fmla="*/ 41719 h 675595"/>
                <a:gd name="connsiteX1" fmla="*/ 22416 w 3194066"/>
                <a:gd name="connsiteY1" fmla="*/ 101392 h 675595"/>
                <a:gd name="connsiteX2" fmla="*/ 106008 w 3194066"/>
                <a:gd name="connsiteY2" fmla="*/ 201104 h 675595"/>
                <a:gd name="connsiteX3" fmla="*/ 367469 w 3194066"/>
                <a:gd name="connsiteY3" fmla="*/ 398589 h 675595"/>
                <a:gd name="connsiteX4" fmla="*/ 931349 w 3194066"/>
                <a:gd name="connsiteY4" fmla="*/ 604329 h 675595"/>
                <a:gd name="connsiteX5" fmla="*/ 1540949 w 3194066"/>
                <a:gd name="connsiteY5" fmla="*/ 672909 h 675595"/>
                <a:gd name="connsiteX6" fmla="*/ 2051489 w 3194066"/>
                <a:gd name="connsiteY6" fmla="*/ 650049 h 675595"/>
                <a:gd name="connsiteX7" fmla="*/ 2546789 w 3194066"/>
                <a:gd name="connsiteY7" fmla="*/ 543369 h 675595"/>
                <a:gd name="connsiteX8" fmla="*/ 2836349 w 3194066"/>
                <a:gd name="connsiteY8" fmla="*/ 421449 h 675595"/>
                <a:gd name="connsiteX9" fmla="*/ 3103049 w 3194066"/>
                <a:gd name="connsiteY9" fmla="*/ 215709 h 675595"/>
                <a:gd name="connsiteX10" fmla="*/ 3193219 w 3194066"/>
                <a:gd name="connsiteY10" fmla="*/ 4254 h 675595"/>
                <a:gd name="connsiteX11" fmla="*/ 3137339 w 3194066"/>
                <a:gd name="connsiteY11" fmla="*/ 86169 h 675595"/>
                <a:gd name="connsiteX12" fmla="*/ 2965889 w 3194066"/>
                <a:gd name="connsiteY12" fmla="*/ 230949 h 675595"/>
                <a:gd name="connsiteX13" fmla="*/ 2676329 w 3194066"/>
                <a:gd name="connsiteY13" fmla="*/ 345249 h 675595"/>
                <a:gd name="connsiteX14" fmla="*/ 2300568 w 3194066"/>
                <a:gd name="connsiteY14" fmla="*/ 427164 h 675595"/>
                <a:gd name="connsiteX15" fmla="*/ 1771454 w 3194066"/>
                <a:gd name="connsiteY15" fmla="*/ 479075 h 675595"/>
                <a:gd name="connsiteX16" fmla="*/ 1350449 w 3194066"/>
                <a:gd name="connsiteY16" fmla="*/ 467169 h 675595"/>
                <a:gd name="connsiteX17" fmla="*/ 733229 w 3194066"/>
                <a:gd name="connsiteY17" fmla="*/ 390969 h 675595"/>
                <a:gd name="connsiteX18" fmla="*/ 283649 w 3194066"/>
                <a:gd name="connsiteY18" fmla="*/ 269049 h 675595"/>
                <a:gd name="connsiteX19" fmla="*/ 116009 w 3194066"/>
                <a:gd name="connsiteY19" fmla="*/ 169989 h 675595"/>
                <a:gd name="connsiteX20" fmla="*/ 41714 w 3194066"/>
                <a:gd name="connsiteY20" fmla="*/ 110299 h 675595"/>
                <a:gd name="connsiteX21" fmla="*/ 439 w 3194066"/>
                <a:gd name="connsiteY21" fmla="*/ 41719 h 675595"/>
                <a:gd name="connsiteX0" fmla="*/ 439 w 3194066"/>
                <a:gd name="connsiteY0" fmla="*/ 41719 h 675595"/>
                <a:gd name="connsiteX1" fmla="*/ 22416 w 3194066"/>
                <a:gd name="connsiteY1" fmla="*/ 101392 h 675595"/>
                <a:gd name="connsiteX2" fmla="*/ 106008 w 3194066"/>
                <a:gd name="connsiteY2" fmla="*/ 201104 h 675595"/>
                <a:gd name="connsiteX3" fmla="*/ 367469 w 3194066"/>
                <a:gd name="connsiteY3" fmla="*/ 398589 h 675595"/>
                <a:gd name="connsiteX4" fmla="*/ 931349 w 3194066"/>
                <a:gd name="connsiteY4" fmla="*/ 604329 h 675595"/>
                <a:gd name="connsiteX5" fmla="*/ 1540949 w 3194066"/>
                <a:gd name="connsiteY5" fmla="*/ 672909 h 675595"/>
                <a:gd name="connsiteX6" fmla="*/ 2051489 w 3194066"/>
                <a:gd name="connsiteY6" fmla="*/ 650049 h 675595"/>
                <a:gd name="connsiteX7" fmla="*/ 2546789 w 3194066"/>
                <a:gd name="connsiteY7" fmla="*/ 543369 h 675595"/>
                <a:gd name="connsiteX8" fmla="*/ 2836349 w 3194066"/>
                <a:gd name="connsiteY8" fmla="*/ 421449 h 675595"/>
                <a:gd name="connsiteX9" fmla="*/ 3103049 w 3194066"/>
                <a:gd name="connsiteY9" fmla="*/ 215709 h 675595"/>
                <a:gd name="connsiteX10" fmla="*/ 3193219 w 3194066"/>
                <a:gd name="connsiteY10" fmla="*/ 4254 h 675595"/>
                <a:gd name="connsiteX11" fmla="*/ 3137339 w 3194066"/>
                <a:gd name="connsiteY11" fmla="*/ 86169 h 675595"/>
                <a:gd name="connsiteX12" fmla="*/ 2965889 w 3194066"/>
                <a:gd name="connsiteY12" fmla="*/ 230949 h 675595"/>
                <a:gd name="connsiteX13" fmla="*/ 2676329 w 3194066"/>
                <a:gd name="connsiteY13" fmla="*/ 345249 h 675595"/>
                <a:gd name="connsiteX14" fmla="*/ 2300568 w 3194066"/>
                <a:gd name="connsiteY14" fmla="*/ 427164 h 675595"/>
                <a:gd name="connsiteX15" fmla="*/ 1771454 w 3194066"/>
                <a:gd name="connsiteY15" fmla="*/ 479075 h 675595"/>
                <a:gd name="connsiteX16" fmla="*/ 1350449 w 3194066"/>
                <a:gd name="connsiteY16" fmla="*/ 467169 h 675595"/>
                <a:gd name="connsiteX17" fmla="*/ 733229 w 3194066"/>
                <a:gd name="connsiteY17" fmla="*/ 390969 h 675595"/>
                <a:gd name="connsiteX18" fmla="*/ 283649 w 3194066"/>
                <a:gd name="connsiteY18" fmla="*/ 269049 h 675595"/>
                <a:gd name="connsiteX19" fmla="*/ 108866 w 3194066"/>
                <a:gd name="connsiteY19" fmla="*/ 177133 h 675595"/>
                <a:gd name="connsiteX20" fmla="*/ 41714 w 3194066"/>
                <a:gd name="connsiteY20" fmla="*/ 110299 h 675595"/>
                <a:gd name="connsiteX21" fmla="*/ 439 w 3194066"/>
                <a:gd name="connsiteY21" fmla="*/ 41719 h 675595"/>
                <a:gd name="connsiteX0" fmla="*/ 439 w 3189431"/>
                <a:gd name="connsiteY0" fmla="*/ 41719 h 675595"/>
                <a:gd name="connsiteX1" fmla="*/ 22416 w 3189431"/>
                <a:gd name="connsiteY1" fmla="*/ 101392 h 675595"/>
                <a:gd name="connsiteX2" fmla="*/ 106008 w 3189431"/>
                <a:gd name="connsiteY2" fmla="*/ 201104 h 675595"/>
                <a:gd name="connsiteX3" fmla="*/ 367469 w 3189431"/>
                <a:gd name="connsiteY3" fmla="*/ 398589 h 675595"/>
                <a:gd name="connsiteX4" fmla="*/ 931349 w 3189431"/>
                <a:gd name="connsiteY4" fmla="*/ 604329 h 675595"/>
                <a:gd name="connsiteX5" fmla="*/ 1540949 w 3189431"/>
                <a:gd name="connsiteY5" fmla="*/ 672909 h 675595"/>
                <a:gd name="connsiteX6" fmla="*/ 2051489 w 3189431"/>
                <a:gd name="connsiteY6" fmla="*/ 650049 h 675595"/>
                <a:gd name="connsiteX7" fmla="*/ 2546789 w 3189431"/>
                <a:gd name="connsiteY7" fmla="*/ 543369 h 675595"/>
                <a:gd name="connsiteX8" fmla="*/ 2836349 w 3189431"/>
                <a:gd name="connsiteY8" fmla="*/ 421449 h 675595"/>
                <a:gd name="connsiteX9" fmla="*/ 3103049 w 3189431"/>
                <a:gd name="connsiteY9" fmla="*/ 215709 h 675595"/>
                <a:gd name="connsiteX10" fmla="*/ 3188457 w 3189431"/>
                <a:gd name="connsiteY10" fmla="*/ 4254 h 675595"/>
                <a:gd name="connsiteX11" fmla="*/ 3137339 w 3189431"/>
                <a:gd name="connsiteY11" fmla="*/ 86169 h 675595"/>
                <a:gd name="connsiteX12" fmla="*/ 2965889 w 3189431"/>
                <a:gd name="connsiteY12" fmla="*/ 230949 h 675595"/>
                <a:gd name="connsiteX13" fmla="*/ 2676329 w 3189431"/>
                <a:gd name="connsiteY13" fmla="*/ 345249 h 675595"/>
                <a:gd name="connsiteX14" fmla="*/ 2300568 w 3189431"/>
                <a:gd name="connsiteY14" fmla="*/ 427164 h 675595"/>
                <a:gd name="connsiteX15" fmla="*/ 1771454 w 3189431"/>
                <a:gd name="connsiteY15" fmla="*/ 479075 h 675595"/>
                <a:gd name="connsiteX16" fmla="*/ 1350449 w 3189431"/>
                <a:gd name="connsiteY16" fmla="*/ 467169 h 675595"/>
                <a:gd name="connsiteX17" fmla="*/ 733229 w 3189431"/>
                <a:gd name="connsiteY17" fmla="*/ 390969 h 675595"/>
                <a:gd name="connsiteX18" fmla="*/ 283649 w 3189431"/>
                <a:gd name="connsiteY18" fmla="*/ 269049 h 675595"/>
                <a:gd name="connsiteX19" fmla="*/ 108866 w 3189431"/>
                <a:gd name="connsiteY19" fmla="*/ 177133 h 675595"/>
                <a:gd name="connsiteX20" fmla="*/ 41714 w 3189431"/>
                <a:gd name="connsiteY20" fmla="*/ 110299 h 675595"/>
                <a:gd name="connsiteX21" fmla="*/ 439 w 3189431"/>
                <a:gd name="connsiteY21" fmla="*/ 41719 h 675595"/>
                <a:gd name="connsiteX0" fmla="*/ 439 w 3189431"/>
                <a:gd name="connsiteY0" fmla="*/ 41719 h 675595"/>
                <a:gd name="connsiteX1" fmla="*/ 22416 w 3189431"/>
                <a:gd name="connsiteY1" fmla="*/ 101392 h 675595"/>
                <a:gd name="connsiteX2" fmla="*/ 96483 w 3189431"/>
                <a:gd name="connsiteY2" fmla="*/ 217772 h 675595"/>
                <a:gd name="connsiteX3" fmla="*/ 367469 w 3189431"/>
                <a:gd name="connsiteY3" fmla="*/ 398589 h 675595"/>
                <a:gd name="connsiteX4" fmla="*/ 931349 w 3189431"/>
                <a:gd name="connsiteY4" fmla="*/ 604329 h 675595"/>
                <a:gd name="connsiteX5" fmla="*/ 1540949 w 3189431"/>
                <a:gd name="connsiteY5" fmla="*/ 672909 h 675595"/>
                <a:gd name="connsiteX6" fmla="*/ 2051489 w 3189431"/>
                <a:gd name="connsiteY6" fmla="*/ 650049 h 675595"/>
                <a:gd name="connsiteX7" fmla="*/ 2546789 w 3189431"/>
                <a:gd name="connsiteY7" fmla="*/ 543369 h 675595"/>
                <a:gd name="connsiteX8" fmla="*/ 2836349 w 3189431"/>
                <a:gd name="connsiteY8" fmla="*/ 421449 h 675595"/>
                <a:gd name="connsiteX9" fmla="*/ 3103049 w 3189431"/>
                <a:gd name="connsiteY9" fmla="*/ 215709 h 675595"/>
                <a:gd name="connsiteX10" fmla="*/ 3188457 w 3189431"/>
                <a:gd name="connsiteY10" fmla="*/ 4254 h 675595"/>
                <a:gd name="connsiteX11" fmla="*/ 3137339 w 3189431"/>
                <a:gd name="connsiteY11" fmla="*/ 86169 h 675595"/>
                <a:gd name="connsiteX12" fmla="*/ 2965889 w 3189431"/>
                <a:gd name="connsiteY12" fmla="*/ 230949 h 675595"/>
                <a:gd name="connsiteX13" fmla="*/ 2676329 w 3189431"/>
                <a:gd name="connsiteY13" fmla="*/ 345249 h 675595"/>
                <a:gd name="connsiteX14" fmla="*/ 2300568 w 3189431"/>
                <a:gd name="connsiteY14" fmla="*/ 427164 h 675595"/>
                <a:gd name="connsiteX15" fmla="*/ 1771454 w 3189431"/>
                <a:gd name="connsiteY15" fmla="*/ 479075 h 675595"/>
                <a:gd name="connsiteX16" fmla="*/ 1350449 w 3189431"/>
                <a:gd name="connsiteY16" fmla="*/ 467169 h 675595"/>
                <a:gd name="connsiteX17" fmla="*/ 733229 w 3189431"/>
                <a:gd name="connsiteY17" fmla="*/ 390969 h 675595"/>
                <a:gd name="connsiteX18" fmla="*/ 283649 w 3189431"/>
                <a:gd name="connsiteY18" fmla="*/ 269049 h 675595"/>
                <a:gd name="connsiteX19" fmla="*/ 108866 w 3189431"/>
                <a:gd name="connsiteY19" fmla="*/ 177133 h 675595"/>
                <a:gd name="connsiteX20" fmla="*/ 41714 w 3189431"/>
                <a:gd name="connsiteY20" fmla="*/ 110299 h 675595"/>
                <a:gd name="connsiteX21" fmla="*/ 439 w 3189431"/>
                <a:gd name="connsiteY21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98088 w 3191036"/>
                <a:gd name="connsiteY2" fmla="*/ 217772 h 675595"/>
                <a:gd name="connsiteX3" fmla="*/ 369074 w 3191036"/>
                <a:gd name="connsiteY3" fmla="*/ 398589 h 675595"/>
                <a:gd name="connsiteX4" fmla="*/ 932954 w 3191036"/>
                <a:gd name="connsiteY4" fmla="*/ 604329 h 675595"/>
                <a:gd name="connsiteX5" fmla="*/ 1542554 w 3191036"/>
                <a:gd name="connsiteY5" fmla="*/ 672909 h 675595"/>
                <a:gd name="connsiteX6" fmla="*/ 2053094 w 3191036"/>
                <a:gd name="connsiteY6" fmla="*/ 650049 h 675595"/>
                <a:gd name="connsiteX7" fmla="*/ 2548394 w 3191036"/>
                <a:gd name="connsiteY7" fmla="*/ 543369 h 675595"/>
                <a:gd name="connsiteX8" fmla="*/ 2837954 w 3191036"/>
                <a:gd name="connsiteY8" fmla="*/ 421449 h 675595"/>
                <a:gd name="connsiteX9" fmla="*/ 3104654 w 3191036"/>
                <a:gd name="connsiteY9" fmla="*/ 215709 h 675595"/>
                <a:gd name="connsiteX10" fmla="*/ 3190062 w 3191036"/>
                <a:gd name="connsiteY10" fmla="*/ 4254 h 675595"/>
                <a:gd name="connsiteX11" fmla="*/ 3138944 w 3191036"/>
                <a:gd name="connsiteY11" fmla="*/ 86169 h 675595"/>
                <a:gd name="connsiteX12" fmla="*/ 2967494 w 3191036"/>
                <a:gd name="connsiteY12" fmla="*/ 230949 h 675595"/>
                <a:gd name="connsiteX13" fmla="*/ 2677934 w 3191036"/>
                <a:gd name="connsiteY13" fmla="*/ 345249 h 675595"/>
                <a:gd name="connsiteX14" fmla="*/ 2302173 w 3191036"/>
                <a:gd name="connsiteY14" fmla="*/ 427164 h 675595"/>
                <a:gd name="connsiteX15" fmla="*/ 1773059 w 3191036"/>
                <a:gd name="connsiteY15" fmla="*/ 479075 h 675595"/>
                <a:gd name="connsiteX16" fmla="*/ 1352054 w 3191036"/>
                <a:gd name="connsiteY16" fmla="*/ 467169 h 675595"/>
                <a:gd name="connsiteX17" fmla="*/ 734834 w 3191036"/>
                <a:gd name="connsiteY17" fmla="*/ 390969 h 675595"/>
                <a:gd name="connsiteX18" fmla="*/ 285254 w 3191036"/>
                <a:gd name="connsiteY18" fmla="*/ 269049 h 675595"/>
                <a:gd name="connsiteX19" fmla="*/ 110471 w 3191036"/>
                <a:gd name="connsiteY19" fmla="*/ 177133 h 675595"/>
                <a:gd name="connsiteX20" fmla="*/ 43319 w 3191036"/>
                <a:gd name="connsiteY20" fmla="*/ 110299 h 675595"/>
                <a:gd name="connsiteX21" fmla="*/ 2044 w 3191036"/>
                <a:gd name="connsiteY21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90944 w 3191036"/>
                <a:gd name="connsiteY2" fmla="*/ 229678 h 675595"/>
                <a:gd name="connsiteX3" fmla="*/ 369074 w 3191036"/>
                <a:gd name="connsiteY3" fmla="*/ 398589 h 675595"/>
                <a:gd name="connsiteX4" fmla="*/ 932954 w 3191036"/>
                <a:gd name="connsiteY4" fmla="*/ 604329 h 675595"/>
                <a:gd name="connsiteX5" fmla="*/ 1542554 w 3191036"/>
                <a:gd name="connsiteY5" fmla="*/ 672909 h 675595"/>
                <a:gd name="connsiteX6" fmla="*/ 2053094 w 3191036"/>
                <a:gd name="connsiteY6" fmla="*/ 650049 h 675595"/>
                <a:gd name="connsiteX7" fmla="*/ 2548394 w 3191036"/>
                <a:gd name="connsiteY7" fmla="*/ 543369 h 675595"/>
                <a:gd name="connsiteX8" fmla="*/ 2837954 w 3191036"/>
                <a:gd name="connsiteY8" fmla="*/ 421449 h 675595"/>
                <a:gd name="connsiteX9" fmla="*/ 3104654 w 3191036"/>
                <a:gd name="connsiteY9" fmla="*/ 215709 h 675595"/>
                <a:gd name="connsiteX10" fmla="*/ 3190062 w 3191036"/>
                <a:gd name="connsiteY10" fmla="*/ 4254 h 675595"/>
                <a:gd name="connsiteX11" fmla="*/ 3138944 w 3191036"/>
                <a:gd name="connsiteY11" fmla="*/ 86169 h 675595"/>
                <a:gd name="connsiteX12" fmla="*/ 2967494 w 3191036"/>
                <a:gd name="connsiteY12" fmla="*/ 230949 h 675595"/>
                <a:gd name="connsiteX13" fmla="*/ 2677934 w 3191036"/>
                <a:gd name="connsiteY13" fmla="*/ 345249 h 675595"/>
                <a:gd name="connsiteX14" fmla="*/ 2302173 w 3191036"/>
                <a:gd name="connsiteY14" fmla="*/ 427164 h 675595"/>
                <a:gd name="connsiteX15" fmla="*/ 1773059 w 3191036"/>
                <a:gd name="connsiteY15" fmla="*/ 479075 h 675595"/>
                <a:gd name="connsiteX16" fmla="*/ 1352054 w 3191036"/>
                <a:gd name="connsiteY16" fmla="*/ 467169 h 675595"/>
                <a:gd name="connsiteX17" fmla="*/ 734834 w 3191036"/>
                <a:gd name="connsiteY17" fmla="*/ 390969 h 675595"/>
                <a:gd name="connsiteX18" fmla="*/ 285254 w 3191036"/>
                <a:gd name="connsiteY18" fmla="*/ 269049 h 675595"/>
                <a:gd name="connsiteX19" fmla="*/ 110471 w 3191036"/>
                <a:gd name="connsiteY19" fmla="*/ 177133 h 675595"/>
                <a:gd name="connsiteX20" fmla="*/ 43319 w 3191036"/>
                <a:gd name="connsiteY20" fmla="*/ 110299 h 675595"/>
                <a:gd name="connsiteX21" fmla="*/ 2044 w 3191036"/>
                <a:gd name="connsiteY21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90944 w 3191036"/>
                <a:gd name="connsiteY2" fmla="*/ 229678 h 675595"/>
                <a:gd name="connsiteX3" fmla="*/ 369074 w 3191036"/>
                <a:gd name="connsiteY3" fmla="*/ 398589 h 675595"/>
                <a:gd name="connsiteX4" fmla="*/ 932954 w 3191036"/>
                <a:gd name="connsiteY4" fmla="*/ 604329 h 675595"/>
                <a:gd name="connsiteX5" fmla="*/ 1542554 w 3191036"/>
                <a:gd name="connsiteY5" fmla="*/ 672909 h 675595"/>
                <a:gd name="connsiteX6" fmla="*/ 2053094 w 3191036"/>
                <a:gd name="connsiteY6" fmla="*/ 650049 h 675595"/>
                <a:gd name="connsiteX7" fmla="*/ 2548394 w 3191036"/>
                <a:gd name="connsiteY7" fmla="*/ 543369 h 675595"/>
                <a:gd name="connsiteX8" fmla="*/ 2837954 w 3191036"/>
                <a:gd name="connsiteY8" fmla="*/ 421449 h 675595"/>
                <a:gd name="connsiteX9" fmla="*/ 3104654 w 3191036"/>
                <a:gd name="connsiteY9" fmla="*/ 215709 h 675595"/>
                <a:gd name="connsiteX10" fmla="*/ 3190062 w 3191036"/>
                <a:gd name="connsiteY10" fmla="*/ 4254 h 675595"/>
                <a:gd name="connsiteX11" fmla="*/ 3138944 w 3191036"/>
                <a:gd name="connsiteY11" fmla="*/ 86169 h 675595"/>
                <a:gd name="connsiteX12" fmla="*/ 2967494 w 3191036"/>
                <a:gd name="connsiteY12" fmla="*/ 230949 h 675595"/>
                <a:gd name="connsiteX13" fmla="*/ 2677934 w 3191036"/>
                <a:gd name="connsiteY13" fmla="*/ 345249 h 675595"/>
                <a:gd name="connsiteX14" fmla="*/ 2302173 w 3191036"/>
                <a:gd name="connsiteY14" fmla="*/ 427164 h 675595"/>
                <a:gd name="connsiteX15" fmla="*/ 1773059 w 3191036"/>
                <a:gd name="connsiteY15" fmla="*/ 479075 h 675595"/>
                <a:gd name="connsiteX16" fmla="*/ 1352054 w 3191036"/>
                <a:gd name="connsiteY16" fmla="*/ 467169 h 675595"/>
                <a:gd name="connsiteX17" fmla="*/ 734834 w 3191036"/>
                <a:gd name="connsiteY17" fmla="*/ 390969 h 675595"/>
                <a:gd name="connsiteX18" fmla="*/ 285254 w 3191036"/>
                <a:gd name="connsiteY18" fmla="*/ 269049 h 675595"/>
                <a:gd name="connsiteX19" fmla="*/ 110471 w 3191036"/>
                <a:gd name="connsiteY19" fmla="*/ 177133 h 675595"/>
                <a:gd name="connsiteX20" fmla="*/ 43319 w 3191036"/>
                <a:gd name="connsiteY20" fmla="*/ 110299 h 675595"/>
                <a:gd name="connsiteX21" fmla="*/ 2044 w 3191036"/>
                <a:gd name="connsiteY21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90944 w 3191036"/>
                <a:gd name="connsiteY2" fmla="*/ 229678 h 675595"/>
                <a:gd name="connsiteX3" fmla="*/ 352405 w 3191036"/>
                <a:gd name="connsiteY3" fmla="*/ 412876 h 675595"/>
                <a:gd name="connsiteX4" fmla="*/ 932954 w 3191036"/>
                <a:gd name="connsiteY4" fmla="*/ 604329 h 675595"/>
                <a:gd name="connsiteX5" fmla="*/ 1542554 w 3191036"/>
                <a:gd name="connsiteY5" fmla="*/ 672909 h 675595"/>
                <a:gd name="connsiteX6" fmla="*/ 2053094 w 3191036"/>
                <a:gd name="connsiteY6" fmla="*/ 650049 h 675595"/>
                <a:gd name="connsiteX7" fmla="*/ 2548394 w 3191036"/>
                <a:gd name="connsiteY7" fmla="*/ 543369 h 675595"/>
                <a:gd name="connsiteX8" fmla="*/ 2837954 w 3191036"/>
                <a:gd name="connsiteY8" fmla="*/ 421449 h 675595"/>
                <a:gd name="connsiteX9" fmla="*/ 3104654 w 3191036"/>
                <a:gd name="connsiteY9" fmla="*/ 215709 h 675595"/>
                <a:gd name="connsiteX10" fmla="*/ 3190062 w 3191036"/>
                <a:gd name="connsiteY10" fmla="*/ 4254 h 675595"/>
                <a:gd name="connsiteX11" fmla="*/ 3138944 w 3191036"/>
                <a:gd name="connsiteY11" fmla="*/ 86169 h 675595"/>
                <a:gd name="connsiteX12" fmla="*/ 2967494 w 3191036"/>
                <a:gd name="connsiteY12" fmla="*/ 230949 h 675595"/>
                <a:gd name="connsiteX13" fmla="*/ 2677934 w 3191036"/>
                <a:gd name="connsiteY13" fmla="*/ 345249 h 675595"/>
                <a:gd name="connsiteX14" fmla="*/ 2302173 w 3191036"/>
                <a:gd name="connsiteY14" fmla="*/ 427164 h 675595"/>
                <a:gd name="connsiteX15" fmla="*/ 1773059 w 3191036"/>
                <a:gd name="connsiteY15" fmla="*/ 479075 h 675595"/>
                <a:gd name="connsiteX16" fmla="*/ 1352054 w 3191036"/>
                <a:gd name="connsiteY16" fmla="*/ 467169 h 675595"/>
                <a:gd name="connsiteX17" fmla="*/ 734834 w 3191036"/>
                <a:gd name="connsiteY17" fmla="*/ 390969 h 675595"/>
                <a:gd name="connsiteX18" fmla="*/ 285254 w 3191036"/>
                <a:gd name="connsiteY18" fmla="*/ 269049 h 675595"/>
                <a:gd name="connsiteX19" fmla="*/ 110471 w 3191036"/>
                <a:gd name="connsiteY19" fmla="*/ 177133 h 675595"/>
                <a:gd name="connsiteX20" fmla="*/ 43319 w 3191036"/>
                <a:gd name="connsiteY20" fmla="*/ 110299 h 675595"/>
                <a:gd name="connsiteX21" fmla="*/ 2044 w 3191036"/>
                <a:gd name="connsiteY21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90944 w 3191036"/>
                <a:gd name="connsiteY2" fmla="*/ 229678 h 675595"/>
                <a:gd name="connsiteX3" fmla="*/ 352405 w 3191036"/>
                <a:gd name="connsiteY3" fmla="*/ 412876 h 675595"/>
                <a:gd name="connsiteX4" fmla="*/ 543928 w 3191036"/>
                <a:gd name="connsiteY4" fmla="*/ 501442 h 675595"/>
                <a:gd name="connsiteX5" fmla="*/ 932954 w 3191036"/>
                <a:gd name="connsiteY5" fmla="*/ 604329 h 675595"/>
                <a:gd name="connsiteX6" fmla="*/ 1542554 w 3191036"/>
                <a:gd name="connsiteY6" fmla="*/ 672909 h 675595"/>
                <a:gd name="connsiteX7" fmla="*/ 2053094 w 3191036"/>
                <a:gd name="connsiteY7" fmla="*/ 650049 h 675595"/>
                <a:gd name="connsiteX8" fmla="*/ 2548394 w 3191036"/>
                <a:gd name="connsiteY8" fmla="*/ 543369 h 675595"/>
                <a:gd name="connsiteX9" fmla="*/ 2837954 w 3191036"/>
                <a:gd name="connsiteY9" fmla="*/ 421449 h 675595"/>
                <a:gd name="connsiteX10" fmla="*/ 3104654 w 3191036"/>
                <a:gd name="connsiteY10" fmla="*/ 215709 h 675595"/>
                <a:gd name="connsiteX11" fmla="*/ 3190062 w 3191036"/>
                <a:gd name="connsiteY11" fmla="*/ 4254 h 675595"/>
                <a:gd name="connsiteX12" fmla="*/ 3138944 w 3191036"/>
                <a:gd name="connsiteY12" fmla="*/ 86169 h 675595"/>
                <a:gd name="connsiteX13" fmla="*/ 2967494 w 3191036"/>
                <a:gd name="connsiteY13" fmla="*/ 230949 h 675595"/>
                <a:gd name="connsiteX14" fmla="*/ 2677934 w 3191036"/>
                <a:gd name="connsiteY14" fmla="*/ 345249 h 675595"/>
                <a:gd name="connsiteX15" fmla="*/ 2302173 w 3191036"/>
                <a:gd name="connsiteY15" fmla="*/ 427164 h 675595"/>
                <a:gd name="connsiteX16" fmla="*/ 1773059 w 3191036"/>
                <a:gd name="connsiteY16" fmla="*/ 479075 h 675595"/>
                <a:gd name="connsiteX17" fmla="*/ 1352054 w 3191036"/>
                <a:gd name="connsiteY17" fmla="*/ 467169 h 675595"/>
                <a:gd name="connsiteX18" fmla="*/ 734834 w 3191036"/>
                <a:gd name="connsiteY18" fmla="*/ 390969 h 675595"/>
                <a:gd name="connsiteX19" fmla="*/ 285254 w 3191036"/>
                <a:gd name="connsiteY19" fmla="*/ 269049 h 675595"/>
                <a:gd name="connsiteX20" fmla="*/ 110471 w 3191036"/>
                <a:gd name="connsiteY20" fmla="*/ 177133 h 675595"/>
                <a:gd name="connsiteX21" fmla="*/ 43319 w 3191036"/>
                <a:gd name="connsiteY21" fmla="*/ 110299 h 675595"/>
                <a:gd name="connsiteX22" fmla="*/ 2044 w 3191036"/>
                <a:gd name="connsiteY22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90944 w 3191036"/>
                <a:gd name="connsiteY2" fmla="*/ 229678 h 675595"/>
                <a:gd name="connsiteX3" fmla="*/ 352405 w 3191036"/>
                <a:gd name="connsiteY3" fmla="*/ 412876 h 675595"/>
                <a:gd name="connsiteX4" fmla="*/ 543928 w 3191036"/>
                <a:gd name="connsiteY4" fmla="*/ 501442 h 675595"/>
                <a:gd name="connsiteX5" fmla="*/ 932954 w 3191036"/>
                <a:gd name="connsiteY5" fmla="*/ 604329 h 675595"/>
                <a:gd name="connsiteX6" fmla="*/ 1542554 w 3191036"/>
                <a:gd name="connsiteY6" fmla="*/ 672909 h 675595"/>
                <a:gd name="connsiteX7" fmla="*/ 2053094 w 3191036"/>
                <a:gd name="connsiteY7" fmla="*/ 650049 h 675595"/>
                <a:gd name="connsiteX8" fmla="*/ 2548394 w 3191036"/>
                <a:gd name="connsiteY8" fmla="*/ 543369 h 675595"/>
                <a:gd name="connsiteX9" fmla="*/ 2837954 w 3191036"/>
                <a:gd name="connsiteY9" fmla="*/ 421449 h 675595"/>
                <a:gd name="connsiteX10" fmla="*/ 3104654 w 3191036"/>
                <a:gd name="connsiteY10" fmla="*/ 215709 h 675595"/>
                <a:gd name="connsiteX11" fmla="*/ 3190062 w 3191036"/>
                <a:gd name="connsiteY11" fmla="*/ 4254 h 675595"/>
                <a:gd name="connsiteX12" fmla="*/ 3138944 w 3191036"/>
                <a:gd name="connsiteY12" fmla="*/ 86169 h 675595"/>
                <a:gd name="connsiteX13" fmla="*/ 2967494 w 3191036"/>
                <a:gd name="connsiteY13" fmla="*/ 230949 h 675595"/>
                <a:gd name="connsiteX14" fmla="*/ 2677934 w 3191036"/>
                <a:gd name="connsiteY14" fmla="*/ 345249 h 675595"/>
                <a:gd name="connsiteX15" fmla="*/ 2302173 w 3191036"/>
                <a:gd name="connsiteY15" fmla="*/ 427164 h 675595"/>
                <a:gd name="connsiteX16" fmla="*/ 1773059 w 3191036"/>
                <a:gd name="connsiteY16" fmla="*/ 479075 h 675595"/>
                <a:gd name="connsiteX17" fmla="*/ 1352054 w 3191036"/>
                <a:gd name="connsiteY17" fmla="*/ 467169 h 675595"/>
                <a:gd name="connsiteX18" fmla="*/ 734834 w 3191036"/>
                <a:gd name="connsiteY18" fmla="*/ 390969 h 675595"/>
                <a:gd name="connsiteX19" fmla="*/ 285254 w 3191036"/>
                <a:gd name="connsiteY19" fmla="*/ 269049 h 675595"/>
                <a:gd name="connsiteX20" fmla="*/ 110471 w 3191036"/>
                <a:gd name="connsiteY20" fmla="*/ 177133 h 675595"/>
                <a:gd name="connsiteX21" fmla="*/ 43319 w 3191036"/>
                <a:gd name="connsiteY21" fmla="*/ 110299 h 675595"/>
                <a:gd name="connsiteX22" fmla="*/ 2044 w 3191036"/>
                <a:gd name="connsiteY22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90944 w 3191036"/>
                <a:gd name="connsiteY2" fmla="*/ 229678 h 675595"/>
                <a:gd name="connsiteX3" fmla="*/ 167691 w 3191036"/>
                <a:gd name="connsiteY3" fmla="*/ 306180 h 675595"/>
                <a:gd name="connsiteX4" fmla="*/ 352405 w 3191036"/>
                <a:gd name="connsiteY4" fmla="*/ 412876 h 675595"/>
                <a:gd name="connsiteX5" fmla="*/ 543928 w 3191036"/>
                <a:gd name="connsiteY5" fmla="*/ 501442 h 675595"/>
                <a:gd name="connsiteX6" fmla="*/ 932954 w 3191036"/>
                <a:gd name="connsiteY6" fmla="*/ 604329 h 675595"/>
                <a:gd name="connsiteX7" fmla="*/ 1542554 w 3191036"/>
                <a:gd name="connsiteY7" fmla="*/ 672909 h 675595"/>
                <a:gd name="connsiteX8" fmla="*/ 2053094 w 3191036"/>
                <a:gd name="connsiteY8" fmla="*/ 650049 h 675595"/>
                <a:gd name="connsiteX9" fmla="*/ 2548394 w 3191036"/>
                <a:gd name="connsiteY9" fmla="*/ 543369 h 675595"/>
                <a:gd name="connsiteX10" fmla="*/ 2837954 w 3191036"/>
                <a:gd name="connsiteY10" fmla="*/ 421449 h 675595"/>
                <a:gd name="connsiteX11" fmla="*/ 3104654 w 3191036"/>
                <a:gd name="connsiteY11" fmla="*/ 215709 h 675595"/>
                <a:gd name="connsiteX12" fmla="*/ 3190062 w 3191036"/>
                <a:gd name="connsiteY12" fmla="*/ 4254 h 675595"/>
                <a:gd name="connsiteX13" fmla="*/ 3138944 w 3191036"/>
                <a:gd name="connsiteY13" fmla="*/ 86169 h 675595"/>
                <a:gd name="connsiteX14" fmla="*/ 2967494 w 3191036"/>
                <a:gd name="connsiteY14" fmla="*/ 230949 h 675595"/>
                <a:gd name="connsiteX15" fmla="*/ 2677934 w 3191036"/>
                <a:gd name="connsiteY15" fmla="*/ 345249 h 675595"/>
                <a:gd name="connsiteX16" fmla="*/ 2302173 w 3191036"/>
                <a:gd name="connsiteY16" fmla="*/ 427164 h 675595"/>
                <a:gd name="connsiteX17" fmla="*/ 1773059 w 3191036"/>
                <a:gd name="connsiteY17" fmla="*/ 479075 h 675595"/>
                <a:gd name="connsiteX18" fmla="*/ 1352054 w 3191036"/>
                <a:gd name="connsiteY18" fmla="*/ 467169 h 675595"/>
                <a:gd name="connsiteX19" fmla="*/ 734834 w 3191036"/>
                <a:gd name="connsiteY19" fmla="*/ 390969 h 675595"/>
                <a:gd name="connsiteX20" fmla="*/ 285254 w 3191036"/>
                <a:gd name="connsiteY20" fmla="*/ 269049 h 675595"/>
                <a:gd name="connsiteX21" fmla="*/ 110471 w 3191036"/>
                <a:gd name="connsiteY21" fmla="*/ 177133 h 675595"/>
                <a:gd name="connsiteX22" fmla="*/ 43319 w 3191036"/>
                <a:gd name="connsiteY22" fmla="*/ 110299 h 675595"/>
                <a:gd name="connsiteX23" fmla="*/ 2044 w 3191036"/>
                <a:gd name="connsiteY23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86181 w 3191036"/>
                <a:gd name="connsiteY2" fmla="*/ 224916 h 675595"/>
                <a:gd name="connsiteX3" fmla="*/ 167691 w 3191036"/>
                <a:gd name="connsiteY3" fmla="*/ 306180 h 675595"/>
                <a:gd name="connsiteX4" fmla="*/ 352405 w 3191036"/>
                <a:gd name="connsiteY4" fmla="*/ 412876 h 675595"/>
                <a:gd name="connsiteX5" fmla="*/ 543928 w 3191036"/>
                <a:gd name="connsiteY5" fmla="*/ 501442 h 675595"/>
                <a:gd name="connsiteX6" fmla="*/ 932954 w 3191036"/>
                <a:gd name="connsiteY6" fmla="*/ 604329 h 675595"/>
                <a:gd name="connsiteX7" fmla="*/ 1542554 w 3191036"/>
                <a:gd name="connsiteY7" fmla="*/ 672909 h 675595"/>
                <a:gd name="connsiteX8" fmla="*/ 2053094 w 3191036"/>
                <a:gd name="connsiteY8" fmla="*/ 650049 h 675595"/>
                <a:gd name="connsiteX9" fmla="*/ 2548394 w 3191036"/>
                <a:gd name="connsiteY9" fmla="*/ 543369 h 675595"/>
                <a:gd name="connsiteX10" fmla="*/ 2837954 w 3191036"/>
                <a:gd name="connsiteY10" fmla="*/ 421449 h 675595"/>
                <a:gd name="connsiteX11" fmla="*/ 3104654 w 3191036"/>
                <a:gd name="connsiteY11" fmla="*/ 215709 h 675595"/>
                <a:gd name="connsiteX12" fmla="*/ 3190062 w 3191036"/>
                <a:gd name="connsiteY12" fmla="*/ 4254 h 675595"/>
                <a:gd name="connsiteX13" fmla="*/ 3138944 w 3191036"/>
                <a:gd name="connsiteY13" fmla="*/ 86169 h 675595"/>
                <a:gd name="connsiteX14" fmla="*/ 2967494 w 3191036"/>
                <a:gd name="connsiteY14" fmla="*/ 230949 h 675595"/>
                <a:gd name="connsiteX15" fmla="*/ 2677934 w 3191036"/>
                <a:gd name="connsiteY15" fmla="*/ 345249 h 675595"/>
                <a:gd name="connsiteX16" fmla="*/ 2302173 w 3191036"/>
                <a:gd name="connsiteY16" fmla="*/ 427164 h 675595"/>
                <a:gd name="connsiteX17" fmla="*/ 1773059 w 3191036"/>
                <a:gd name="connsiteY17" fmla="*/ 479075 h 675595"/>
                <a:gd name="connsiteX18" fmla="*/ 1352054 w 3191036"/>
                <a:gd name="connsiteY18" fmla="*/ 467169 h 675595"/>
                <a:gd name="connsiteX19" fmla="*/ 734834 w 3191036"/>
                <a:gd name="connsiteY19" fmla="*/ 390969 h 675595"/>
                <a:gd name="connsiteX20" fmla="*/ 285254 w 3191036"/>
                <a:gd name="connsiteY20" fmla="*/ 269049 h 675595"/>
                <a:gd name="connsiteX21" fmla="*/ 110471 w 3191036"/>
                <a:gd name="connsiteY21" fmla="*/ 177133 h 675595"/>
                <a:gd name="connsiteX22" fmla="*/ 43319 w 3191036"/>
                <a:gd name="connsiteY22" fmla="*/ 110299 h 675595"/>
                <a:gd name="connsiteX23" fmla="*/ 2044 w 3191036"/>
                <a:gd name="connsiteY23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86181 w 3191036"/>
                <a:gd name="connsiteY2" fmla="*/ 224916 h 675595"/>
                <a:gd name="connsiteX3" fmla="*/ 167691 w 3191036"/>
                <a:gd name="connsiteY3" fmla="*/ 306180 h 675595"/>
                <a:gd name="connsiteX4" fmla="*/ 352405 w 3191036"/>
                <a:gd name="connsiteY4" fmla="*/ 412876 h 675595"/>
                <a:gd name="connsiteX5" fmla="*/ 543928 w 3191036"/>
                <a:gd name="connsiteY5" fmla="*/ 501442 h 675595"/>
                <a:gd name="connsiteX6" fmla="*/ 932954 w 3191036"/>
                <a:gd name="connsiteY6" fmla="*/ 604329 h 675595"/>
                <a:gd name="connsiteX7" fmla="*/ 1542554 w 3191036"/>
                <a:gd name="connsiteY7" fmla="*/ 672909 h 675595"/>
                <a:gd name="connsiteX8" fmla="*/ 2053094 w 3191036"/>
                <a:gd name="connsiteY8" fmla="*/ 650049 h 675595"/>
                <a:gd name="connsiteX9" fmla="*/ 2548394 w 3191036"/>
                <a:gd name="connsiteY9" fmla="*/ 543369 h 675595"/>
                <a:gd name="connsiteX10" fmla="*/ 2837954 w 3191036"/>
                <a:gd name="connsiteY10" fmla="*/ 421449 h 675595"/>
                <a:gd name="connsiteX11" fmla="*/ 3104654 w 3191036"/>
                <a:gd name="connsiteY11" fmla="*/ 215709 h 675595"/>
                <a:gd name="connsiteX12" fmla="*/ 3190062 w 3191036"/>
                <a:gd name="connsiteY12" fmla="*/ 4254 h 675595"/>
                <a:gd name="connsiteX13" fmla="*/ 3138944 w 3191036"/>
                <a:gd name="connsiteY13" fmla="*/ 86169 h 675595"/>
                <a:gd name="connsiteX14" fmla="*/ 2967494 w 3191036"/>
                <a:gd name="connsiteY14" fmla="*/ 230949 h 675595"/>
                <a:gd name="connsiteX15" fmla="*/ 2677934 w 3191036"/>
                <a:gd name="connsiteY15" fmla="*/ 345249 h 675595"/>
                <a:gd name="connsiteX16" fmla="*/ 2302173 w 3191036"/>
                <a:gd name="connsiteY16" fmla="*/ 427164 h 675595"/>
                <a:gd name="connsiteX17" fmla="*/ 1773059 w 3191036"/>
                <a:gd name="connsiteY17" fmla="*/ 479075 h 675595"/>
                <a:gd name="connsiteX18" fmla="*/ 1352054 w 3191036"/>
                <a:gd name="connsiteY18" fmla="*/ 467169 h 675595"/>
                <a:gd name="connsiteX19" fmla="*/ 734834 w 3191036"/>
                <a:gd name="connsiteY19" fmla="*/ 390969 h 675595"/>
                <a:gd name="connsiteX20" fmla="*/ 285254 w 3191036"/>
                <a:gd name="connsiteY20" fmla="*/ 269049 h 675595"/>
                <a:gd name="connsiteX21" fmla="*/ 110471 w 3191036"/>
                <a:gd name="connsiteY21" fmla="*/ 177133 h 675595"/>
                <a:gd name="connsiteX22" fmla="*/ 43319 w 3191036"/>
                <a:gd name="connsiteY22" fmla="*/ 110299 h 675595"/>
                <a:gd name="connsiteX23" fmla="*/ 2044 w 3191036"/>
                <a:gd name="connsiteY23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52844 w 3191036"/>
                <a:gd name="connsiteY2" fmla="*/ 177291 h 675595"/>
                <a:gd name="connsiteX3" fmla="*/ 167691 w 3191036"/>
                <a:gd name="connsiteY3" fmla="*/ 306180 h 675595"/>
                <a:gd name="connsiteX4" fmla="*/ 352405 w 3191036"/>
                <a:gd name="connsiteY4" fmla="*/ 412876 h 675595"/>
                <a:gd name="connsiteX5" fmla="*/ 543928 w 3191036"/>
                <a:gd name="connsiteY5" fmla="*/ 501442 h 675595"/>
                <a:gd name="connsiteX6" fmla="*/ 932954 w 3191036"/>
                <a:gd name="connsiteY6" fmla="*/ 604329 h 675595"/>
                <a:gd name="connsiteX7" fmla="*/ 1542554 w 3191036"/>
                <a:gd name="connsiteY7" fmla="*/ 672909 h 675595"/>
                <a:gd name="connsiteX8" fmla="*/ 2053094 w 3191036"/>
                <a:gd name="connsiteY8" fmla="*/ 650049 h 675595"/>
                <a:gd name="connsiteX9" fmla="*/ 2548394 w 3191036"/>
                <a:gd name="connsiteY9" fmla="*/ 543369 h 675595"/>
                <a:gd name="connsiteX10" fmla="*/ 2837954 w 3191036"/>
                <a:gd name="connsiteY10" fmla="*/ 421449 h 675595"/>
                <a:gd name="connsiteX11" fmla="*/ 3104654 w 3191036"/>
                <a:gd name="connsiteY11" fmla="*/ 215709 h 675595"/>
                <a:gd name="connsiteX12" fmla="*/ 3190062 w 3191036"/>
                <a:gd name="connsiteY12" fmla="*/ 4254 h 675595"/>
                <a:gd name="connsiteX13" fmla="*/ 3138944 w 3191036"/>
                <a:gd name="connsiteY13" fmla="*/ 86169 h 675595"/>
                <a:gd name="connsiteX14" fmla="*/ 2967494 w 3191036"/>
                <a:gd name="connsiteY14" fmla="*/ 230949 h 675595"/>
                <a:gd name="connsiteX15" fmla="*/ 2677934 w 3191036"/>
                <a:gd name="connsiteY15" fmla="*/ 345249 h 675595"/>
                <a:gd name="connsiteX16" fmla="*/ 2302173 w 3191036"/>
                <a:gd name="connsiteY16" fmla="*/ 427164 h 675595"/>
                <a:gd name="connsiteX17" fmla="*/ 1773059 w 3191036"/>
                <a:gd name="connsiteY17" fmla="*/ 479075 h 675595"/>
                <a:gd name="connsiteX18" fmla="*/ 1352054 w 3191036"/>
                <a:gd name="connsiteY18" fmla="*/ 467169 h 675595"/>
                <a:gd name="connsiteX19" fmla="*/ 734834 w 3191036"/>
                <a:gd name="connsiteY19" fmla="*/ 390969 h 675595"/>
                <a:gd name="connsiteX20" fmla="*/ 285254 w 3191036"/>
                <a:gd name="connsiteY20" fmla="*/ 269049 h 675595"/>
                <a:gd name="connsiteX21" fmla="*/ 110471 w 3191036"/>
                <a:gd name="connsiteY21" fmla="*/ 177133 h 675595"/>
                <a:gd name="connsiteX22" fmla="*/ 43319 w 3191036"/>
                <a:gd name="connsiteY22" fmla="*/ 110299 h 675595"/>
                <a:gd name="connsiteX23" fmla="*/ 2044 w 3191036"/>
                <a:gd name="connsiteY23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52844 w 3191036"/>
                <a:gd name="connsiteY2" fmla="*/ 177291 h 675595"/>
                <a:gd name="connsiteX3" fmla="*/ 234366 w 3191036"/>
                <a:gd name="connsiteY3" fmla="*/ 356187 h 675595"/>
                <a:gd name="connsiteX4" fmla="*/ 352405 w 3191036"/>
                <a:gd name="connsiteY4" fmla="*/ 412876 h 675595"/>
                <a:gd name="connsiteX5" fmla="*/ 543928 w 3191036"/>
                <a:gd name="connsiteY5" fmla="*/ 501442 h 675595"/>
                <a:gd name="connsiteX6" fmla="*/ 932954 w 3191036"/>
                <a:gd name="connsiteY6" fmla="*/ 604329 h 675595"/>
                <a:gd name="connsiteX7" fmla="*/ 1542554 w 3191036"/>
                <a:gd name="connsiteY7" fmla="*/ 672909 h 675595"/>
                <a:gd name="connsiteX8" fmla="*/ 2053094 w 3191036"/>
                <a:gd name="connsiteY8" fmla="*/ 650049 h 675595"/>
                <a:gd name="connsiteX9" fmla="*/ 2548394 w 3191036"/>
                <a:gd name="connsiteY9" fmla="*/ 543369 h 675595"/>
                <a:gd name="connsiteX10" fmla="*/ 2837954 w 3191036"/>
                <a:gd name="connsiteY10" fmla="*/ 421449 h 675595"/>
                <a:gd name="connsiteX11" fmla="*/ 3104654 w 3191036"/>
                <a:gd name="connsiteY11" fmla="*/ 215709 h 675595"/>
                <a:gd name="connsiteX12" fmla="*/ 3190062 w 3191036"/>
                <a:gd name="connsiteY12" fmla="*/ 4254 h 675595"/>
                <a:gd name="connsiteX13" fmla="*/ 3138944 w 3191036"/>
                <a:gd name="connsiteY13" fmla="*/ 86169 h 675595"/>
                <a:gd name="connsiteX14" fmla="*/ 2967494 w 3191036"/>
                <a:gd name="connsiteY14" fmla="*/ 230949 h 675595"/>
                <a:gd name="connsiteX15" fmla="*/ 2677934 w 3191036"/>
                <a:gd name="connsiteY15" fmla="*/ 345249 h 675595"/>
                <a:gd name="connsiteX16" fmla="*/ 2302173 w 3191036"/>
                <a:gd name="connsiteY16" fmla="*/ 427164 h 675595"/>
                <a:gd name="connsiteX17" fmla="*/ 1773059 w 3191036"/>
                <a:gd name="connsiteY17" fmla="*/ 479075 h 675595"/>
                <a:gd name="connsiteX18" fmla="*/ 1352054 w 3191036"/>
                <a:gd name="connsiteY18" fmla="*/ 467169 h 675595"/>
                <a:gd name="connsiteX19" fmla="*/ 734834 w 3191036"/>
                <a:gd name="connsiteY19" fmla="*/ 390969 h 675595"/>
                <a:gd name="connsiteX20" fmla="*/ 285254 w 3191036"/>
                <a:gd name="connsiteY20" fmla="*/ 269049 h 675595"/>
                <a:gd name="connsiteX21" fmla="*/ 110471 w 3191036"/>
                <a:gd name="connsiteY21" fmla="*/ 177133 h 675595"/>
                <a:gd name="connsiteX22" fmla="*/ 43319 w 3191036"/>
                <a:gd name="connsiteY22" fmla="*/ 110299 h 675595"/>
                <a:gd name="connsiteX23" fmla="*/ 2044 w 3191036"/>
                <a:gd name="connsiteY23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52844 w 3191036"/>
                <a:gd name="connsiteY2" fmla="*/ 177291 h 675595"/>
                <a:gd name="connsiteX3" fmla="*/ 234366 w 3191036"/>
                <a:gd name="connsiteY3" fmla="*/ 356187 h 675595"/>
                <a:gd name="connsiteX4" fmla="*/ 383361 w 3191036"/>
                <a:gd name="connsiteY4" fmla="*/ 441451 h 675595"/>
                <a:gd name="connsiteX5" fmla="*/ 543928 w 3191036"/>
                <a:gd name="connsiteY5" fmla="*/ 501442 h 675595"/>
                <a:gd name="connsiteX6" fmla="*/ 932954 w 3191036"/>
                <a:gd name="connsiteY6" fmla="*/ 604329 h 675595"/>
                <a:gd name="connsiteX7" fmla="*/ 1542554 w 3191036"/>
                <a:gd name="connsiteY7" fmla="*/ 672909 h 675595"/>
                <a:gd name="connsiteX8" fmla="*/ 2053094 w 3191036"/>
                <a:gd name="connsiteY8" fmla="*/ 650049 h 675595"/>
                <a:gd name="connsiteX9" fmla="*/ 2548394 w 3191036"/>
                <a:gd name="connsiteY9" fmla="*/ 543369 h 675595"/>
                <a:gd name="connsiteX10" fmla="*/ 2837954 w 3191036"/>
                <a:gd name="connsiteY10" fmla="*/ 421449 h 675595"/>
                <a:gd name="connsiteX11" fmla="*/ 3104654 w 3191036"/>
                <a:gd name="connsiteY11" fmla="*/ 215709 h 675595"/>
                <a:gd name="connsiteX12" fmla="*/ 3190062 w 3191036"/>
                <a:gd name="connsiteY12" fmla="*/ 4254 h 675595"/>
                <a:gd name="connsiteX13" fmla="*/ 3138944 w 3191036"/>
                <a:gd name="connsiteY13" fmla="*/ 86169 h 675595"/>
                <a:gd name="connsiteX14" fmla="*/ 2967494 w 3191036"/>
                <a:gd name="connsiteY14" fmla="*/ 230949 h 675595"/>
                <a:gd name="connsiteX15" fmla="*/ 2677934 w 3191036"/>
                <a:gd name="connsiteY15" fmla="*/ 345249 h 675595"/>
                <a:gd name="connsiteX16" fmla="*/ 2302173 w 3191036"/>
                <a:gd name="connsiteY16" fmla="*/ 427164 h 675595"/>
                <a:gd name="connsiteX17" fmla="*/ 1773059 w 3191036"/>
                <a:gd name="connsiteY17" fmla="*/ 479075 h 675595"/>
                <a:gd name="connsiteX18" fmla="*/ 1352054 w 3191036"/>
                <a:gd name="connsiteY18" fmla="*/ 467169 h 675595"/>
                <a:gd name="connsiteX19" fmla="*/ 734834 w 3191036"/>
                <a:gd name="connsiteY19" fmla="*/ 390969 h 675595"/>
                <a:gd name="connsiteX20" fmla="*/ 285254 w 3191036"/>
                <a:gd name="connsiteY20" fmla="*/ 269049 h 675595"/>
                <a:gd name="connsiteX21" fmla="*/ 110471 w 3191036"/>
                <a:gd name="connsiteY21" fmla="*/ 177133 h 675595"/>
                <a:gd name="connsiteX22" fmla="*/ 43319 w 3191036"/>
                <a:gd name="connsiteY22" fmla="*/ 110299 h 675595"/>
                <a:gd name="connsiteX23" fmla="*/ 2044 w 3191036"/>
                <a:gd name="connsiteY23" fmla="*/ 41719 h 675595"/>
                <a:gd name="connsiteX0" fmla="*/ 2044 w 3191036"/>
                <a:gd name="connsiteY0" fmla="*/ 41719 h 675595"/>
                <a:gd name="connsiteX1" fmla="*/ 12114 w 3191036"/>
                <a:gd name="connsiteY1" fmla="*/ 106155 h 675595"/>
                <a:gd name="connsiteX2" fmla="*/ 52844 w 3191036"/>
                <a:gd name="connsiteY2" fmla="*/ 177291 h 675595"/>
                <a:gd name="connsiteX3" fmla="*/ 234366 w 3191036"/>
                <a:gd name="connsiteY3" fmla="*/ 356187 h 675595"/>
                <a:gd name="connsiteX4" fmla="*/ 383361 w 3191036"/>
                <a:gd name="connsiteY4" fmla="*/ 441451 h 675595"/>
                <a:gd name="connsiteX5" fmla="*/ 572503 w 3191036"/>
                <a:gd name="connsiteY5" fmla="*/ 522873 h 675595"/>
                <a:gd name="connsiteX6" fmla="*/ 932954 w 3191036"/>
                <a:gd name="connsiteY6" fmla="*/ 604329 h 675595"/>
                <a:gd name="connsiteX7" fmla="*/ 1542554 w 3191036"/>
                <a:gd name="connsiteY7" fmla="*/ 672909 h 675595"/>
                <a:gd name="connsiteX8" fmla="*/ 2053094 w 3191036"/>
                <a:gd name="connsiteY8" fmla="*/ 650049 h 675595"/>
                <a:gd name="connsiteX9" fmla="*/ 2548394 w 3191036"/>
                <a:gd name="connsiteY9" fmla="*/ 543369 h 675595"/>
                <a:gd name="connsiteX10" fmla="*/ 2837954 w 3191036"/>
                <a:gd name="connsiteY10" fmla="*/ 421449 h 675595"/>
                <a:gd name="connsiteX11" fmla="*/ 3104654 w 3191036"/>
                <a:gd name="connsiteY11" fmla="*/ 215709 h 675595"/>
                <a:gd name="connsiteX12" fmla="*/ 3190062 w 3191036"/>
                <a:gd name="connsiteY12" fmla="*/ 4254 h 675595"/>
                <a:gd name="connsiteX13" fmla="*/ 3138944 w 3191036"/>
                <a:gd name="connsiteY13" fmla="*/ 86169 h 675595"/>
                <a:gd name="connsiteX14" fmla="*/ 2967494 w 3191036"/>
                <a:gd name="connsiteY14" fmla="*/ 230949 h 675595"/>
                <a:gd name="connsiteX15" fmla="*/ 2677934 w 3191036"/>
                <a:gd name="connsiteY15" fmla="*/ 345249 h 675595"/>
                <a:gd name="connsiteX16" fmla="*/ 2302173 w 3191036"/>
                <a:gd name="connsiteY16" fmla="*/ 427164 h 675595"/>
                <a:gd name="connsiteX17" fmla="*/ 1773059 w 3191036"/>
                <a:gd name="connsiteY17" fmla="*/ 479075 h 675595"/>
                <a:gd name="connsiteX18" fmla="*/ 1352054 w 3191036"/>
                <a:gd name="connsiteY18" fmla="*/ 467169 h 675595"/>
                <a:gd name="connsiteX19" fmla="*/ 734834 w 3191036"/>
                <a:gd name="connsiteY19" fmla="*/ 390969 h 675595"/>
                <a:gd name="connsiteX20" fmla="*/ 285254 w 3191036"/>
                <a:gd name="connsiteY20" fmla="*/ 269049 h 675595"/>
                <a:gd name="connsiteX21" fmla="*/ 110471 w 3191036"/>
                <a:gd name="connsiteY21" fmla="*/ 177133 h 675595"/>
                <a:gd name="connsiteX22" fmla="*/ 43319 w 3191036"/>
                <a:gd name="connsiteY22" fmla="*/ 110299 h 675595"/>
                <a:gd name="connsiteX23" fmla="*/ 2044 w 3191036"/>
                <a:gd name="connsiteY23" fmla="*/ 41719 h 675595"/>
                <a:gd name="connsiteX0" fmla="*/ 721 w 3208763"/>
                <a:gd name="connsiteY0" fmla="*/ 3 h 686266"/>
                <a:gd name="connsiteX1" fmla="*/ 29841 w 3208763"/>
                <a:gd name="connsiteY1" fmla="*/ 116826 h 686266"/>
                <a:gd name="connsiteX2" fmla="*/ 70571 w 3208763"/>
                <a:gd name="connsiteY2" fmla="*/ 187962 h 686266"/>
                <a:gd name="connsiteX3" fmla="*/ 252093 w 3208763"/>
                <a:gd name="connsiteY3" fmla="*/ 366858 h 686266"/>
                <a:gd name="connsiteX4" fmla="*/ 401088 w 3208763"/>
                <a:gd name="connsiteY4" fmla="*/ 452122 h 686266"/>
                <a:gd name="connsiteX5" fmla="*/ 590230 w 3208763"/>
                <a:gd name="connsiteY5" fmla="*/ 533544 h 686266"/>
                <a:gd name="connsiteX6" fmla="*/ 950681 w 3208763"/>
                <a:gd name="connsiteY6" fmla="*/ 615000 h 686266"/>
                <a:gd name="connsiteX7" fmla="*/ 1560281 w 3208763"/>
                <a:gd name="connsiteY7" fmla="*/ 683580 h 686266"/>
                <a:gd name="connsiteX8" fmla="*/ 2070821 w 3208763"/>
                <a:gd name="connsiteY8" fmla="*/ 660720 h 686266"/>
                <a:gd name="connsiteX9" fmla="*/ 2566121 w 3208763"/>
                <a:gd name="connsiteY9" fmla="*/ 554040 h 686266"/>
                <a:gd name="connsiteX10" fmla="*/ 2855681 w 3208763"/>
                <a:gd name="connsiteY10" fmla="*/ 432120 h 686266"/>
                <a:gd name="connsiteX11" fmla="*/ 3122381 w 3208763"/>
                <a:gd name="connsiteY11" fmla="*/ 226380 h 686266"/>
                <a:gd name="connsiteX12" fmla="*/ 3207789 w 3208763"/>
                <a:gd name="connsiteY12" fmla="*/ 14925 h 686266"/>
                <a:gd name="connsiteX13" fmla="*/ 3156671 w 3208763"/>
                <a:gd name="connsiteY13" fmla="*/ 96840 h 686266"/>
                <a:gd name="connsiteX14" fmla="*/ 2985221 w 3208763"/>
                <a:gd name="connsiteY14" fmla="*/ 241620 h 686266"/>
                <a:gd name="connsiteX15" fmla="*/ 2695661 w 3208763"/>
                <a:gd name="connsiteY15" fmla="*/ 355920 h 686266"/>
                <a:gd name="connsiteX16" fmla="*/ 2319900 w 3208763"/>
                <a:gd name="connsiteY16" fmla="*/ 437835 h 686266"/>
                <a:gd name="connsiteX17" fmla="*/ 1790786 w 3208763"/>
                <a:gd name="connsiteY17" fmla="*/ 489746 h 686266"/>
                <a:gd name="connsiteX18" fmla="*/ 1369781 w 3208763"/>
                <a:gd name="connsiteY18" fmla="*/ 477840 h 686266"/>
                <a:gd name="connsiteX19" fmla="*/ 752561 w 3208763"/>
                <a:gd name="connsiteY19" fmla="*/ 401640 h 686266"/>
                <a:gd name="connsiteX20" fmla="*/ 302981 w 3208763"/>
                <a:gd name="connsiteY20" fmla="*/ 279720 h 686266"/>
                <a:gd name="connsiteX21" fmla="*/ 128198 w 3208763"/>
                <a:gd name="connsiteY21" fmla="*/ 187804 h 686266"/>
                <a:gd name="connsiteX22" fmla="*/ 61046 w 3208763"/>
                <a:gd name="connsiteY22" fmla="*/ 120970 h 686266"/>
                <a:gd name="connsiteX23" fmla="*/ 721 w 3208763"/>
                <a:gd name="connsiteY23" fmla="*/ 3 h 686266"/>
                <a:gd name="connsiteX0" fmla="*/ 464 w 3208506"/>
                <a:gd name="connsiteY0" fmla="*/ 9 h 686272"/>
                <a:gd name="connsiteX1" fmla="*/ 34347 w 3208506"/>
                <a:gd name="connsiteY1" fmla="*/ 114451 h 686272"/>
                <a:gd name="connsiteX2" fmla="*/ 70314 w 3208506"/>
                <a:gd name="connsiteY2" fmla="*/ 187968 h 686272"/>
                <a:gd name="connsiteX3" fmla="*/ 251836 w 3208506"/>
                <a:gd name="connsiteY3" fmla="*/ 366864 h 686272"/>
                <a:gd name="connsiteX4" fmla="*/ 400831 w 3208506"/>
                <a:gd name="connsiteY4" fmla="*/ 452128 h 686272"/>
                <a:gd name="connsiteX5" fmla="*/ 589973 w 3208506"/>
                <a:gd name="connsiteY5" fmla="*/ 533550 h 686272"/>
                <a:gd name="connsiteX6" fmla="*/ 950424 w 3208506"/>
                <a:gd name="connsiteY6" fmla="*/ 615006 h 686272"/>
                <a:gd name="connsiteX7" fmla="*/ 1560024 w 3208506"/>
                <a:gd name="connsiteY7" fmla="*/ 683586 h 686272"/>
                <a:gd name="connsiteX8" fmla="*/ 2070564 w 3208506"/>
                <a:gd name="connsiteY8" fmla="*/ 660726 h 686272"/>
                <a:gd name="connsiteX9" fmla="*/ 2565864 w 3208506"/>
                <a:gd name="connsiteY9" fmla="*/ 554046 h 686272"/>
                <a:gd name="connsiteX10" fmla="*/ 2855424 w 3208506"/>
                <a:gd name="connsiteY10" fmla="*/ 432126 h 686272"/>
                <a:gd name="connsiteX11" fmla="*/ 3122124 w 3208506"/>
                <a:gd name="connsiteY11" fmla="*/ 226386 h 686272"/>
                <a:gd name="connsiteX12" fmla="*/ 3207532 w 3208506"/>
                <a:gd name="connsiteY12" fmla="*/ 14931 h 686272"/>
                <a:gd name="connsiteX13" fmla="*/ 3156414 w 3208506"/>
                <a:gd name="connsiteY13" fmla="*/ 96846 h 686272"/>
                <a:gd name="connsiteX14" fmla="*/ 2984964 w 3208506"/>
                <a:gd name="connsiteY14" fmla="*/ 241626 h 686272"/>
                <a:gd name="connsiteX15" fmla="*/ 2695404 w 3208506"/>
                <a:gd name="connsiteY15" fmla="*/ 355926 h 686272"/>
                <a:gd name="connsiteX16" fmla="*/ 2319643 w 3208506"/>
                <a:gd name="connsiteY16" fmla="*/ 437841 h 686272"/>
                <a:gd name="connsiteX17" fmla="*/ 1790529 w 3208506"/>
                <a:gd name="connsiteY17" fmla="*/ 489752 h 686272"/>
                <a:gd name="connsiteX18" fmla="*/ 1369524 w 3208506"/>
                <a:gd name="connsiteY18" fmla="*/ 477846 h 686272"/>
                <a:gd name="connsiteX19" fmla="*/ 752304 w 3208506"/>
                <a:gd name="connsiteY19" fmla="*/ 401646 h 686272"/>
                <a:gd name="connsiteX20" fmla="*/ 302724 w 3208506"/>
                <a:gd name="connsiteY20" fmla="*/ 279726 h 686272"/>
                <a:gd name="connsiteX21" fmla="*/ 127941 w 3208506"/>
                <a:gd name="connsiteY21" fmla="*/ 187810 h 686272"/>
                <a:gd name="connsiteX22" fmla="*/ 60789 w 3208506"/>
                <a:gd name="connsiteY22" fmla="*/ 120976 h 686272"/>
                <a:gd name="connsiteX23" fmla="*/ 464 w 3208506"/>
                <a:gd name="connsiteY23" fmla="*/ 9 h 686272"/>
                <a:gd name="connsiteX0" fmla="*/ 464 w 3208506"/>
                <a:gd name="connsiteY0" fmla="*/ 9 h 686272"/>
                <a:gd name="connsiteX1" fmla="*/ 34347 w 3208506"/>
                <a:gd name="connsiteY1" fmla="*/ 114451 h 686272"/>
                <a:gd name="connsiteX2" fmla="*/ 101270 w 3208506"/>
                <a:gd name="connsiteY2" fmla="*/ 218925 h 686272"/>
                <a:gd name="connsiteX3" fmla="*/ 251836 w 3208506"/>
                <a:gd name="connsiteY3" fmla="*/ 366864 h 686272"/>
                <a:gd name="connsiteX4" fmla="*/ 400831 w 3208506"/>
                <a:gd name="connsiteY4" fmla="*/ 452128 h 686272"/>
                <a:gd name="connsiteX5" fmla="*/ 589973 w 3208506"/>
                <a:gd name="connsiteY5" fmla="*/ 533550 h 686272"/>
                <a:gd name="connsiteX6" fmla="*/ 950424 w 3208506"/>
                <a:gd name="connsiteY6" fmla="*/ 615006 h 686272"/>
                <a:gd name="connsiteX7" fmla="*/ 1560024 w 3208506"/>
                <a:gd name="connsiteY7" fmla="*/ 683586 h 686272"/>
                <a:gd name="connsiteX8" fmla="*/ 2070564 w 3208506"/>
                <a:gd name="connsiteY8" fmla="*/ 660726 h 686272"/>
                <a:gd name="connsiteX9" fmla="*/ 2565864 w 3208506"/>
                <a:gd name="connsiteY9" fmla="*/ 554046 h 686272"/>
                <a:gd name="connsiteX10" fmla="*/ 2855424 w 3208506"/>
                <a:gd name="connsiteY10" fmla="*/ 432126 h 686272"/>
                <a:gd name="connsiteX11" fmla="*/ 3122124 w 3208506"/>
                <a:gd name="connsiteY11" fmla="*/ 226386 h 686272"/>
                <a:gd name="connsiteX12" fmla="*/ 3207532 w 3208506"/>
                <a:gd name="connsiteY12" fmla="*/ 14931 h 686272"/>
                <a:gd name="connsiteX13" fmla="*/ 3156414 w 3208506"/>
                <a:gd name="connsiteY13" fmla="*/ 96846 h 686272"/>
                <a:gd name="connsiteX14" fmla="*/ 2984964 w 3208506"/>
                <a:gd name="connsiteY14" fmla="*/ 241626 h 686272"/>
                <a:gd name="connsiteX15" fmla="*/ 2695404 w 3208506"/>
                <a:gd name="connsiteY15" fmla="*/ 355926 h 686272"/>
                <a:gd name="connsiteX16" fmla="*/ 2319643 w 3208506"/>
                <a:gd name="connsiteY16" fmla="*/ 437841 h 686272"/>
                <a:gd name="connsiteX17" fmla="*/ 1790529 w 3208506"/>
                <a:gd name="connsiteY17" fmla="*/ 489752 h 686272"/>
                <a:gd name="connsiteX18" fmla="*/ 1369524 w 3208506"/>
                <a:gd name="connsiteY18" fmla="*/ 477846 h 686272"/>
                <a:gd name="connsiteX19" fmla="*/ 752304 w 3208506"/>
                <a:gd name="connsiteY19" fmla="*/ 401646 h 686272"/>
                <a:gd name="connsiteX20" fmla="*/ 302724 w 3208506"/>
                <a:gd name="connsiteY20" fmla="*/ 279726 h 686272"/>
                <a:gd name="connsiteX21" fmla="*/ 127941 w 3208506"/>
                <a:gd name="connsiteY21" fmla="*/ 187810 h 686272"/>
                <a:gd name="connsiteX22" fmla="*/ 60789 w 3208506"/>
                <a:gd name="connsiteY22" fmla="*/ 120976 h 686272"/>
                <a:gd name="connsiteX23" fmla="*/ 464 w 3208506"/>
                <a:gd name="connsiteY23" fmla="*/ 9 h 686272"/>
                <a:gd name="connsiteX0" fmla="*/ 464 w 3208506"/>
                <a:gd name="connsiteY0" fmla="*/ 9 h 686272"/>
                <a:gd name="connsiteX1" fmla="*/ 34347 w 3208506"/>
                <a:gd name="connsiteY1" fmla="*/ 114451 h 686272"/>
                <a:gd name="connsiteX2" fmla="*/ 101270 w 3208506"/>
                <a:gd name="connsiteY2" fmla="*/ 218925 h 686272"/>
                <a:gd name="connsiteX3" fmla="*/ 251836 w 3208506"/>
                <a:gd name="connsiteY3" fmla="*/ 366864 h 686272"/>
                <a:gd name="connsiteX4" fmla="*/ 400831 w 3208506"/>
                <a:gd name="connsiteY4" fmla="*/ 452128 h 686272"/>
                <a:gd name="connsiteX5" fmla="*/ 589973 w 3208506"/>
                <a:gd name="connsiteY5" fmla="*/ 533550 h 686272"/>
                <a:gd name="connsiteX6" fmla="*/ 950424 w 3208506"/>
                <a:gd name="connsiteY6" fmla="*/ 615006 h 686272"/>
                <a:gd name="connsiteX7" fmla="*/ 1560024 w 3208506"/>
                <a:gd name="connsiteY7" fmla="*/ 683586 h 686272"/>
                <a:gd name="connsiteX8" fmla="*/ 2070564 w 3208506"/>
                <a:gd name="connsiteY8" fmla="*/ 660726 h 686272"/>
                <a:gd name="connsiteX9" fmla="*/ 2565864 w 3208506"/>
                <a:gd name="connsiteY9" fmla="*/ 554046 h 686272"/>
                <a:gd name="connsiteX10" fmla="*/ 2855424 w 3208506"/>
                <a:gd name="connsiteY10" fmla="*/ 432126 h 686272"/>
                <a:gd name="connsiteX11" fmla="*/ 3122124 w 3208506"/>
                <a:gd name="connsiteY11" fmla="*/ 226386 h 686272"/>
                <a:gd name="connsiteX12" fmla="*/ 3207532 w 3208506"/>
                <a:gd name="connsiteY12" fmla="*/ 14931 h 686272"/>
                <a:gd name="connsiteX13" fmla="*/ 3156414 w 3208506"/>
                <a:gd name="connsiteY13" fmla="*/ 96846 h 686272"/>
                <a:gd name="connsiteX14" fmla="*/ 2984964 w 3208506"/>
                <a:gd name="connsiteY14" fmla="*/ 241626 h 686272"/>
                <a:gd name="connsiteX15" fmla="*/ 2695404 w 3208506"/>
                <a:gd name="connsiteY15" fmla="*/ 355926 h 686272"/>
                <a:gd name="connsiteX16" fmla="*/ 2319643 w 3208506"/>
                <a:gd name="connsiteY16" fmla="*/ 437841 h 686272"/>
                <a:gd name="connsiteX17" fmla="*/ 1790529 w 3208506"/>
                <a:gd name="connsiteY17" fmla="*/ 489752 h 686272"/>
                <a:gd name="connsiteX18" fmla="*/ 1369524 w 3208506"/>
                <a:gd name="connsiteY18" fmla="*/ 477846 h 686272"/>
                <a:gd name="connsiteX19" fmla="*/ 752304 w 3208506"/>
                <a:gd name="connsiteY19" fmla="*/ 401646 h 686272"/>
                <a:gd name="connsiteX20" fmla="*/ 302724 w 3208506"/>
                <a:gd name="connsiteY20" fmla="*/ 279726 h 686272"/>
                <a:gd name="connsiteX21" fmla="*/ 175566 w 3208506"/>
                <a:gd name="connsiteY21" fmla="*/ 221147 h 686272"/>
                <a:gd name="connsiteX22" fmla="*/ 60789 w 3208506"/>
                <a:gd name="connsiteY22" fmla="*/ 120976 h 686272"/>
                <a:gd name="connsiteX23" fmla="*/ 464 w 3208506"/>
                <a:gd name="connsiteY23" fmla="*/ 9 h 686272"/>
                <a:gd name="connsiteX0" fmla="*/ 464 w 3208506"/>
                <a:gd name="connsiteY0" fmla="*/ 9 h 686272"/>
                <a:gd name="connsiteX1" fmla="*/ 34347 w 3208506"/>
                <a:gd name="connsiteY1" fmla="*/ 114451 h 686272"/>
                <a:gd name="connsiteX2" fmla="*/ 101270 w 3208506"/>
                <a:gd name="connsiteY2" fmla="*/ 218925 h 686272"/>
                <a:gd name="connsiteX3" fmla="*/ 251836 w 3208506"/>
                <a:gd name="connsiteY3" fmla="*/ 366864 h 686272"/>
                <a:gd name="connsiteX4" fmla="*/ 400831 w 3208506"/>
                <a:gd name="connsiteY4" fmla="*/ 452128 h 686272"/>
                <a:gd name="connsiteX5" fmla="*/ 589973 w 3208506"/>
                <a:gd name="connsiteY5" fmla="*/ 533550 h 686272"/>
                <a:gd name="connsiteX6" fmla="*/ 950424 w 3208506"/>
                <a:gd name="connsiteY6" fmla="*/ 615006 h 686272"/>
                <a:gd name="connsiteX7" fmla="*/ 1560024 w 3208506"/>
                <a:gd name="connsiteY7" fmla="*/ 683586 h 686272"/>
                <a:gd name="connsiteX8" fmla="*/ 2070564 w 3208506"/>
                <a:gd name="connsiteY8" fmla="*/ 660726 h 686272"/>
                <a:gd name="connsiteX9" fmla="*/ 2565864 w 3208506"/>
                <a:gd name="connsiteY9" fmla="*/ 554046 h 686272"/>
                <a:gd name="connsiteX10" fmla="*/ 2855424 w 3208506"/>
                <a:gd name="connsiteY10" fmla="*/ 432126 h 686272"/>
                <a:gd name="connsiteX11" fmla="*/ 3122124 w 3208506"/>
                <a:gd name="connsiteY11" fmla="*/ 226386 h 686272"/>
                <a:gd name="connsiteX12" fmla="*/ 3207532 w 3208506"/>
                <a:gd name="connsiteY12" fmla="*/ 14931 h 686272"/>
                <a:gd name="connsiteX13" fmla="*/ 3156414 w 3208506"/>
                <a:gd name="connsiteY13" fmla="*/ 96846 h 686272"/>
                <a:gd name="connsiteX14" fmla="*/ 2984964 w 3208506"/>
                <a:gd name="connsiteY14" fmla="*/ 241626 h 686272"/>
                <a:gd name="connsiteX15" fmla="*/ 2695404 w 3208506"/>
                <a:gd name="connsiteY15" fmla="*/ 355926 h 686272"/>
                <a:gd name="connsiteX16" fmla="*/ 2319643 w 3208506"/>
                <a:gd name="connsiteY16" fmla="*/ 437841 h 686272"/>
                <a:gd name="connsiteX17" fmla="*/ 1790529 w 3208506"/>
                <a:gd name="connsiteY17" fmla="*/ 489752 h 686272"/>
                <a:gd name="connsiteX18" fmla="*/ 1369524 w 3208506"/>
                <a:gd name="connsiteY18" fmla="*/ 477846 h 686272"/>
                <a:gd name="connsiteX19" fmla="*/ 752304 w 3208506"/>
                <a:gd name="connsiteY19" fmla="*/ 401646 h 686272"/>
                <a:gd name="connsiteX20" fmla="*/ 376542 w 3208506"/>
                <a:gd name="connsiteY20" fmla="*/ 308301 h 686272"/>
                <a:gd name="connsiteX21" fmla="*/ 175566 w 3208506"/>
                <a:gd name="connsiteY21" fmla="*/ 221147 h 686272"/>
                <a:gd name="connsiteX22" fmla="*/ 60789 w 3208506"/>
                <a:gd name="connsiteY22" fmla="*/ 120976 h 686272"/>
                <a:gd name="connsiteX23" fmla="*/ 464 w 3208506"/>
                <a:gd name="connsiteY23" fmla="*/ 9 h 68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8506" h="686272">
                  <a:moveTo>
                    <a:pt x="464" y="9"/>
                  </a:moveTo>
                  <a:cubicBezTo>
                    <a:pt x="-3943" y="-1078"/>
                    <a:pt x="24293" y="95825"/>
                    <a:pt x="34347" y="114451"/>
                  </a:cubicBezTo>
                  <a:cubicBezTo>
                    <a:pt x="44401" y="133077"/>
                    <a:pt x="65022" y="176856"/>
                    <a:pt x="101270" y="218925"/>
                  </a:cubicBezTo>
                  <a:cubicBezTo>
                    <a:pt x="137518" y="260994"/>
                    <a:pt x="208259" y="336331"/>
                    <a:pt x="251836" y="366864"/>
                  </a:cubicBezTo>
                  <a:cubicBezTo>
                    <a:pt x="295413" y="397397"/>
                    <a:pt x="344475" y="424347"/>
                    <a:pt x="400831" y="452128"/>
                  </a:cubicBezTo>
                  <a:cubicBezTo>
                    <a:pt x="457187" y="479909"/>
                    <a:pt x="490834" y="494497"/>
                    <a:pt x="589973" y="533550"/>
                  </a:cubicBezTo>
                  <a:cubicBezTo>
                    <a:pt x="686731" y="565459"/>
                    <a:pt x="788749" y="590000"/>
                    <a:pt x="950424" y="615006"/>
                  </a:cubicBezTo>
                  <a:cubicBezTo>
                    <a:pt x="1112099" y="640012"/>
                    <a:pt x="1373334" y="675966"/>
                    <a:pt x="1560024" y="683586"/>
                  </a:cubicBezTo>
                  <a:cubicBezTo>
                    <a:pt x="1746714" y="691206"/>
                    <a:pt x="1902924" y="682316"/>
                    <a:pt x="2070564" y="660726"/>
                  </a:cubicBezTo>
                  <a:cubicBezTo>
                    <a:pt x="2238204" y="639136"/>
                    <a:pt x="2435054" y="592146"/>
                    <a:pt x="2565864" y="554046"/>
                  </a:cubicBezTo>
                  <a:cubicBezTo>
                    <a:pt x="2696674" y="515946"/>
                    <a:pt x="2762714" y="486736"/>
                    <a:pt x="2855424" y="432126"/>
                  </a:cubicBezTo>
                  <a:cubicBezTo>
                    <a:pt x="2948134" y="377516"/>
                    <a:pt x="3063439" y="295918"/>
                    <a:pt x="3122124" y="226386"/>
                  </a:cubicBezTo>
                  <a:cubicBezTo>
                    <a:pt x="3180809" y="156854"/>
                    <a:pt x="3201817" y="36521"/>
                    <a:pt x="3207532" y="14931"/>
                  </a:cubicBezTo>
                  <a:cubicBezTo>
                    <a:pt x="3213247" y="-6659"/>
                    <a:pt x="3193509" y="59064"/>
                    <a:pt x="3156414" y="96846"/>
                  </a:cubicBezTo>
                  <a:cubicBezTo>
                    <a:pt x="3119319" y="134629"/>
                    <a:pt x="3061799" y="198446"/>
                    <a:pt x="2984964" y="241626"/>
                  </a:cubicBezTo>
                  <a:cubicBezTo>
                    <a:pt x="2908129" y="284806"/>
                    <a:pt x="2806291" y="323224"/>
                    <a:pt x="2695404" y="355926"/>
                  </a:cubicBezTo>
                  <a:cubicBezTo>
                    <a:pt x="2584517" y="388629"/>
                    <a:pt x="2470455" y="415537"/>
                    <a:pt x="2319643" y="437841"/>
                  </a:cubicBezTo>
                  <a:cubicBezTo>
                    <a:pt x="2168831" y="460145"/>
                    <a:pt x="1948882" y="483085"/>
                    <a:pt x="1790529" y="489752"/>
                  </a:cubicBezTo>
                  <a:cubicBezTo>
                    <a:pt x="1632176" y="496419"/>
                    <a:pt x="1542561" y="492530"/>
                    <a:pt x="1369524" y="477846"/>
                  </a:cubicBezTo>
                  <a:cubicBezTo>
                    <a:pt x="1196487" y="463162"/>
                    <a:pt x="917801" y="429903"/>
                    <a:pt x="752304" y="401646"/>
                  </a:cubicBezTo>
                  <a:cubicBezTo>
                    <a:pt x="586807" y="373389"/>
                    <a:pt x="472665" y="338384"/>
                    <a:pt x="376542" y="308301"/>
                  </a:cubicBezTo>
                  <a:cubicBezTo>
                    <a:pt x="280419" y="278218"/>
                    <a:pt x="223826" y="259247"/>
                    <a:pt x="175566" y="221147"/>
                  </a:cubicBezTo>
                  <a:cubicBezTo>
                    <a:pt x="133656" y="195747"/>
                    <a:pt x="89973" y="157832"/>
                    <a:pt x="60789" y="120976"/>
                  </a:cubicBezTo>
                  <a:cubicBezTo>
                    <a:pt x="31605" y="84120"/>
                    <a:pt x="4871" y="1096"/>
                    <a:pt x="464" y="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EECE1">
                    <a:lumMod val="75000"/>
                    <a:shade val="30000"/>
                    <a:satMod val="115000"/>
                  </a:srgbClr>
                </a:gs>
                <a:gs pos="50000">
                  <a:srgbClr val="EEECE1">
                    <a:lumMod val="75000"/>
                    <a:shade val="67500"/>
                    <a:satMod val="115000"/>
                  </a:srgbClr>
                </a:gs>
                <a:gs pos="100000">
                  <a:srgbClr val="EEECE1">
                    <a:lumMod val="75000"/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83" name="Cube 1182"/>
          <p:cNvSpPr/>
          <p:nvPr/>
        </p:nvSpPr>
        <p:spPr>
          <a:xfrm rot="6300000" flipV="1">
            <a:off x="4081425" y="2407527"/>
            <a:ext cx="2628583" cy="289472"/>
          </a:xfrm>
          <a:prstGeom prst="cube">
            <a:avLst>
              <a:gd name="adj" fmla="val 32629"/>
            </a:avLst>
          </a:prstGeom>
          <a:gradFill flip="none" rotWithShape="1">
            <a:gsLst>
              <a:gs pos="0">
                <a:sysClr val="windowText" lastClr="000000">
                  <a:lumMod val="75000"/>
                  <a:lumOff val="25000"/>
                  <a:shade val="30000"/>
                  <a:satMod val="115000"/>
                </a:sysClr>
              </a:gs>
              <a:gs pos="50000">
                <a:sysClr val="windowText" lastClr="000000">
                  <a:lumMod val="75000"/>
                  <a:lumOff val="25000"/>
                  <a:shade val="67500"/>
                  <a:satMod val="115000"/>
                </a:sysClr>
              </a:gs>
              <a:gs pos="100000">
                <a:sysClr val="windowText" lastClr="000000">
                  <a:lumMod val="75000"/>
                  <a:lumOff val="25000"/>
                  <a:shade val="100000"/>
                  <a:satMod val="115000"/>
                </a:sysClr>
              </a:gs>
            </a:gsLst>
            <a:lin ang="13500000" scaled="1"/>
            <a:tileRect/>
          </a:gradFill>
          <a:ln w="254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9" name="Freeform 1198"/>
          <p:cNvSpPr/>
          <p:nvPr/>
        </p:nvSpPr>
        <p:spPr>
          <a:xfrm>
            <a:off x="5848558" y="616283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0" name="Freeform 1199"/>
          <p:cNvSpPr/>
          <p:nvPr/>
        </p:nvSpPr>
        <p:spPr>
          <a:xfrm>
            <a:off x="5713540" y="614259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1" name="Freeform 1200"/>
          <p:cNvSpPr/>
          <p:nvPr/>
        </p:nvSpPr>
        <p:spPr>
          <a:xfrm>
            <a:off x="5460555" y="658641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2" name="Freeform 1201"/>
          <p:cNvSpPr/>
          <p:nvPr/>
        </p:nvSpPr>
        <p:spPr>
          <a:xfrm>
            <a:off x="5722397" y="646258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3" name="Freeform 1202"/>
          <p:cNvSpPr/>
          <p:nvPr/>
        </p:nvSpPr>
        <p:spPr>
          <a:xfrm>
            <a:off x="5553469" y="572775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4" name="Freeform 1203"/>
          <p:cNvSpPr/>
          <p:nvPr/>
        </p:nvSpPr>
        <p:spPr>
          <a:xfrm>
            <a:off x="5566158" y="610643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5" name="Freeform 1204"/>
          <p:cNvSpPr/>
          <p:nvPr/>
        </p:nvSpPr>
        <p:spPr>
          <a:xfrm>
            <a:off x="5974552" y="587056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6" name="Freeform 1205"/>
          <p:cNvSpPr/>
          <p:nvPr/>
        </p:nvSpPr>
        <p:spPr>
          <a:xfrm>
            <a:off x="5588517" y="646258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7" name="Freeform 1206"/>
          <p:cNvSpPr/>
          <p:nvPr/>
        </p:nvSpPr>
        <p:spPr>
          <a:xfrm>
            <a:off x="5904320" y="618309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8" name="Freeform 1207"/>
          <p:cNvSpPr/>
          <p:nvPr/>
        </p:nvSpPr>
        <p:spPr>
          <a:xfrm>
            <a:off x="5718204" y="600156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9" name="Freeform 1208"/>
          <p:cNvSpPr/>
          <p:nvPr/>
        </p:nvSpPr>
        <p:spPr>
          <a:xfrm>
            <a:off x="5588517" y="552549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0" name="Freeform 1209"/>
          <p:cNvSpPr/>
          <p:nvPr/>
        </p:nvSpPr>
        <p:spPr>
          <a:xfrm>
            <a:off x="5484053" y="552469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1" name="Freeform 1210"/>
          <p:cNvSpPr/>
          <p:nvPr/>
        </p:nvSpPr>
        <p:spPr>
          <a:xfrm>
            <a:off x="5431641" y="686701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2" name="Freeform 1211"/>
          <p:cNvSpPr/>
          <p:nvPr/>
        </p:nvSpPr>
        <p:spPr>
          <a:xfrm>
            <a:off x="5610545" y="574024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3" name="Freeform 1212"/>
          <p:cNvSpPr/>
          <p:nvPr/>
        </p:nvSpPr>
        <p:spPr>
          <a:xfrm>
            <a:off x="5651187" y="601862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4" name="Freeform 1213"/>
          <p:cNvSpPr/>
          <p:nvPr/>
        </p:nvSpPr>
        <p:spPr>
          <a:xfrm>
            <a:off x="5523405" y="587056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5" name="Freeform 1214"/>
          <p:cNvSpPr/>
          <p:nvPr/>
        </p:nvSpPr>
        <p:spPr>
          <a:xfrm>
            <a:off x="5687610" y="618309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6" name="Freeform 1215"/>
          <p:cNvSpPr/>
          <p:nvPr/>
        </p:nvSpPr>
        <p:spPr>
          <a:xfrm>
            <a:off x="5376251" y="581795"/>
            <a:ext cx="141735" cy="311879"/>
          </a:xfrm>
          <a:custGeom>
            <a:avLst/>
            <a:gdLst>
              <a:gd name="connsiteX0" fmla="*/ 3151 w 276201"/>
              <a:gd name="connsiteY0" fmla="*/ 217996 h 218472"/>
              <a:gd name="connsiteX1" fmla="*/ 15851 w 276201"/>
              <a:gd name="connsiteY1" fmla="*/ 135446 h 218472"/>
              <a:gd name="connsiteX2" fmla="*/ 123801 w 276201"/>
              <a:gd name="connsiteY2" fmla="*/ 110046 h 218472"/>
              <a:gd name="connsiteX3" fmla="*/ 161901 w 276201"/>
              <a:gd name="connsiteY3" fmla="*/ 2096 h 218472"/>
              <a:gd name="connsiteX4" fmla="*/ 276201 w 276201"/>
              <a:gd name="connsiteY4" fmla="*/ 40196 h 218472"/>
              <a:gd name="connsiteX5" fmla="*/ 161901 w 276201"/>
              <a:gd name="connsiteY5" fmla="*/ 59246 h 218472"/>
              <a:gd name="connsiteX6" fmla="*/ 111101 w 276201"/>
              <a:gd name="connsiteY6" fmla="*/ 141796 h 218472"/>
              <a:gd name="connsiteX7" fmla="*/ 41251 w 276201"/>
              <a:gd name="connsiteY7" fmla="*/ 167196 h 218472"/>
              <a:gd name="connsiteX8" fmla="*/ 3151 w 276201"/>
              <a:gd name="connsiteY8" fmla="*/ 217996 h 21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201" h="218472">
                <a:moveTo>
                  <a:pt x="3151" y="217996"/>
                </a:moveTo>
                <a:cubicBezTo>
                  <a:pt x="-1082" y="212704"/>
                  <a:pt x="-4257" y="153438"/>
                  <a:pt x="15851" y="135446"/>
                </a:cubicBezTo>
                <a:cubicBezTo>
                  <a:pt x="35959" y="117454"/>
                  <a:pt x="99459" y="132271"/>
                  <a:pt x="123801" y="110046"/>
                </a:cubicBezTo>
                <a:cubicBezTo>
                  <a:pt x="148143" y="87821"/>
                  <a:pt x="136501" y="13738"/>
                  <a:pt x="161901" y="2096"/>
                </a:cubicBezTo>
                <a:cubicBezTo>
                  <a:pt x="187301" y="-9546"/>
                  <a:pt x="276201" y="30671"/>
                  <a:pt x="276201" y="40196"/>
                </a:cubicBezTo>
                <a:cubicBezTo>
                  <a:pt x="276201" y="49721"/>
                  <a:pt x="189418" y="42313"/>
                  <a:pt x="161901" y="59246"/>
                </a:cubicBezTo>
                <a:cubicBezTo>
                  <a:pt x="134384" y="76179"/>
                  <a:pt x="131209" y="123804"/>
                  <a:pt x="111101" y="141796"/>
                </a:cubicBezTo>
                <a:cubicBezTo>
                  <a:pt x="90993" y="159788"/>
                  <a:pt x="56068" y="151321"/>
                  <a:pt x="41251" y="167196"/>
                </a:cubicBezTo>
                <a:cubicBezTo>
                  <a:pt x="26434" y="183071"/>
                  <a:pt x="7384" y="223288"/>
                  <a:pt x="3151" y="217996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7" name="Freeform 1216"/>
          <p:cNvSpPr/>
          <p:nvPr/>
        </p:nvSpPr>
        <p:spPr>
          <a:xfrm>
            <a:off x="5718695" y="563217"/>
            <a:ext cx="141735" cy="311879"/>
          </a:xfrm>
          <a:custGeom>
            <a:avLst/>
            <a:gdLst>
              <a:gd name="connsiteX0" fmla="*/ 3151 w 276201"/>
              <a:gd name="connsiteY0" fmla="*/ 217996 h 218472"/>
              <a:gd name="connsiteX1" fmla="*/ 15851 w 276201"/>
              <a:gd name="connsiteY1" fmla="*/ 135446 h 218472"/>
              <a:gd name="connsiteX2" fmla="*/ 123801 w 276201"/>
              <a:gd name="connsiteY2" fmla="*/ 110046 h 218472"/>
              <a:gd name="connsiteX3" fmla="*/ 161901 w 276201"/>
              <a:gd name="connsiteY3" fmla="*/ 2096 h 218472"/>
              <a:gd name="connsiteX4" fmla="*/ 276201 w 276201"/>
              <a:gd name="connsiteY4" fmla="*/ 40196 h 218472"/>
              <a:gd name="connsiteX5" fmla="*/ 161901 w 276201"/>
              <a:gd name="connsiteY5" fmla="*/ 59246 h 218472"/>
              <a:gd name="connsiteX6" fmla="*/ 111101 w 276201"/>
              <a:gd name="connsiteY6" fmla="*/ 141796 h 218472"/>
              <a:gd name="connsiteX7" fmla="*/ 41251 w 276201"/>
              <a:gd name="connsiteY7" fmla="*/ 167196 h 218472"/>
              <a:gd name="connsiteX8" fmla="*/ 3151 w 276201"/>
              <a:gd name="connsiteY8" fmla="*/ 217996 h 21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201" h="218472">
                <a:moveTo>
                  <a:pt x="3151" y="217996"/>
                </a:moveTo>
                <a:cubicBezTo>
                  <a:pt x="-1082" y="212704"/>
                  <a:pt x="-4257" y="153438"/>
                  <a:pt x="15851" y="135446"/>
                </a:cubicBezTo>
                <a:cubicBezTo>
                  <a:pt x="35959" y="117454"/>
                  <a:pt x="99459" y="132271"/>
                  <a:pt x="123801" y="110046"/>
                </a:cubicBezTo>
                <a:cubicBezTo>
                  <a:pt x="148143" y="87821"/>
                  <a:pt x="136501" y="13738"/>
                  <a:pt x="161901" y="2096"/>
                </a:cubicBezTo>
                <a:cubicBezTo>
                  <a:pt x="187301" y="-9546"/>
                  <a:pt x="276201" y="30671"/>
                  <a:pt x="276201" y="40196"/>
                </a:cubicBezTo>
                <a:cubicBezTo>
                  <a:pt x="276201" y="49721"/>
                  <a:pt x="189418" y="42313"/>
                  <a:pt x="161901" y="59246"/>
                </a:cubicBezTo>
                <a:cubicBezTo>
                  <a:pt x="134384" y="76179"/>
                  <a:pt x="131209" y="123804"/>
                  <a:pt x="111101" y="141796"/>
                </a:cubicBezTo>
                <a:cubicBezTo>
                  <a:pt x="90993" y="159788"/>
                  <a:pt x="56068" y="151321"/>
                  <a:pt x="41251" y="167196"/>
                </a:cubicBezTo>
                <a:cubicBezTo>
                  <a:pt x="26434" y="183071"/>
                  <a:pt x="7384" y="223288"/>
                  <a:pt x="3151" y="217996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8" name="Freeform 1217"/>
          <p:cNvSpPr/>
          <p:nvPr/>
        </p:nvSpPr>
        <p:spPr>
          <a:xfrm>
            <a:off x="5893852" y="614259"/>
            <a:ext cx="141735" cy="311879"/>
          </a:xfrm>
          <a:custGeom>
            <a:avLst/>
            <a:gdLst>
              <a:gd name="connsiteX0" fmla="*/ 3151 w 276201"/>
              <a:gd name="connsiteY0" fmla="*/ 217996 h 218472"/>
              <a:gd name="connsiteX1" fmla="*/ 15851 w 276201"/>
              <a:gd name="connsiteY1" fmla="*/ 135446 h 218472"/>
              <a:gd name="connsiteX2" fmla="*/ 123801 w 276201"/>
              <a:gd name="connsiteY2" fmla="*/ 110046 h 218472"/>
              <a:gd name="connsiteX3" fmla="*/ 161901 w 276201"/>
              <a:gd name="connsiteY3" fmla="*/ 2096 h 218472"/>
              <a:gd name="connsiteX4" fmla="*/ 276201 w 276201"/>
              <a:gd name="connsiteY4" fmla="*/ 40196 h 218472"/>
              <a:gd name="connsiteX5" fmla="*/ 161901 w 276201"/>
              <a:gd name="connsiteY5" fmla="*/ 59246 h 218472"/>
              <a:gd name="connsiteX6" fmla="*/ 111101 w 276201"/>
              <a:gd name="connsiteY6" fmla="*/ 141796 h 218472"/>
              <a:gd name="connsiteX7" fmla="*/ 41251 w 276201"/>
              <a:gd name="connsiteY7" fmla="*/ 167196 h 218472"/>
              <a:gd name="connsiteX8" fmla="*/ 3151 w 276201"/>
              <a:gd name="connsiteY8" fmla="*/ 217996 h 21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201" h="218472">
                <a:moveTo>
                  <a:pt x="3151" y="217996"/>
                </a:moveTo>
                <a:cubicBezTo>
                  <a:pt x="-1082" y="212704"/>
                  <a:pt x="-4257" y="153438"/>
                  <a:pt x="15851" y="135446"/>
                </a:cubicBezTo>
                <a:cubicBezTo>
                  <a:pt x="35959" y="117454"/>
                  <a:pt x="99459" y="132271"/>
                  <a:pt x="123801" y="110046"/>
                </a:cubicBezTo>
                <a:cubicBezTo>
                  <a:pt x="148143" y="87821"/>
                  <a:pt x="136501" y="13738"/>
                  <a:pt x="161901" y="2096"/>
                </a:cubicBezTo>
                <a:cubicBezTo>
                  <a:pt x="187301" y="-9546"/>
                  <a:pt x="276201" y="30671"/>
                  <a:pt x="276201" y="40196"/>
                </a:cubicBezTo>
                <a:cubicBezTo>
                  <a:pt x="276201" y="49721"/>
                  <a:pt x="189418" y="42313"/>
                  <a:pt x="161901" y="59246"/>
                </a:cubicBezTo>
                <a:cubicBezTo>
                  <a:pt x="134384" y="76179"/>
                  <a:pt x="131209" y="123804"/>
                  <a:pt x="111101" y="141796"/>
                </a:cubicBezTo>
                <a:cubicBezTo>
                  <a:pt x="90993" y="159788"/>
                  <a:pt x="56068" y="151321"/>
                  <a:pt x="41251" y="167196"/>
                </a:cubicBezTo>
                <a:cubicBezTo>
                  <a:pt x="26434" y="183071"/>
                  <a:pt x="7384" y="223288"/>
                  <a:pt x="3151" y="217996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9" name="Freeform 1218"/>
          <p:cNvSpPr/>
          <p:nvPr/>
        </p:nvSpPr>
        <p:spPr>
          <a:xfrm>
            <a:off x="5852386" y="510700"/>
            <a:ext cx="201039" cy="332035"/>
          </a:xfrm>
          <a:custGeom>
            <a:avLst/>
            <a:gdLst>
              <a:gd name="connsiteX0" fmla="*/ 258 w 573586"/>
              <a:gd name="connsiteY0" fmla="*/ 70198 h 548438"/>
              <a:gd name="connsiteX1" fmla="*/ 76458 w 573586"/>
              <a:gd name="connsiteY1" fmla="*/ 235298 h 548438"/>
              <a:gd name="connsiteX2" fmla="*/ 190758 w 573586"/>
              <a:gd name="connsiteY2" fmla="*/ 343248 h 548438"/>
              <a:gd name="connsiteX3" fmla="*/ 222508 w 573586"/>
              <a:gd name="connsiteY3" fmla="*/ 476598 h 548438"/>
              <a:gd name="connsiteX4" fmla="*/ 425708 w 573586"/>
              <a:gd name="connsiteY4" fmla="*/ 527398 h 548438"/>
              <a:gd name="connsiteX5" fmla="*/ 571758 w 573586"/>
              <a:gd name="connsiteY5" fmla="*/ 546448 h 548438"/>
              <a:gd name="connsiteX6" fmla="*/ 324108 w 573586"/>
              <a:gd name="connsiteY6" fmla="*/ 482948 h 548438"/>
              <a:gd name="connsiteX7" fmla="*/ 241558 w 573586"/>
              <a:gd name="connsiteY7" fmla="*/ 406748 h 548438"/>
              <a:gd name="connsiteX8" fmla="*/ 209808 w 573586"/>
              <a:gd name="connsiteY8" fmla="*/ 292448 h 548438"/>
              <a:gd name="connsiteX9" fmla="*/ 108208 w 573586"/>
              <a:gd name="connsiteY9" fmla="*/ 235298 h 548438"/>
              <a:gd name="connsiteX10" fmla="*/ 70108 w 573586"/>
              <a:gd name="connsiteY10" fmla="*/ 82898 h 548438"/>
              <a:gd name="connsiteX11" fmla="*/ 235208 w 573586"/>
              <a:gd name="connsiteY11" fmla="*/ 82898 h 548438"/>
              <a:gd name="connsiteX12" fmla="*/ 101858 w 573586"/>
              <a:gd name="connsiteY12" fmla="*/ 348 h 548438"/>
              <a:gd name="connsiteX13" fmla="*/ 258 w 573586"/>
              <a:gd name="connsiteY13" fmla="*/ 70198 h 54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3586" h="548438">
                <a:moveTo>
                  <a:pt x="258" y="70198"/>
                </a:moveTo>
                <a:cubicBezTo>
                  <a:pt x="-3975" y="109356"/>
                  <a:pt x="44708" y="189790"/>
                  <a:pt x="76458" y="235298"/>
                </a:cubicBezTo>
                <a:cubicBezTo>
                  <a:pt x="108208" y="280806"/>
                  <a:pt x="166416" y="303031"/>
                  <a:pt x="190758" y="343248"/>
                </a:cubicBezTo>
                <a:cubicBezTo>
                  <a:pt x="215100" y="383465"/>
                  <a:pt x="183350" y="445906"/>
                  <a:pt x="222508" y="476598"/>
                </a:cubicBezTo>
                <a:cubicBezTo>
                  <a:pt x="261666" y="507290"/>
                  <a:pt x="367500" y="515756"/>
                  <a:pt x="425708" y="527398"/>
                </a:cubicBezTo>
                <a:cubicBezTo>
                  <a:pt x="483916" y="539040"/>
                  <a:pt x="588691" y="553856"/>
                  <a:pt x="571758" y="546448"/>
                </a:cubicBezTo>
                <a:cubicBezTo>
                  <a:pt x="554825" y="539040"/>
                  <a:pt x="379141" y="506231"/>
                  <a:pt x="324108" y="482948"/>
                </a:cubicBezTo>
                <a:cubicBezTo>
                  <a:pt x="269075" y="459665"/>
                  <a:pt x="260608" y="438498"/>
                  <a:pt x="241558" y="406748"/>
                </a:cubicBezTo>
                <a:cubicBezTo>
                  <a:pt x="222508" y="374998"/>
                  <a:pt x="232033" y="321023"/>
                  <a:pt x="209808" y="292448"/>
                </a:cubicBezTo>
                <a:cubicBezTo>
                  <a:pt x="187583" y="263873"/>
                  <a:pt x="131491" y="270223"/>
                  <a:pt x="108208" y="235298"/>
                </a:cubicBezTo>
                <a:cubicBezTo>
                  <a:pt x="84925" y="200373"/>
                  <a:pt x="48941" y="108298"/>
                  <a:pt x="70108" y="82898"/>
                </a:cubicBezTo>
                <a:cubicBezTo>
                  <a:pt x="91275" y="57498"/>
                  <a:pt x="229916" y="96656"/>
                  <a:pt x="235208" y="82898"/>
                </a:cubicBezTo>
                <a:cubicBezTo>
                  <a:pt x="240500" y="69140"/>
                  <a:pt x="139958" y="4581"/>
                  <a:pt x="101858" y="348"/>
                </a:cubicBezTo>
                <a:cubicBezTo>
                  <a:pt x="63758" y="-3885"/>
                  <a:pt x="4491" y="31040"/>
                  <a:pt x="258" y="70198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0" name="Freeform 1219"/>
          <p:cNvSpPr/>
          <p:nvPr/>
        </p:nvSpPr>
        <p:spPr>
          <a:xfrm>
            <a:off x="5414292" y="566171"/>
            <a:ext cx="201039" cy="332035"/>
          </a:xfrm>
          <a:custGeom>
            <a:avLst/>
            <a:gdLst>
              <a:gd name="connsiteX0" fmla="*/ 258 w 573586"/>
              <a:gd name="connsiteY0" fmla="*/ 70198 h 548438"/>
              <a:gd name="connsiteX1" fmla="*/ 76458 w 573586"/>
              <a:gd name="connsiteY1" fmla="*/ 235298 h 548438"/>
              <a:gd name="connsiteX2" fmla="*/ 190758 w 573586"/>
              <a:gd name="connsiteY2" fmla="*/ 343248 h 548438"/>
              <a:gd name="connsiteX3" fmla="*/ 222508 w 573586"/>
              <a:gd name="connsiteY3" fmla="*/ 476598 h 548438"/>
              <a:gd name="connsiteX4" fmla="*/ 425708 w 573586"/>
              <a:gd name="connsiteY4" fmla="*/ 527398 h 548438"/>
              <a:gd name="connsiteX5" fmla="*/ 571758 w 573586"/>
              <a:gd name="connsiteY5" fmla="*/ 546448 h 548438"/>
              <a:gd name="connsiteX6" fmla="*/ 324108 w 573586"/>
              <a:gd name="connsiteY6" fmla="*/ 482948 h 548438"/>
              <a:gd name="connsiteX7" fmla="*/ 241558 w 573586"/>
              <a:gd name="connsiteY7" fmla="*/ 406748 h 548438"/>
              <a:gd name="connsiteX8" fmla="*/ 209808 w 573586"/>
              <a:gd name="connsiteY8" fmla="*/ 292448 h 548438"/>
              <a:gd name="connsiteX9" fmla="*/ 108208 w 573586"/>
              <a:gd name="connsiteY9" fmla="*/ 235298 h 548438"/>
              <a:gd name="connsiteX10" fmla="*/ 70108 w 573586"/>
              <a:gd name="connsiteY10" fmla="*/ 82898 h 548438"/>
              <a:gd name="connsiteX11" fmla="*/ 235208 w 573586"/>
              <a:gd name="connsiteY11" fmla="*/ 82898 h 548438"/>
              <a:gd name="connsiteX12" fmla="*/ 101858 w 573586"/>
              <a:gd name="connsiteY12" fmla="*/ 348 h 548438"/>
              <a:gd name="connsiteX13" fmla="*/ 258 w 573586"/>
              <a:gd name="connsiteY13" fmla="*/ 70198 h 54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3586" h="548438">
                <a:moveTo>
                  <a:pt x="258" y="70198"/>
                </a:moveTo>
                <a:cubicBezTo>
                  <a:pt x="-3975" y="109356"/>
                  <a:pt x="44708" y="189790"/>
                  <a:pt x="76458" y="235298"/>
                </a:cubicBezTo>
                <a:cubicBezTo>
                  <a:pt x="108208" y="280806"/>
                  <a:pt x="166416" y="303031"/>
                  <a:pt x="190758" y="343248"/>
                </a:cubicBezTo>
                <a:cubicBezTo>
                  <a:pt x="215100" y="383465"/>
                  <a:pt x="183350" y="445906"/>
                  <a:pt x="222508" y="476598"/>
                </a:cubicBezTo>
                <a:cubicBezTo>
                  <a:pt x="261666" y="507290"/>
                  <a:pt x="367500" y="515756"/>
                  <a:pt x="425708" y="527398"/>
                </a:cubicBezTo>
                <a:cubicBezTo>
                  <a:pt x="483916" y="539040"/>
                  <a:pt x="588691" y="553856"/>
                  <a:pt x="571758" y="546448"/>
                </a:cubicBezTo>
                <a:cubicBezTo>
                  <a:pt x="554825" y="539040"/>
                  <a:pt x="379141" y="506231"/>
                  <a:pt x="324108" y="482948"/>
                </a:cubicBezTo>
                <a:cubicBezTo>
                  <a:pt x="269075" y="459665"/>
                  <a:pt x="260608" y="438498"/>
                  <a:pt x="241558" y="406748"/>
                </a:cubicBezTo>
                <a:cubicBezTo>
                  <a:pt x="222508" y="374998"/>
                  <a:pt x="232033" y="321023"/>
                  <a:pt x="209808" y="292448"/>
                </a:cubicBezTo>
                <a:cubicBezTo>
                  <a:pt x="187583" y="263873"/>
                  <a:pt x="131491" y="270223"/>
                  <a:pt x="108208" y="235298"/>
                </a:cubicBezTo>
                <a:cubicBezTo>
                  <a:pt x="84925" y="200373"/>
                  <a:pt x="48941" y="108298"/>
                  <a:pt x="70108" y="82898"/>
                </a:cubicBezTo>
                <a:cubicBezTo>
                  <a:pt x="91275" y="57498"/>
                  <a:pt x="229916" y="96656"/>
                  <a:pt x="235208" y="82898"/>
                </a:cubicBezTo>
                <a:cubicBezTo>
                  <a:pt x="240500" y="69140"/>
                  <a:pt x="139958" y="4581"/>
                  <a:pt x="101858" y="348"/>
                </a:cubicBezTo>
                <a:cubicBezTo>
                  <a:pt x="63758" y="-3885"/>
                  <a:pt x="4491" y="31040"/>
                  <a:pt x="258" y="70198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1" name="Freeform 1220"/>
          <p:cNvSpPr/>
          <p:nvPr/>
        </p:nvSpPr>
        <p:spPr>
          <a:xfrm>
            <a:off x="5692813" y="531583"/>
            <a:ext cx="201039" cy="332035"/>
          </a:xfrm>
          <a:custGeom>
            <a:avLst/>
            <a:gdLst>
              <a:gd name="connsiteX0" fmla="*/ 258 w 573586"/>
              <a:gd name="connsiteY0" fmla="*/ 70198 h 548438"/>
              <a:gd name="connsiteX1" fmla="*/ 76458 w 573586"/>
              <a:gd name="connsiteY1" fmla="*/ 235298 h 548438"/>
              <a:gd name="connsiteX2" fmla="*/ 190758 w 573586"/>
              <a:gd name="connsiteY2" fmla="*/ 343248 h 548438"/>
              <a:gd name="connsiteX3" fmla="*/ 222508 w 573586"/>
              <a:gd name="connsiteY3" fmla="*/ 476598 h 548438"/>
              <a:gd name="connsiteX4" fmla="*/ 425708 w 573586"/>
              <a:gd name="connsiteY4" fmla="*/ 527398 h 548438"/>
              <a:gd name="connsiteX5" fmla="*/ 571758 w 573586"/>
              <a:gd name="connsiteY5" fmla="*/ 546448 h 548438"/>
              <a:gd name="connsiteX6" fmla="*/ 324108 w 573586"/>
              <a:gd name="connsiteY6" fmla="*/ 482948 h 548438"/>
              <a:gd name="connsiteX7" fmla="*/ 241558 w 573586"/>
              <a:gd name="connsiteY7" fmla="*/ 406748 h 548438"/>
              <a:gd name="connsiteX8" fmla="*/ 209808 w 573586"/>
              <a:gd name="connsiteY8" fmla="*/ 292448 h 548438"/>
              <a:gd name="connsiteX9" fmla="*/ 108208 w 573586"/>
              <a:gd name="connsiteY9" fmla="*/ 235298 h 548438"/>
              <a:gd name="connsiteX10" fmla="*/ 70108 w 573586"/>
              <a:gd name="connsiteY10" fmla="*/ 82898 h 548438"/>
              <a:gd name="connsiteX11" fmla="*/ 235208 w 573586"/>
              <a:gd name="connsiteY11" fmla="*/ 82898 h 548438"/>
              <a:gd name="connsiteX12" fmla="*/ 101858 w 573586"/>
              <a:gd name="connsiteY12" fmla="*/ 348 h 548438"/>
              <a:gd name="connsiteX13" fmla="*/ 258 w 573586"/>
              <a:gd name="connsiteY13" fmla="*/ 70198 h 54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3586" h="548438">
                <a:moveTo>
                  <a:pt x="258" y="70198"/>
                </a:moveTo>
                <a:cubicBezTo>
                  <a:pt x="-3975" y="109356"/>
                  <a:pt x="44708" y="189790"/>
                  <a:pt x="76458" y="235298"/>
                </a:cubicBezTo>
                <a:cubicBezTo>
                  <a:pt x="108208" y="280806"/>
                  <a:pt x="166416" y="303031"/>
                  <a:pt x="190758" y="343248"/>
                </a:cubicBezTo>
                <a:cubicBezTo>
                  <a:pt x="215100" y="383465"/>
                  <a:pt x="183350" y="445906"/>
                  <a:pt x="222508" y="476598"/>
                </a:cubicBezTo>
                <a:cubicBezTo>
                  <a:pt x="261666" y="507290"/>
                  <a:pt x="367500" y="515756"/>
                  <a:pt x="425708" y="527398"/>
                </a:cubicBezTo>
                <a:cubicBezTo>
                  <a:pt x="483916" y="539040"/>
                  <a:pt x="588691" y="553856"/>
                  <a:pt x="571758" y="546448"/>
                </a:cubicBezTo>
                <a:cubicBezTo>
                  <a:pt x="554825" y="539040"/>
                  <a:pt x="379141" y="506231"/>
                  <a:pt x="324108" y="482948"/>
                </a:cubicBezTo>
                <a:cubicBezTo>
                  <a:pt x="269075" y="459665"/>
                  <a:pt x="260608" y="438498"/>
                  <a:pt x="241558" y="406748"/>
                </a:cubicBezTo>
                <a:cubicBezTo>
                  <a:pt x="222508" y="374998"/>
                  <a:pt x="232033" y="321023"/>
                  <a:pt x="209808" y="292448"/>
                </a:cubicBezTo>
                <a:cubicBezTo>
                  <a:pt x="187583" y="263873"/>
                  <a:pt x="131491" y="270223"/>
                  <a:pt x="108208" y="235298"/>
                </a:cubicBezTo>
                <a:cubicBezTo>
                  <a:pt x="84925" y="200373"/>
                  <a:pt x="48941" y="108298"/>
                  <a:pt x="70108" y="82898"/>
                </a:cubicBezTo>
                <a:cubicBezTo>
                  <a:pt x="91275" y="57498"/>
                  <a:pt x="229916" y="96656"/>
                  <a:pt x="235208" y="82898"/>
                </a:cubicBezTo>
                <a:cubicBezTo>
                  <a:pt x="240500" y="69140"/>
                  <a:pt x="139958" y="4581"/>
                  <a:pt x="101858" y="348"/>
                </a:cubicBezTo>
                <a:cubicBezTo>
                  <a:pt x="63758" y="-3885"/>
                  <a:pt x="4491" y="31040"/>
                  <a:pt x="258" y="70198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2" name="Freeform 1221"/>
          <p:cNvSpPr/>
          <p:nvPr/>
        </p:nvSpPr>
        <p:spPr>
          <a:xfrm>
            <a:off x="5713571" y="499799"/>
            <a:ext cx="201039" cy="332035"/>
          </a:xfrm>
          <a:custGeom>
            <a:avLst/>
            <a:gdLst>
              <a:gd name="connsiteX0" fmla="*/ 258 w 573586"/>
              <a:gd name="connsiteY0" fmla="*/ 70198 h 548438"/>
              <a:gd name="connsiteX1" fmla="*/ 76458 w 573586"/>
              <a:gd name="connsiteY1" fmla="*/ 235298 h 548438"/>
              <a:gd name="connsiteX2" fmla="*/ 190758 w 573586"/>
              <a:gd name="connsiteY2" fmla="*/ 343248 h 548438"/>
              <a:gd name="connsiteX3" fmla="*/ 222508 w 573586"/>
              <a:gd name="connsiteY3" fmla="*/ 476598 h 548438"/>
              <a:gd name="connsiteX4" fmla="*/ 425708 w 573586"/>
              <a:gd name="connsiteY4" fmla="*/ 527398 h 548438"/>
              <a:gd name="connsiteX5" fmla="*/ 571758 w 573586"/>
              <a:gd name="connsiteY5" fmla="*/ 546448 h 548438"/>
              <a:gd name="connsiteX6" fmla="*/ 324108 w 573586"/>
              <a:gd name="connsiteY6" fmla="*/ 482948 h 548438"/>
              <a:gd name="connsiteX7" fmla="*/ 241558 w 573586"/>
              <a:gd name="connsiteY7" fmla="*/ 406748 h 548438"/>
              <a:gd name="connsiteX8" fmla="*/ 209808 w 573586"/>
              <a:gd name="connsiteY8" fmla="*/ 292448 h 548438"/>
              <a:gd name="connsiteX9" fmla="*/ 108208 w 573586"/>
              <a:gd name="connsiteY9" fmla="*/ 235298 h 548438"/>
              <a:gd name="connsiteX10" fmla="*/ 70108 w 573586"/>
              <a:gd name="connsiteY10" fmla="*/ 82898 h 548438"/>
              <a:gd name="connsiteX11" fmla="*/ 235208 w 573586"/>
              <a:gd name="connsiteY11" fmla="*/ 82898 h 548438"/>
              <a:gd name="connsiteX12" fmla="*/ 101858 w 573586"/>
              <a:gd name="connsiteY12" fmla="*/ 348 h 548438"/>
              <a:gd name="connsiteX13" fmla="*/ 258 w 573586"/>
              <a:gd name="connsiteY13" fmla="*/ 70198 h 54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3586" h="548438">
                <a:moveTo>
                  <a:pt x="258" y="70198"/>
                </a:moveTo>
                <a:cubicBezTo>
                  <a:pt x="-3975" y="109356"/>
                  <a:pt x="44708" y="189790"/>
                  <a:pt x="76458" y="235298"/>
                </a:cubicBezTo>
                <a:cubicBezTo>
                  <a:pt x="108208" y="280806"/>
                  <a:pt x="166416" y="303031"/>
                  <a:pt x="190758" y="343248"/>
                </a:cubicBezTo>
                <a:cubicBezTo>
                  <a:pt x="215100" y="383465"/>
                  <a:pt x="183350" y="445906"/>
                  <a:pt x="222508" y="476598"/>
                </a:cubicBezTo>
                <a:cubicBezTo>
                  <a:pt x="261666" y="507290"/>
                  <a:pt x="367500" y="515756"/>
                  <a:pt x="425708" y="527398"/>
                </a:cubicBezTo>
                <a:cubicBezTo>
                  <a:pt x="483916" y="539040"/>
                  <a:pt x="588691" y="553856"/>
                  <a:pt x="571758" y="546448"/>
                </a:cubicBezTo>
                <a:cubicBezTo>
                  <a:pt x="554825" y="539040"/>
                  <a:pt x="379141" y="506231"/>
                  <a:pt x="324108" y="482948"/>
                </a:cubicBezTo>
                <a:cubicBezTo>
                  <a:pt x="269075" y="459665"/>
                  <a:pt x="260608" y="438498"/>
                  <a:pt x="241558" y="406748"/>
                </a:cubicBezTo>
                <a:cubicBezTo>
                  <a:pt x="222508" y="374998"/>
                  <a:pt x="232033" y="321023"/>
                  <a:pt x="209808" y="292448"/>
                </a:cubicBezTo>
                <a:cubicBezTo>
                  <a:pt x="187583" y="263873"/>
                  <a:pt x="131491" y="270223"/>
                  <a:pt x="108208" y="235298"/>
                </a:cubicBezTo>
                <a:cubicBezTo>
                  <a:pt x="84925" y="200373"/>
                  <a:pt x="48941" y="108298"/>
                  <a:pt x="70108" y="82898"/>
                </a:cubicBezTo>
                <a:cubicBezTo>
                  <a:pt x="91275" y="57498"/>
                  <a:pt x="229916" y="96656"/>
                  <a:pt x="235208" y="82898"/>
                </a:cubicBezTo>
                <a:cubicBezTo>
                  <a:pt x="240500" y="69140"/>
                  <a:pt x="139958" y="4581"/>
                  <a:pt x="101858" y="348"/>
                </a:cubicBezTo>
                <a:cubicBezTo>
                  <a:pt x="63758" y="-3885"/>
                  <a:pt x="4491" y="31040"/>
                  <a:pt x="258" y="70198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8" name="Freeform 1297"/>
          <p:cNvSpPr/>
          <p:nvPr/>
        </p:nvSpPr>
        <p:spPr>
          <a:xfrm>
            <a:off x="3931259" y="3913262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`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9" name="Freeform 1298"/>
          <p:cNvSpPr/>
          <p:nvPr/>
        </p:nvSpPr>
        <p:spPr>
          <a:xfrm>
            <a:off x="3622415" y="3814326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0" name="Freeform 1299"/>
          <p:cNvSpPr/>
          <p:nvPr/>
        </p:nvSpPr>
        <p:spPr>
          <a:xfrm>
            <a:off x="5151953" y="3816351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1" name="Freeform 1300"/>
          <p:cNvSpPr/>
          <p:nvPr/>
        </p:nvSpPr>
        <p:spPr>
          <a:xfrm>
            <a:off x="4234535" y="3801574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2" name="Freeform 1301"/>
          <p:cNvSpPr/>
          <p:nvPr/>
        </p:nvSpPr>
        <p:spPr>
          <a:xfrm>
            <a:off x="4115154" y="3877636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3" name="Freeform 1302"/>
          <p:cNvSpPr/>
          <p:nvPr/>
        </p:nvSpPr>
        <p:spPr>
          <a:xfrm>
            <a:off x="4924334" y="3963509"/>
            <a:ext cx="152046" cy="294314"/>
          </a:xfrm>
          <a:custGeom>
            <a:avLst/>
            <a:gdLst>
              <a:gd name="connsiteX0" fmla="*/ 113 w 325925"/>
              <a:gd name="connsiteY0" fmla="*/ 330460 h 332037"/>
              <a:gd name="connsiteX1" fmla="*/ 108063 w 325925"/>
              <a:gd name="connsiteY1" fmla="*/ 228860 h 332037"/>
              <a:gd name="connsiteX2" fmla="*/ 254113 w 325925"/>
              <a:gd name="connsiteY2" fmla="*/ 190760 h 332037"/>
              <a:gd name="connsiteX3" fmla="*/ 279513 w 325925"/>
              <a:gd name="connsiteY3" fmla="*/ 6610 h 332037"/>
              <a:gd name="connsiteX4" fmla="*/ 323963 w 325925"/>
              <a:gd name="connsiteY4" fmla="*/ 57410 h 332037"/>
              <a:gd name="connsiteX5" fmla="*/ 304913 w 325925"/>
              <a:gd name="connsiteY5" fmla="*/ 216160 h 332037"/>
              <a:gd name="connsiteX6" fmla="*/ 190613 w 325925"/>
              <a:gd name="connsiteY6" fmla="*/ 254260 h 332037"/>
              <a:gd name="connsiteX7" fmla="*/ 89013 w 325925"/>
              <a:gd name="connsiteY7" fmla="*/ 286010 h 332037"/>
              <a:gd name="connsiteX8" fmla="*/ 113 w 325925"/>
              <a:gd name="connsiteY8" fmla="*/ 330460 h 33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5925" h="332037">
                <a:moveTo>
                  <a:pt x="113" y="330460"/>
                </a:moveTo>
                <a:cubicBezTo>
                  <a:pt x="3288" y="320935"/>
                  <a:pt x="65730" y="252143"/>
                  <a:pt x="108063" y="228860"/>
                </a:cubicBezTo>
                <a:cubicBezTo>
                  <a:pt x="150396" y="205577"/>
                  <a:pt x="225538" y="227802"/>
                  <a:pt x="254113" y="190760"/>
                </a:cubicBezTo>
                <a:cubicBezTo>
                  <a:pt x="282688" y="153718"/>
                  <a:pt x="267871" y="28835"/>
                  <a:pt x="279513" y="6610"/>
                </a:cubicBezTo>
                <a:cubicBezTo>
                  <a:pt x="291155" y="-15615"/>
                  <a:pt x="319730" y="22485"/>
                  <a:pt x="323963" y="57410"/>
                </a:cubicBezTo>
                <a:cubicBezTo>
                  <a:pt x="328196" y="92335"/>
                  <a:pt x="327138" y="183352"/>
                  <a:pt x="304913" y="216160"/>
                </a:cubicBezTo>
                <a:cubicBezTo>
                  <a:pt x="282688" y="248968"/>
                  <a:pt x="226596" y="242618"/>
                  <a:pt x="190613" y="254260"/>
                </a:cubicBezTo>
                <a:cubicBezTo>
                  <a:pt x="154630" y="265902"/>
                  <a:pt x="116530" y="268018"/>
                  <a:pt x="89013" y="286010"/>
                </a:cubicBezTo>
                <a:cubicBezTo>
                  <a:pt x="61496" y="304002"/>
                  <a:pt x="-3062" y="339985"/>
                  <a:pt x="113" y="330460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4" name="Freeform 1303"/>
          <p:cNvSpPr/>
          <p:nvPr/>
        </p:nvSpPr>
        <p:spPr>
          <a:xfrm>
            <a:off x="3541918" y="3824818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5" name="Freeform 1304"/>
          <p:cNvSpPr/>
          <p:nvPr/>
        </p:nvSpPr>
        <p:spPr>
          <a:xfrm>
            <a:off x="4708562" y="3957884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6" name="Freeform 1305"/>
          <p:cNvSpPr/>
          <p:nvPr/>
        </p:nvSpPr>
        <p:spPr>
          <a:xfrm>
            <a:off x="4083304" y="3526085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7" name="Freeform 1306"/>
          <p:cNvSpPr/>
          <p:nvPr/>
        </p:nvSpPr>
        <p:spPr>
          <a:xfrm>
            <a:off x="4264676" y="3409952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8" name="Freeform 1307"/>
          <p:cNvSpPr/>
          <p:nvPr/>
        </p:nvSpPr>
        <p:spPr>
          <a:xfrm>
            <a:off x="4608416" y="3476914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9" name="Freeform 1308"/>
          <p:cNvSpPr/>
          <p:nvPr/>
        </p:nvSpPr>
        <p:spPr>
          <a:xfrm>
            <a:off x="4794457" y="3917952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0" name="Freeform 1309"/>
          <p:cNvSpPr/>
          <p:nvPr/>
        </p:nvSpPr>
        <p:spPr>
          <a:xfrm>
            <a:off x="5342701" y="3816353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1" name="Freeform 1310"/>
          <p:cNvSpPr/>
          <p:nvPr/>
        </p:nvSpPr>
        <p:spPr>
          <a:xfrm>
            <a:off x="4264676" y="3943350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2" name="Freeform 1311"/>
          <p:cNvSpPr/>
          <p:nvPr/>
        </p:nvSpPr>
        <p:spPr>
          <a:xfrm>
            <a:off x="4487340" y="3957884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3" name="Freeform 1312"/>
          <p:cNvSpPr/>
          <p:nvPr/>
        </p:nvSpPr>
        <p:spPr>
          <a:xfrm>
            <a:off x="4218794" y="3526087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4" name="Freeform 1313"/>
          <p:cNvSpPr/>
          <p:nvPr/>
        </p:nvSpPr>
        <p:spPr>
          <a:xfrm>
            <a:off x="3638502" y="3692102"/>
            <a:ext cx="91764" cy="290266"/>
          </a:xfrm>
          <a:custGeom>
            <a:avLst/>
            <a:gdLst>
              <a:gd name="connsiteX0" fmla="*/ 28 w 178822"/>
              <a:gd name="connsiteY0" fmla="*/ 42577 h 360215"/>
              <a:gd name="connsiteX1" fmla="*/ 44478 w 178822"/>
              <a:gd name="connsiteY1" fmla="*/ 175927 h 360215"/>
              <a:gd name="connsiteX2" fmla="*/ 101628 w 178822"/>
              <a:gd name="connsiteY2" fmla="*/ 239427 h 360215"/>
              <a:gd name="connsiteX3" fmla="*/ 177828 w 178822"/>
              <a:gd name="connsiteY3" fmla="*/ 360077 h 360215"/>
              <a:gd name="connsiteX4" fmla="*/ 139728 w 178822"/>
              <a:gd name="connsiteY4" fmla="*/ 214027 h 360215"/>
              <a:gd name="connsiteX5" fmla="*/ 63528 w 178822"/>
              <a:gd name="connsiteY5" fmla="*/ 150527 h 360215"/>
              <a:gd name="connsiteX6" fmla="*/ 50828 w 178822"/>
              <a:gd name="connsiteY6" fmla="*/ 4477 h 360215"/>
              <a:gd name="connsiteX7" fmla="*/ 28 w 178822"/>
              <a:gd name="connsiteY7" fmla="*/ 42577 h 36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822" h="360215">
                <a:moveTo>
                  <a:pt x="28" y="42577"/>
                </a:moveTo>
                <a:cubicBezTo>
                  <a:pt x="-1030" y="71152"/>
                  <a:pt x="27545" y="143119"/>
                  <a:pt x="44478" y="175927"/>
                </a:cubicBezTo>
                <a:cubicBezTo>
                  <a:pt x="61411" y="208735"/>
                  <a:pt x="79403" y="208735"/>
                  <a:pt x="101628" y="239427"/>
                </a:cubicBezTo>
                <a:cubicBezTo>
                  <a:pt x="123853" y="270119"/>
                  <a:pt x="171478" y="364310"/>
                  <a:pt x="177828" y="360077"/>
                </a:cubicBezTo>
                <a:cubicBezTo>
                  <a:pt x="184178" y="355844"/>
                  <a:pt x="158778" y="248952"/>
                  <a:pt x="139728" y="214027"/>
                </a:cubicBezTo>
                <a:cubicBezTo>
                  <a:pt x="120678" y="179102"/>
                  <a:pt x="78345" y="185452"/>
                  <a:pt x="63528" y="150527"/>
                </a:cubicBezTo>
                <a:cubicBezTo>
                  <a:pt x="48711" y="115602"/>
                  <a:pt x="61411" y="19294"/>
                  <a:pt x="50828" y="4477"/>
                </a:cubicBezTo>
                <a:cubicBezTo>
                  <a:pt x="40245" y="-10340"/>
                  <a:pt x="1086" y="14002"/>
                  <a:pt x="28" y="42577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5" name="Freeform 1314"/>
          <p:cNvSpPr/>
          <p:nvPr/>
        </p:nvSpPr>
        <p:spPr>
          <a:xfrm>
            <a:off x="4472438" y="3431221"/>
            <a:ext cx="141735" cy="311879"/>
          </a:xfrm>
          <a:custGeom>
            <a:avLst/>
            <a:gdLst>
              <a:gd name="connsiteX0" fmla="*/ 3151 w 276201"/>
              <a:gd name="connsiteY0" fmla="*/ 217996 h 218472"/>
              <a:gd name="connsiteX1" fmla="*/ 15851 w 276201"/>
              <a:gd name="connsiteY1" fmla="*/ 135446 h 218472"/>
              <a:gd name="connsiteX2" fmla="*/ 123801 w 276201"/>
              <a:gd name="connsiteY2" fmla="*/ 110046 h 218472"/>
              <a:gd name="connsiteX3" fmla="*/ 161901 w 276201"/>
              <a:gd name="connsiteY3" fmla="*/ 2096 h 218472"/>
              <a:gd name="connsiteX4" fmla="*/ 276201 w 276201"/>
              <a:gd name="connsiteY4" fmla="*/ 40196 h 218472"/>
              <a:gd name="connsiteX5" fmla="*/ 161901 w 276201"/>
              <a:gd name="connsiteY5" fmla="*/ 59246 h 218472"/>
              <a:gd name="connsiteX6" fmla="*/ 111101 w 276201"/>
              <a:gd name="connsiteY6" fmla="*/ 141796 h 218472"/>
              <a:gd name="connsiteX7" fmla="*/ 41251 w 276201"/>
              <a:gd name="connsiteY7" fmla="*/ 167196 h 218472"/>
              <a:gd name="connsiteX8" fmla="*/ 3151 w 276201"/>
              <a:gd name="connsiteY8" fmla="*/ 217996 h 21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201" h="218472">
                <a:moveTo>
                  <a:pt x="3151" y="217996"/>
                </a:moveTo>
                <a:cubicBezTo>
                  <a:pt x="-1082" y="212704"/>
                  <a:pt x="-4257" y="153438"/>
                  <a:pt x="15851" y="135446"/>
                </a:cubicBezTo>
                <a:cubicBezTo>
                  <a:pt x="35959" y="117454"/>
                  <a:pt x="99459" y="132271"/>
                  <a:pt x="123801" y="110046"/>
                </a:cubicBezTo>
                <a:cubicBezTo>
                  <a:pt x="148143" y="87821"/>
                  <a:pt x="136501" y="13738"/>
                  <a:pt x="161901" y="2096"/>
                </a:cubicBezTo>
                <a:cubicBezTo>
                  <a:pt x="187301" y="-9546"/>
                  <a:pt x="276201" y="30671"/>
                  <a:pt x="276201" y="40196"/>
                </a:cubicBezTo>
                <a:cubicBezTo>
                  <a:pt x="276201" y="49721"/>
                  <a:pt x="189418" y="42313"/>
                  <a:pt x="161901" y="59246"/>
                </a:cubicBezTo>
                <a:cubicBezTo>
                  <a:pt x="134384" y="76179"/>
                  <a:pt x="131209" y="123804"/>
                  <a:pt x="111101" y="141796"/>
                </a:cubicBezTo>
                <a:cubicBezTo>
                  <a:pt x="90993" y="159788"/>
                  <a:pt x="56068" y="151321"/>
                  <a:pt x="41251" y="167196"/>
                </a:cubicBezTo>
                <a:cubicBezTo>
                  <a:pt x="26434" y="183071"/>
                  <a:pt x="7384" y="223288"/>
                  <a:pt x="3151" y="217996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6" name="Freeform 1315"/>
          <p:cNvSpPr/>
          <p:nvPr/>
        </p:nvSpPr>
        <p:spPr>
          <a:xfrm>
            <a:off x="5566160" y="3757324"/>
            <a:ext cx="141735" cy="311879"/>
          </a:xfrm>
          <a:custGeom>
            <a:avLst/>
            <a:gdLst>
              <a:gd name="connsiteX0" fmla="*/ 3151 w 276201"/>
              <a:gd name="connsiteY0" fmla="*/ 217996 h 218472"/>
              <a:gd name="connsiteX1" fmla="*/ 15851 w 276201"/>
              <a:gd name="connsiteY1" fmla="*/ 135446 h 218472"/>
              <a:gd name="connsiteX2" fmla="*/ 123801 w 276201"/>
              <a:gd name="connsiteY2" fmla="*/ 110046 h 218472"/>
              <a:gd name="connsiteX3" fmla="*/ 161901 w 276201"/>
              <a:gd name="connsiteY3" fmla="*/ 2096 h 218472"/>
              <a:gd name="connsiteX4" fmla="*/ 276201 w 276201"/>
              <a:gd name="connsiteY4" fmla="*/ 40196 h 218472"/>
              <a:gd name="connsiteX5" fmla="*/ 161901 w 276201"/>
              <a:gd name="connsiteY5" fmla="*/ 59246 h 218472"/>
              <a:gd name="connsiteX6" fmla="*/ 111101 w 276201"/>
              <a:gd name="connsiteY6" fmla="*/ 141796 h 218472"/>
              <a:gd name="connsiteX7" fmla="*/ 41251 w 276201"/>
              <a:gd name="connsiteY7" fmla="*/ 167196 h 218472"/>
              <a:gd name="connsiteX8" fmla="*/ 3151 w 276201"/>
              <a:gd name="connsiteY8" fmla="*/ 217996 h 21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201" h="218472">
                <a:moveTo>
                  <a:pt x="3151" y="217996"/>
                </a:moveTo>
                <a:cubicBezTo>
                  <a:pt x="-1082" y="212704"/>
                  <a:pt x="-4257" y="153438"/>
                  <a:pt x="15851" y="135446"/>
                </a:cubicBezTo>
                <a:cubicBezTo>
                  <a:pt x="35959" y="117454"/>
                  <a:pt x="99459" y="132271"/>
                  <a:pt x="123801" y="110046"/>
                </a:cubicBezTo>
                <a:cubicBezTo>
                  <a:pt x="148143" y="87821"/>
                  <a:pt x="136501" y="13738"/>
                  <a:pt x="161901" y="2096"/>
                </a:cubicBezTo>
                <a:cubicBezTo>
                  <a:pt x="187301" y="-9546"/>
                  <a:pt x="276201" y="30671"/>
                  <a:pt x="276201" y="40196"/>
                </a:cubicBezTo>
                <a:cubicBezTo>
                  <a:pt x="276201" y="49721"/>
                  <a:pt x="189418" y="42313"/>
                  <a:pt x="161901" y="59246"/>
                </a:cubicBezTo>
                <a:cubicBezTo>
                  <a:pt x="134384" y="76179"/>
                  <a:pt x="131209" y="123804"/>
                  <a:pt x="111101" y="141796"/>
                </a:cubicBezTo>
                <a:cubicBezTo>
                  <a:pt x="90993" y="159788"/>
                  <a:pt x="56068" y="151321"/>
                  <a:pt x="41251" y="167196"/>
                </a:cubicBezTo>
                <a:cubicBezTo>
                  <a:pt x="26434" y="183071"/>
                  <a:pt x="7384" y="223288"/>
                  <a:pt x="3151" y="217996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7" name="Freeform 1316"/>
          <p:cNvSpPr/>
          <p:nvPr/>
        </p:nvSpPr>
        <p:spPr>
          <a:xfrm>
            <a:off x="4537550" y="3740213"/>
            <a:ext cx="141735" cy="311879"/>
          </a:xfrm>
          <a:custGeom>
            <a:avLst/>
            <a:gdLst>
              <a:gd name="connsiteX0" fmla="*/ 3151 w 276201"/>
              <a:gd name="connsiteY0" fmla="*/ 217996 h 218472"/>
              <a:gd name="connsiteX1" fmla="*/ 15851 w 276201"/>
              <a:gd name="connsiteY1" fmla="*/ 135446 h 218472"/>
              <a:gd name="connsiteX2" fmla="*/ 123801 w 276201"/>
              <a:gd name="connsiteY2" fmla="*/ 110046 h 218472"/>
              <a:gd name="connsiteX3" fmla="*/ 161901 w 276201"/>
              <a:gd name="connsiteY3" fmla="*/ 2096 h 218472"/>
              <a:gd name="connsiteX4" fmla="*/ 276201 w 276201"/>
              <a:gd name="connsiteY4" fmla="*/ 40196 h 218472"/>
              <a:gd name="connsiteX5" fmla="*/ 161901 w 276201"/>
              <a:gd name="connsiteY5" fmla="*/ 59246 h 218472"/>
              <a:gd name="connsiteX6" fmla="*/ 111101 w 276201"/>
              <a:gd name="connsiteY6" fmla="*/ 141796 h 218472"/>
              <a:gd name="connsiteX7" fmla="*/ 41251 w 276201"/>
              <a:gd name="connsiteY7" fmla="*/ 167196 h 218472"/>
              <a:gd name="connsiteX8" fmla="*/ 3151 w 276201"/>
              <a:gd name="connsiteY8" fmla="*/ 217996 h 21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201" h="218472">
                <a:moveTo>
                  <a:pt x="3151" y="217996"/>
                </a:moveTo>
                <a:cubicBezTo>
                  <a:pt x="-1082" y="212704"/>
                  <a:pt x="-4257" y="153438"/>
                  <a:pt x="15851" y="135446"/>
                </a:cubicBezTo>
                <a:cubicBezTo>
                  <a:pt x="35959" y="117454"/>
                  <a:pt x="99459" y="132271"/>
                  <a:pt x="123801" y="110046"/>
                </a:cubicBezTo>
                <a:cubicBezTo>
                  <a:pt x="148143" y="87821"/>
                  <a:pt x="136501" y="13738"/>
                  <a:pt x="161901" y="2096"/>
                </a:cubicBezTo>
                <a:cubicBezTo>
                  <a:pt x="187301" y="-9546"/>
                  <a:pt x="276201" y="30671"/>
                  <a:pt x="276201" y="40196"/>
                </a:cubicBezTo>
                <a:cubicBezTo>
                  <a:pt x="276201" y="49721"/>
                  <a:pt x="189418" y="42313"/>
                  <a:pt x="161901" y="59246"/>
                </a:cubicBezTo>
                <a:cubicBezTo>
                  <a:pt x="134384" y="76179"/>
                  <a:pt x="131209" y="123804"/>
                  <a:pt x="111101" y="141796"/>
                </a:cubicBezTo>
                <a:cubicBezTo>
                  <a:pt x="90993" y="159788"/>
                  <a:pt x="56068" y="151321"/>
                  <a:pt x="41251" y="167196"/>
                </a:cubicBezTo>
                <a:cubicBezTo>
                  <a:pt x="26434" y="183071"/>
                  <a:pt x="7384" y="223288"/>
                  <a:pt x="3151" y="217996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8" name="Freeform 1317"/>
          <p:cNvSpPr/>
          <p:nvPr/>
        </p:nvSpPr>
        <p:spPr>
          <a:xfrm>
            <a:off x="3982787" y="3505201"/>
            <a:ext cx="201039" cy="332035"/>
          </a:xfrm>
          <a:custGeom>
            <a:avLst/>
            <a:gdLst>
              <a:gd name="connsiteX0" fmla="*/ 258 w 573586"/>
              <a:gd name="connsiteY0" fmla="*/ 70198 h 548438"/>
              <a:gd name="connsiteX1" fmla="*/ 76458 w 573586"/>
              <a:gd name="connsiteY1" fmla="*/ 235298 h 548438"/>
              <a:gd name="connsiteX2" fmla="*/ 190758 w 573586"/>
              <a:gd name="connsiteY2" fmla="*/ 343248 h 548438"/>
              <a:gd name="connsiteX3" fmla="*/ 222508 w 573586"/>
              <a:gd name="connsiteY3" fmla="*/ 476598 h 548438"/>
              <a:gd name="connsiteX4" fmla="*/ 425708 w 573586"/>
              <a:gd name="connsiteY4" fmla="*/ 527398 h 548438"/>
              <a:gd name="connsiteX5" fmla="*/ 571758 w 573586"/>
              <a:gd name="connsiteY5" fmla="*/ 546448 h 548438"/>
              <a:gd name="connsiteX6" fmla="*/ 324108 w 573586"/>
              <a:gd name="connsiteY6" fmla="*/ 482948 h 548438"/>
              <a:gd name="connsiteX7" fmla="*/ 241558 w 573586"/>
              <a:gd name="connsiteY7" fmla="*/ 406748 h 548438"/>
              <a:gd name="connsiteX8" fmla="*/ 209808 w 573586"/>
              <a:gd name="connsiteY8" fmla="*/ 292448 h 548438"/>
              <a:gd name="connsiteX9" fmla="*/ 108208 w 573586"/>
              <a:gd name="connsiteY9" fmla="*/ 235298 h 548438"/>
              <a:gd name="connsiteX10" fmla="*/ 70108 w 573586"/>
              <a:gd name="connsiteY10" fmla="*/ 82898 h 548438"/>
              <a:gd name="connsiteX11" fmla="*/ 235208 w 573586"/>
              <a:gd name="connsiteY11" fmla="*/ 82898 h 548438"/>
              <a:gd name="connsiteX12" fmla="*/ 101858 w 573586"/>
              <a:gd name="connsiteY12" fmla="*/ 348 h 548438"/>
              <a:gd name="connsiteX13" fmla="*/ 258 w 573586"/>
              <a:gd name="connsiteY13" fmla="*/ 70198 h 54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3586" h="548438">
                <a:moveTo>
                  <a:pt x="258" y="70198"/>
                </a:moveTo>
                <a:cubicBezTo>
                  <a:pt x="-3975" y="109356"/>
                  <a:pt x="44708" y="189790"/>
                  <a:pt x="76458" y="235298"/>
                </a:cubicBezTo>
                <a:cubicBezTo>
                  <a:pt x="108208" y="280806"/>
                  <a:pt x="166416" y="303031"/>
                  <a:pt x="190758" y="343248"/>
                </a:cubicBezTo>
                <a:cubicBezTo>
                  <a:pt x="215100" y="383465"/>
                  <a:pt x="183350" y="445906"/>
                  <a:pt x="222508" y="476598"/>
                </a:cubicBezTo>
                <a:cubicBezTo>
                  <a:pt x="261666" y="507290"/>
                  <a:pt x="367500" y="515756"/>
                  <a:pt x="425708" y="527398"/>
                </a:cubicBezTo>
                <a:cubicBezTo>
                  <a:pt x="483916" y="539040"/>
                  <a:pt x="588691" y="553856"/>
                  <a:pt x="571758" y="546448"/>
                </a:cubicBezTo>
                <a:cubicBezTo>
                  <a:pt x="554825" y="539040"/>
                  <a:pt x="379141" y="506231"/>
                  <a:pt x="324108" y="482948"/>
                </a:cubicBezTo>
                <a:cubicBezTo>
                  <a:pt x="269075" y="459665"/>
                  <a:pt x="260608" y="438498"/>
                  <a:pt x="241558" y="406748"/>
                </a:cubicBezTo>
                <a:cubicBezTo>
                  <a:pt x="222508" y="374998"/>
                  <a:pt x="232033" y="321023"/>
                  <a:pt x="209808" y="292448"/>
                </a:cubicBezTo>
                <a:cubicBezTo>
                  <a:pt x="187583" y="263873"/>
                  <a:pt x="131491" y="270223"/>
                  <a:pt x="108208" y="235298"/>
                </a:cubicBezTo>
                <a:cubicBezTo>
                  <a:pt x="84925" y="200373"/>
                  <a:pt x="48941" y="108298"/>
                  <a:pt x="70108" y="82898"/>
                </a:cubicBezTo>
                <a:cubicBezTo>
                  <a:pt x="91275" y="57498"/>
                  <a:pt x="229916" y="96656"/>
                  <a:pt x="235208" y="82898"/>
                </a:cubicBezTo>
                <a:cubicBezTo>
                  <a:pt x="240500" y="69140"/>
                  <a:pt x="139958" y="4581"/>
                  <a:pt x="101858" y="348"/>
                </a:cubicBezTo>
                <a:cubicBezTo>
                  <a:pt x="63758" y="-3885"/>
                  <a:pt x="4491" y="31040"/>
                  <a:pt x="258" y="70198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9" name="Freeform 1318"/>
          <p:cNvSpPr/>
          <p:nvPr/>
        </p:nvSpPr>
        <p:spPr>
          <a:xfrm>
            <a:off x="4628830" y="3740213"/>
            <a:ext cx="201039" cy="332035"/>
          </a:xfrm>
          <a:custGeom>
            <a:avLst/>
            <a:gdLst>
              <a:gd name="connsiteX0" fmla="*/ 258 w 573586"/>
              <a:gd name="connsiteY0" fmla="*/ 70198 h 548438"/>
              <a:gd name="connsiteX1" fmla="*/ 76458 w 573586"/>
              <a:gd name="connsiteY1" fmla="*/ 235298 h 548438"/>
              <a:gd name="connsiteX2" fmla="*/ 190758 w 573586"/>
              <a:gd name="connsiteY2" fmla="*/ 343248 h 548438"/>
              <a:gd name="connsiteX3" fmla="*/ 222508 w 573586"/>
              <a:gd name="connsiteY3" fmla="*/ 476598 h 548438"/>
              <a:gd name="connsiteX4" fmla="*/ 425708 w 573586"/>
              <a:gd name="connsiteY4" fmla="*/ 527398 h 548438"/>
              <a:gd name="connsiteX5" fmla="*/ 571758 w 573586"/>
              <a:gd name="connsiteY5" fmla="*/ 546448 h 548438"/>
              <a:gd name="connsiteX6" fmla="*/ 324108 w 573586"/>
              <a:gd name="connsiteY6" fmla="*/ 482948 h 548438"/>
              <a:gd name="connsiteX7" fmla="*/ 241558 w 573586"/>
              <a:gd name="connsiteY7" fmla="*/ 406748 h 548438"/>
              <a:gd name="connsiteX8" fmla="*/ 209808 w 573586"/>
              <a:gd name="connsiteY8" fmla="*/ 292448 h 548438"/>
              <a:gd name="connsiteX9" fmla="*/ 108208 w 573586"/>
              <a:gd name="connsiteY9" fmla="*/ 235298 h 548438"/>
              <a:gd name="connsiteX10" fmla="*/ 70108 w 573586"/>
              <a:gd name="connsiteY10" fmla="*/ 82898 h 548438"/>
              <a:gd name="connsiteX11" fmla="*/ 235208 w 573586"/>
              <a:gd name="connsiteY11" fmla="*/ 82898 h 548438"/>
              <a:gd name="connsiteX12" fmla="*/ 101858 w 573586"/>
              <a:gd name="connsiteY12" fmla="*/ 348 h 548438"/>
              <a:gd name="connsiteX13" fmla="*/ 258 w 573586"/>
              <a:gd name="connsiteY13" fmla="*/ 70198 h 54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3586" h="548438">
                <a:moveTo>
                  <a:pt x="258" y="70198"/>
                </a:moveTo>
                <a:cubicBezTo>
                  <a:pt x="-3975" y="109356"/>
                  <a:pt x="44708" y="189790"/>
                  <a:pt x="76458" y="235298"/>
                </a:cubicBezTo>
                <a:cubicBezTo>
                  <a:pt x="108208" y="280806"/>
                  <a:pt x="166416" y="303031"/>
                  <a:pt x="190758" y="343248"/>
                </a:cubicBezTo>
                <a:cubicBezTo>
                  <a:pt x="215100" y="383465"/>
                  <a:pt x="183350" y="445906"/>
                  <a:pt x="222508" y="476598"/>
                </a:cubicBezTo>
                <a:cubicBezTo>
                  <a:pt x="261666" y="507290"/>
                  <a:pt x="367500" y="515756"/>
                  <a:pt x="425708" y="527398"/>
                </a:cubicBezTo>
                <a:cubicBezTo>
                  <a:pt x="483916" y="539040"/>
                  <a:pt x="588691" y="553856"/>
                  <a:pt x="571758" y="546448"/>
                </a:cubicBezTo>
                <a:cubicBezTo>
                  <a:pt x="554825" y="539040"/>
                  <a:pt x="379141" y="506231"/>
                  <a:pt x="324108" y="482948"/>
                </a:cubicBezTo>
                <a:cubicBezTo>
                  <a:pt x="269075" y="459665"/>
                  <a:pt x="260608" y="438498"/>
                  <a:pt x="241558" y="406748"/>
                </a:cubicBezTo>
                <a:cubicBezTo>
                  <a:pt x="222508" y="374998"/>
                  <a:pt x="232033" y="321023"/>
                  <a:pt x="209808" y="292448"/>
                </a:cubicBezTo>
                <a:cubicBezTo>
                  <a:pt x="187583" y="263873"/>
                  <a:pt x="131491" y="270223"/>
                  <a:pt x="108208" y="235298"/>
                </a:cubicBezTo>
                <a:cubicBezTo>
                  <a:pt x="84925" y="200373"/>
                  <a:pt x="48941" y="108298"/>
                  <a:pt x="70108" y="82898"/>
                </a:cubicBezTo>
                <a:cubicBezTo>
                  <a:pt x="91275" y="57498"/>
                  <a:pt x="229916" y="96656"/>
                  <a:pt x="235208" y="82898"/>
                </a:cubicBezTo>
                <a:cubicBezTo>
                  <a:pt x="240500" y="69140"/>
                  <a:pt x="139958" y="4581"/>
                  <a:pt x="101858" y="348"/>
                </a:cubicBezTo>
                <a:cubicBezTo>
                  <a:pt x="63758" y="-3885"/>
                  <a:pt x="4491" y="31040"/>
                  <a:pt x="258" y="70198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0" name="Freeform 1319"/>
          <p:cNvSpPr/>
          <p:nvPr/>
        </p:nvSpPr>
        <p:spPr>
          <a:xfrm>
            <a:off x="4407379" y="3581240"/>
            <a:ext cx="201039" cy="332035"/>
          </a:xfrm>
          <a:custGeom>
            <a:avLst/>
            <a:gdLst>
              <a:gd name="connsiteX0" fmla="*/ 258 w 573586"/>
              <a:gd name="connsiteY0" fmla="*/ 70198 h 548438"/>
              <a:gd name="connsiteX1" fmla="*/ 76458 w 573586"/>
              <a:gd name="connsiteY1" fmla="*/ 235298 h 548438"/>
              <a:gd name="connsiteX2" fmla="*/ 190758 w 573586"/>
              <a:gd name="connsiteY2" fmla="*/ 343248 h 548438"/>
              <a:gd name="connsiteX3" fmla="*/ 222508 w 573586"/>
              <a:gd name="connsiteY3" fmla="*/ 476598 h 548438"/>
              <a:gd name="connsiteX4" fmla="*/ 425708 w 573586"/>
              <a:gd name="connsiteY4" fmla="*/ 527398 h 548438"/>
              <a:gd name="connsiteX5" fmla="*/ 571758 w 573586"/>
              <a:gd name="connsiteY5" fmla="*/ 546448 h 548438"/>
              <a:gd name="connsiteX6" fmla="*/ 324108 w 573586"/>
              <a:gd name="connsiteY6" fmla="*/ 482948 h 548438"/>
              <a:gd name="connsiteX7" fmla="*/ 241558 w 573586"/>
              <a:gd name="connsiteY7" fmla="*/ 406748 h 548438"/>
              <a:gd name="connsiteX8" fmla="*/ 209808 w 573586"/>
              <a:gd name="connsiteY8" fmla="*/ 292448 h 548438"/>
              <a:gd name="connsiteX9" fmla="*/ 108208 w 573586"/>
              <a:gd name="connsiteY9" fmla="*/ 235298 h 548438"/>
              <a:gd name="connsiteX10" fmla="*/ 70108 w 573586"/>
              <a:gd name="connsiteY10" fmla="*/ 82898 h 548438"/>
              <a:gd name="connsiteX11" fmla="*/ 235208 w 573586"/>
              <a:gd name="connsiteY11" fmla="*/ 82898 h 548438"/>
              <a:gd name="connsiteX12" fmla="*/ 101858 w 573586"/>
              <a:gd name="connsiteY12" fmla="*/ 348 h 548438"/>
              <a:gd name="connsiteX13" fmla="*/ 258 w 573586"/>
              <a:gd name="connsiteY13" fmla="*/ 70198 h 54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3586" h="548438">
                <a:moveTo>
                  <a:pt x="258" y="70198"/>
                </a:moveTo>
                <a:cubicBezTo>
                  <a:pt x="-3975" y="109356"/>
                  <a:pt x="44708" y="189790"/>
                  <a:pt x="76458" y="235298"/>
                </a:cubicBezTo>
                <a:cubicBezTo>
                  <a:pt x="108208" y="280806"/>
                  <a:pt x="166416" y="303031"/>
                  <a:pt x="190758" y="343248"/>
                </a:cubicBezTo>
                <a:cubicBezTo>
                  <a:pt x="215100" y="383465"/>
                  <a:pt x="183350" y="445906"/>
                  <a:pt x="222508" y="476598"/>
                </a:cubicBezTo>
                <a:cubicBezTo>
                  <a:pt x="261666" y="507290"/>
                  <a:pt x="367500" y="515756"/>
                  <a:pt x="425708" y="527398"/>
                </a:cubicBezTo>
                <a:cubicBezTo>
                  <a:pt x="483916" y="539040"/>
                  <a:pt x="588691" y="553856"/>
                  <a:pt x="571758" y="546448"/>
                </a:cubicBezTo>
                <a:cubicBezTo>
                  <a:pt x="554825" y="539040"/>
                  <a:pt x="379141" y="506231"/>
                  <a:pt x="324108" y="482948"/>
                </a:cubicBezTo>
                <a:cubicBezTo>
                  <a:pt x="269075" y="459665"/>
                  <a:pt x="260608" y="438498"/>
                  <a:pt x="241558" y="406748"/>
                </a:cubicBezTo>
                <a:cubicBezTo>
                  <a:pt x="222508" y="374998"/>
                  <a:pt x="232033" y="321023"/>
                  <a:pt x="209808" y="292448"/>
                </a:cubicBezTo>
                <a:cubicBezTo>
                  <a:pt x="187583" y="263873"/>
                  <a:pt x="131491" y="270223"/>
                  <a:pt x="108208" y="235298"/>
                </a:cubicBezTo>
                <a:cubicBezTo>
                  <a:pt x="84925" y="200373"/>
                  <a:pt x="48941" y="108298"/>
                  <a:pt x="70108" y="82898"/>
                </a:cubicBezTo>
                <a:cubicBezTo>
                  <a:pt x="91275" y="57498"/>
                  <a:pt x="229916" y="96656"/>
                  <a:pt x="235208" y="82898"/>
                </a:cubicBezTo>
                <a:cubicBezTo>
                  <a:pt x="240500" y="69140"/>
                  <a:pt x="139958" y="4581"/>
                  <a:pt x="101858" y="348"/>
                </a:cubicBezTo>
                <a:cubicBezTo>
                  <a:pt x="63758" y="-3885"/>
                  <a:pt x="4491" y="31040"/>
                  <a:pt x="258" y="70198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1" name="Freeform 1320"/>
          <p:cNvSpPr/>
          <p:nvPr/>
        </p:nvSpPr>
        <p:spPr>
          <a:xfrm>
            <a:off x="3830741" y="3926587"/>
            <a:ext cx="201039" cy="332035"/>
          </a:xfrm>
          <a:custGeom>
            <a:avLst/>
            <a:gdLst>
              <a:gd name="connsiteX0" fmla="*/ 258 w 573586"/>
              <a:gd name="connsiteY0" fmla="*/ 70198 h 548438"/>
              <a:gd name="connsiteX1" fmla="*/ 76458 w 573586"/>
              <a:gd name="connsiteY1" fmla="*/ 235298 h 548438"/>
              <a:gd name="connsiteX2" fmla="*/ 190758 w 573586"/>
              <a:gd name="connsiteY2" fmla="*/ 343248 h 548438"/>
              <a:gd name="connsiteX3" fmla="*/ 222508 w 573586"/>
              <a:gd name="connsiteY3" fmla="*/ 476598 h 548438"/>
              <a:gd name="connsiteX4" fmla="*/ 425708 w 573586"/>
              <a:gd name="connsiteY4" fmla="*/ 527398 h 548438"/>
              <a:gd name="connsiteX5" fmla="*/ 571758 w 573586"/>
              <a:gd name="connsiteY5" fmla="*/ 546448 h 548438"/>
              <a:gd name="connsiteX6" fmla="*/ 324108 w 573586"/>
              <a:gd name="connsiteY6" fmla="*/ 482948 h 548438"/>
              <a:gd name="connsiteX7" fmla="*/ 241558 w 573586"/>
              <a:gd name="connsiteY7" fmla="*/ 406748 h 548438"/>
              <a:gd name="connsiteX8" fmla="*/ 209808 w 573586"/>
              <a:gd name="connsiteY8" fmla="*/ 292448 h 548438"/>
              <a:gd name="connsiteX9" fmla="*/ 108208 w 573586"/>
              <a:gd name="connsiteY9" fmla="*/ 235298 h 548438"/>
              <a:gd name="connsiteX10" fmla="*/ 70108 w 573586"/>
              <a:gd name="connsiteY10" fmla="*/ 82898 h 548438"/>
              <a:gd name="connsiteX11" fmla="*/ 235208 w 573586"/>
              <a:gd name="connsiteY11" fmla="*/ 82898 h 548438"/>
              <a:gd name="connsiteX12" fmla="*/ 101858 w 573586"/>
              <a:gd name="connsiteY12" fmla="*/ 348 h 548438"/>
              <a:gd name="connsiteX13" fmla="*/ 258 w 573586"/>
              <a:gd name="connsiteY13" fmla="*/ 70198 h 548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73586" h="548438">
                <a:moveTo>
                  <a:pt x="258" y="70198"/>
                </a:moveTo>
                <a:cubicBezTo>
                  <a:pt x="-3975" y="109356"/>
                  <a:pt x="44708" y="189790"/>
                  <a:pt x="76458" y="235298"/>
                </a:cubicBezTo>
                <a:cubicBezTo>
                  <a:pt x="108208" y="280806"/>
                  <a:pt x="166416" y="303031"/>
                  <a:pt x="190758" y="343248"/>
                </a:cubicBezTo>
                <a:cubicBezTo>
                  <a:pt x="215100" y="383465"/>
                  <a:pt x="183350" y="445906"/>
                  <a:pt x="222508" y="476598"/>
                </a:cubicBezTo>
                <a:cubicBezTo>
                  <a:pt x="261666" y="507290"/>
                  <a:pt x="367500" y="515756"/>
                  <a:pt x="425708" y="527398"/>
                </a:cubicBezTo>
                <a:cubicBezTo>
                  <a:pt x="483916" y="539040"/>
                  <a:pt x="588691" y="553856"/>
                  <a:pt x="571758" y="546448"/>
                </a:cubicBezTo>
                <a:cubicBezTo>
                  <a:pt x="554825" y="539040"/>
                  <a:pt x="379141" y="506231"/>
                  <a:pt x="324108" y="482948"/>
                </a:cubicBezTo>
                <a:cubicBezTo>
                  <a:pt x="269075" y="459665"/>
                  <a:pt x="260608" y="438498"/>
                  <a:pt x="241558" y="406748"/>
                </a:cubicBezTo>
                <a:cubicBezTo>
                  <a:pt x="222508" y="374998"/>
                  <a:pt x="232033" y="321023"/>
                  <a:pt x="209808" y="292448"/>
                </a:cubicBezTo>
                <a:cubicBezTo>
                  <a:pt x="187583" y="263873"/>
                  <a:pt x="131491" y="270223"/>
                  <a:pt x="108208" y="235298"/>
                </a:cubicBezTo>
                <a:cubicBezTo>
                  <a:pt x="84925" y="200373"/>
                  <a:pt x="48941" y="108298"/>
                  <a:pt x="70108" y="82898"/>
                </a:cubicBezTo>
                <a:cubicBezTo>
                  <a:pt x="91275" y="57498"/>
                  <a:pt x="229916" y="96656"/>
                  <a:pt x="235208" y="82898"/>
                </a:cubicBezTo>
                <a:cubicBezTo>
                  <a:pt x="240500" y="69140"/>
                  <a:pt x="139958" y="4581"/>
                  <a:pt x="101858" y="348"/>
                </a:cubicBezTo>
                <a:cubicBezTo>
                  <a:pt x="63758" y="-3885"/>
                  <a:pt x="4491" y="31040"/>
                  <a:pt x="258" y="70198"/>
                </a:cubicBez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lumMod val="50000"/>
                  <a:tint val="66000"/>
                  <a:satMod val="160000"/>
                </a:sysClr>
              </a:gs>
              <a:gs pos="50000">
                <a:sysClr val="window" lastClr="FFFFFF">
                  <a:lumMod val="50000"/>
                  <a:tint val="44500"/>
                  <a:satMod val="160000"/>
                </a:sysClr>
              </a:gs>
              <a:gs pos="100000">
                <a:sysClr val="window" lastClr="FFFFFF">
                  <a:lumMod val="50000"/>
                  <a:tint val="23500"/>
                  <a:satMod val="160000"/>
                </a:sysClr>
              </a:gs>
            </a:gsLst>
            <a:lin ang="13500000" scaled="1"/>
            <a:tileRect/>
          </a:gradFill>
          <a:ln w="3175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6" name="Picture 2" descr="D:\SANTOSH\PPT\1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flipH="1">
            <a:off x="718787" y="592680"/>
            <a:ext cx="3515748" cy="159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7" name="Oval 166"/>
          <p:cNvSpPr/>
          <p:nvPr/>
        </p:nvSpPr>
        <p:spPr>
          <a:xfrm>
            <a:off x="3422222" y="166731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3144218" y="172750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3220979" y="172750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3460602" y="173593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3498983" y="167600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3563599" y="164713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3259360" y="180442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3342274" y="174020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3419035" y="171797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3317422" y="183979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3380654" y="18024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3596010" y="163420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3658658" y="171786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3419035" y="187939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3443404" y="18024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3683027" y="165216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3405023" y="186475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3620379" y="171235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3520165" y="178927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3320232" y="179706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3656968" y="166690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3168747" y="175376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3347329" y="175724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3283272" y="167302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3688080" y="171148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3178472" y="171920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3230880" y="169345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3" name="Oval 222"/>
          <p:cNvSpPr/>
          <p:nvPr/>
        </p:nvSpPr>
        <p:spPr>
          <a:xfrm>
            <a:off x="3227693" y="182161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3383841" y="165649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3297740" y="172924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3405023" y="162339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9" name="Oval 228"/>
          <p:cNvSpPr/>
          <p:nvPr/>
        </p:nvSpPr>
        <p:spPr>
          <a:xfrm>
            <a:off x="3422221" y="171876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3498982" y="170289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1" name="Oval 230"/>
          <p:cNvSpPr/>
          <p:nvPr/>
        </p:nvSpPr>
        <p:spPr>
          <a:xfrm>
            <a:off x="3374501" y="173794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Oval 231"/>
          <p:cNvSpPr/>
          <p:nvPr/>
        </p:nvSpPr>
        <p:spPr>
          <a:xfrm>
            <a:off x="3611880" y="179453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3314916" y="164294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4" name="Oval 233"/>
          <p:cNvSpPr/>
          <p:nvPr/>
        </p:nvSpPr>
        <p:spPr>
          <a:xfrm>
            <a:off x="3682111" y="173146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3596010" y="165182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6" name="Oval 235"/>
          <p:cNvSpPr/>
          <p:nvPr/>
        </p:nvSpPr>
        <p:spPr>
          <a:xfrm>
            <a:off x="3355802" y="180674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3419034" y="176943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3495795" y="172044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9" name="Oval 238"/>
          <p:cNvSpPr/>
          <p:nvPr/>
        </p:nvSpPr>
        <p:spPr>
          <a:xfrm>
            <a:off x="3534176" y="166051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3596010" y="169395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3481784" y="173631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4" name="Oval 243"/>
          <p:cNvSpPr/>
          <p:nvPr/>
        </p:nvSpPr>
        <p:spPr>
          <a:xfrm>
            <a:off x="3443403" y="183170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5" name="Oval 244"/>
          <p:cNvSpPr/>
          <p:nvPr/>
        </p:nvSpPr>
        <p:spPr>
          <a:xfrm>
            <a:off x="3683026" y="170361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4" name="Oval 273"/>
          <p:cNvSpPr/>
          <p:nvPr/>
        </p:nvSpPr>
        <p:spPr>
          <a:xfrm>
            <a:off x="3265512" y="184013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5" name="Oval 274"/>
          <p:cNvSpPr/>
          <p:nvPr/>
        </p:nvSpPr>
        <p:spPr>
          <a:xfrm>
            <a:off x="3532486" y="160954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6" name="Oval 275"/>
          <p:cNvSpPr/>
          <p:nvPr/>
        </p:nvSpPr>
        <p:spPr>
          <a:xfrm>
            <a:off x="3419499" y="171598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7" name="Oval 276"/>
          <p:cNvSpPr/>
          <p:nvPr/>
        </p:nvSpPr>
        <p:spPr>
          <a:xfrm>
            <a:off x="3183802" y="176943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8" name="Oval 277"/>
          <p:cNvSpPr/>
          <p:nvPr/>
        </p:nvSpPr>
        <p:spPr>
          <a:xfrm>
            <a:off x="3374501" y="186172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0" name="Oval 279"/>
          <p:cNvSpPr/>
          <p:nvPr/>
        </p:nvSpPr>
        <p:spPr>
          <a:xfrm>
            <a:off x="3563598" y="165413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1" name="Oval 280"/>
          <p:cNvSpPr/>
          <p:nvPr/>
        </p:nvSpPr>
        <p:spPr>
          <a:xfrm>
            <a:off x="3379714" y="171046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2" name="Oval 281"/>
          <p:cNvSpPr/>
          <p:nvPr/>
        </p:nvSpPr>
        <p:spPr>
          <a:xfrm>
            <a:off x="3322109" y="188215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3" name="Oval 282"/>
          <p:cNvSpPr/>
          <p:nvPr/>
        </p:nvSpPr>
        <p:spPr>
          <a:xfrm>
            <a:off x="3481784" y="180472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6" name="Oval 285"/>
          <p:cNvSpPr/>
          <p:nvPr/>
        </p:nvSpPr>
        <p:spPr>
          <a:xfrm>
            <a:off x="3501624" y="164921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7" name="Oval 286"/>
          <p:cNvSpPr/>
          <p:nvPr/>
        </p:nvSpPr>
        <p:spPr>
          <a:xfrm>
            <a:off x="3402204" y="166991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8" name="Oval 287"/>
          <p:cNvSpPr/>
          <p:nvPr/>
        </p:nvSpPr>
        <p:spPr>
          <a:xfrm>
            <a:off x="3124200" y="173010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9" name="Oval 288"/>
          <p:cNvSpPr/>
          <p:nvPr/>
        </p:nvSpPr>
        <p:spPr>
          <a:xfrm>
            <a:off x="3200961" y="173010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0" name="Oval 289"/>
          <p:cNvSpPr/>
          <p:nvPr/>
        </p:nvSpPr>
        <p:spPr>
          <a:xfrm>
            <a:off x="3440584" y="173854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1" name="Oval 290"/>
          <p:cNvSpPr/>
          <p:nvPr/>
        </p:nvSpPr>
        <p:spPr>
          <a:xfrm>
            <a:off x="3478965" y="167861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2" name="Oval 291"/>
          <p:cNvSpPr/>
          <p:nvPr/>
        </p:nvSpPr>
        <p:spPr>
          <a:xfrm>
            <a:off x="3543581" y="164973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3257655" y="178814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4" name="Oval 293"/>
          <p:cNvSpPr/>
          <p:nvPr/>
        </p:nvSpPr>
        <p:spPr>
          <a:xfrm>
            <a:off x="3322256" y="174280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5" name="Oval 294"/>
          <p:cNvSpPr/>
          <p:nvPr/>
        </p:nvSpPr>
        <p:spPr>
          <a:xfrm>
            <a:off x="3399017" y="172058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3297404" y="184239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3360636" y="180508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8" name="Oval 297"/>
          <p:cNvSpPr/>
          <p:nvPr/>
        </p:nvSpPr>
        <p:spPr>
          <a:xfrm>
            <a:off x="3437397" y="178920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3614373" y="169616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3399017" y="188200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3423386" y="180508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Oval 302"/>
          <p:cNvSpPr/>
          <p:nvPr/>
        </p:nvSpPr>
        <p:spPr>
          <a:xfrm>
            <a:off x="3663009" y="165476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4" name="Oval 303"/>
          <p:cNvSpPr/>
          <p:nvPr/>
        </p:nvSpPr>
        <p:spPr>
          <a:xfrm>
            <a:off x="3385005" y="186735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5" name="Oval 304"/>
          <p:cNvSpPr/>
          <p:nvPr/>
        </p:nvSpPr>
        <p:spPr>
          <a:xfrm>
            <a:off x="3624628" y="173926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6" name="Oval 305"/>
          <p:cNvSpPr/>
          <p:nvPr/>
        </p:nvSpPr>
        <p:spPr>
          <a:xfrm>
            <a:off x="3538527" y="169908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9" name="Oval 308"/>
          <p:cNvSpPr/>
          <p:nvPr/>
        </p:nvSpPr>
        <p:spPr>
          <a:xfrm>
            <a:off x="3500147" y="17918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Oval 319"/>
          <p:cNvSpPr/>
          <p:nvPr/>
        </p:nvSpPr>
        <p:spPr>
          <a:xfrm>
            <a:off x="3530777" y="180724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292056" y="178537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Oval 334"/>
          <p:cNvSpPr/>
          <p:nvPr/>
        </p:nvSpPr>
        <p:spPr>
          <a:xfrm>
            <a:off x="3612683" y="164519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Oval 335"/>
          <p:cNvSpPr/>
          <p:nvPr/>
        </p:nvSpPr>
        <p:spPr>
          <a:xfrm>
            <a:off x="3233722" y="174192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3170836" y="174555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Oval 337"/>
          <p:cNvSpPr/>
          <p:nvPr/>
        </p:nvSpPr>
        <p:spPr>
          <a:xfrm>
            <a:off x="3263254" y="167562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9" name="Oval 338"/>
          <p:cNvSpPr/>
          <p:nvPr/>
        </p:nvSpPr>
        <p:spPr>
          <a:xfrm>
            <a:off x="3538526" y="166107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0" name="Oval 339"/>
          <p:cNvSpPr/>
          <p:nvPr/>
        </p:nvSpPr>
        <p:spPr>
          <a:xfrm>
            <a:off x="3668062" y="171409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1" name="Oval 340"/>
          <p:cNvSpPr/>
          <p:nvPr/>
        </p:nvSpPr>
        <p:spPr>
          <a:xfrm>
            <a:off x="3158454" y="172181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2" name="Oval 341"/>
          <p:cNvSpPr/>
          <p:nvPr/>
        </p:nvSpPr>
        <p:spPr>
          <a:xfrm>
            <a:off x="3210862" y="169605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3" name="Oval 342"/>
          <p:cNvSpPr/>
          <p:nvPr/>
        </p:nvSpPr>
        <p:spPr>
          <a:xfrm>
            <a:off x="3207675" y="182421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6" name="Oval 345"/>
          <p:cNvSpPr/>
          <p:nvPr/>
        </p:nvSpPr>
        <p:spPr>
          <a:xfrm>
            <a:off x="3431902" y="168744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7" name="Oval 346"/>
          <p:cNvSpPr/>
          <p:nvPr/>
        </p:nvSpPr>
        <p:spPr>
          <a:xfrm>
            <a:off x="3482516" y="166522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" name="Oval 347"/>
          <p:cNvSpPr/>
          <p:nvPr/>
        </p:nvSpPr>
        <p:spPr>
          <a:xfrm>
            <a:off x="3230659" y="172541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9" name="Oval 348"/>
          <p:cNvSpPr/>
          <p:nvPr/>
        </p:nvSpPr>
        <p:spPr>
          <a:xfrm>
            <a:off x="3307420" y="172541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0" name="Oval 349"/>
          <p:cNvSpPr/>
          <p:nvPr/>
        </p:nvSpPr>
        <p:spPr>
          <a:xfrm>
            <a:off x="3685638" y="173384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1" name="Oval 350"/>
          <p:cNvSpPr/>
          <p:nvPr/>
        </p:nvSpPr>
        <p:spPr>
          <a:xfrm>
            <a:off x="3561157" y="164960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2" name="Oval 351"/>
          <p:cNvSpPr/>
          <p:nvPr/>
        </p:nvSpPr>
        <p:spPr>
          <a:xfrm>
            <a:off x="3674307" y="163623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3" name="Oval 352"/>
          <p:cNvSpPr/>
          <p:nvPr/>
        </p:nvSpPr>
        <p:spPr>
          <a:xfrm>
            <a:off x="3345801" y="180233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4" name="Oval 353"/>
          <p:cNvSpPr/>
          <p:nvPr/>
        </p:nvSpPr>
        <p:spPr>
          <a:xfrm>
            <a:off x="3428715" y="173811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5" name="Oval 354"/>
          <p:cNvSpPr/>
          <p:nvPr/>
        </p:nvSpPr>
        <p:spPr>
          <a:xfrm>
            <a:off x="3668338" y="170708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6" name="Oval 355"/>
          <p:cNvSpPr/>
          <p:nvPr/>
        </p:nvSpPr>
        <p:spPr>
          <a:xfrm>
            <a:off x="3403863" y="183770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7" name="Oval 356"/>
          <p:cNvSpPr/>
          <p:nvPr/>
        </p:nvSpPr>
        <p:spPr>
          <a:xfrm>
            <a:off x="3605690" y="164798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1" name="Oval 360"/>
          <p:cNvSpPr/>
          <p:nvPr/>
        </p:nvSpPr>
        <p:spPr>
          <a:xfrm>
            <a:off x="3505476" y="172490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2" name="Oval 361"/>
          <p:cNvSpPr/>
          <p:nvPr/>
        </p:nvSpPr>
        <p:spPr>
          <a:xfrm>
            <a:off x="3529845" y="164798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4" name="Oval 363"/>
          <p:cNvSpPr/>
          <p:nvPr/>
        </p:nvSpPr>
        <p:spPr>
          <a:xfrm>
            <a:off x="3654326" y="173456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4" name="Oval 393"/>
          <p:cNvSpPr/>
          <p:nvPr/>
        </p:nvSpPr>
        <p:spPr>
          <a:xfrm>
            <a:off x="3313573" y="187109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6" name="Oval 395"/>
          <p:cNvSpPr/>
          <p:nvPr/>
        </p:nvSpPr>
        <p:spPr>
          <a:xfrm>
            <a:off x="3457764" y="174452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7" name="Oval 396"/>
          <p:cNvSpPr/>
          <p:nvPr/>
        </p:nvSpPr>
        <p:spPr>
          <a:xfrm>
            <a:off x="3323993" y="177880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8" name="Oval 397"/>
          <p:cNvSpPr/>
          <p:nvPr/>
        </p:nvSpPr>
        <p:spPr>
          <a:xfrm>
            <a:off x="3369713" y="167093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0" name="Oval 399"/>
          <p:cNvSpPr/>
          <p:nvPr/>
        </p:nvSpPr>
        <p:spPr>
          <a:xfrm>
            <a:off x="3611659" y="165197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1" name="Oval 400"/>
          <p:cNvSpPr/>
          <p:nvPr/>
        </p:nvSpPr>
        <p:spPr>
          <a:xfrm>
            <a:off x="3480624" y="181076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2" name="Oval 401"/>
          <p:cNvSpPr/>
          <p:nvPr/>
        </p:nvSpPr>
        <p:spPr>
          <a:xfrm>
            <a:off x="3322109" y="166037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3" name="Oval 402"/>
          <p:cNvSpPr/>
          <p:nvPr/>
        </p:nvSpPr>
        <p:spPr>
          <a:xfrm>
            <a:off x="3529845" y="18356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6" name="Oval 405"/>
          <p:cNvSpPr/>
          <p:nvPr/>
        </p:nvSpPr>
        <p:spPr>
          <a:xfrm>
            <a:off x="3688080" y="168476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7" name="Oval 406"/>
          <p:cNvSpPr/>
          <p:nvPr/>
        </p:nvSpPr>
        <p:spPr>
          <a:xfrm>
            <a:off x="3713713" y="148837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8" name="Oval 407"/>
          <p:cNvSpPr/>
          <p:nvPr/>
        </p:nvSpPr>
        <p:spPr>
          <a:xfrm>
            <a:off x="3672298" y="15971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9" name="Oval 408"/>
          <p:cNvSpPr/>
          <p:nvPr/>
        </p:nvSpPr>
        <p:spPr>
          <a:xfrm>
            <a:off x="3675332" y="157286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0" name="Oval 409"/>
          <p:cNvSpPr/>
          <p:nvPr/>
        </p:nvSpPr>
        <p:spPr>
          <a:xfrm>
            <a:off x="3752093" y="163448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1" name="Oval 410"/>
          <p:cNvSpPr/>
          <p:nvPr/>
        </p:nvSpPr>
        <p:spPr>
          <a:xfrm>
            <a:off x="3790474" y="157455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2" name="Oval 411"/>
          <p:cNvSpPr/>
          <p:nvPr/>
        </p:nvSpPr>
        <p:spPr>
          <a:xfrm>
            <a:off x="3879357" y="156998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3" name="Oval 412"/>
          <p:cNvSpPr/>
          <p:nvPr/>
        </p:nvSpPr>
        <p:spPr>
          <a:xfrm>
            <a:off x="3713713" y="164979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4" name="Oval 413"/>
          <p:cNvSpPr/>
          <p:nvPr/>
        </p:nvSpPr>
        <p:spPr>
          <a:xfrm>
            <a:off x="3796627" y="166306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5" name="Oval 414"/>
          <p:cNvSpPr/>
          <p:nvPr/>
        </p:nvSpPr>
        <p:spPr>
          <a:xfrm>
            <a:off x="3873388" y="164083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6" name="Oval 415"/>
          <p:cNvSpPr/>
          <p:nvPr/>
        </p:nvSpPr>
        <p:spPr>
          <a:xfrm>
            <a:off x="3771775" y="164336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7" name="Oval 416"/>
          <p:cNvSpPr/>
          <p:nvPr/>
        </p:nvSpPr>
        <p:spPr>
          <a:xfrm>
            <a:off x="3835007" y="172533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8" name="Oval 417"/>
          <p:cNvSpPr/>
          <p:nvPr/>
        </p:nvSpPr>
        <p:spPr>
          <a:xfrm>
            <a:off x="3911768" y="170946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" name="Oval 418"/>
          <p:cNvSpPr/>
          <p:nvPr/>
        </p:nvSpPr>
        <p:spPr>
          <a:xfrm>
            <a:off x="3950149" y="164953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0" name="Oval 419"/>
          <p:cNvSpPr/>
          <p:nvPr/>
        </p:nvSpPr>
        <p:spPr>
          <a:xfrm>
            <a:off x="3873388" y="168297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1" name="Oval 420"/>
          <p:cNvSpPr/>
          <p:nvPr/>
        </p:nvSpPr>
        <p:spPr>
          <a:xfrm>
            <a:off x="3897757" y="172533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2" name="Oval 421"/>
          <p:cNvSpPr/>
          <p:nvPr/>
        </p:nvSpPr>
        <p:spPr>
          <a:xfrm>
            <a:off x="3974518" y="170311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3" name="Oval 422"/>
          <p:cNvSpPr/>
          <p:nvPr/>
        </p:nvSpPr>
        <p:spPr>
          <a:xfrm>
            <a:off x="3859376" y="166832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Oval 423"/>
          <p:cNvSpPr/>
          <p:nvPr/>
        </p:nvSpPr>
        <p:spPr>
          <a:xfrm>
            <a:off x="3936137" y="166832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5" name="Oval 424"/>
          <p:cNvSpPr/>
          <p:nvPr/>
        </p:nvSpPr>
        <p:spPr>
          <a:xfrm>
            <a:off x="3974518" y="174524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6" name="Oval 425"/>
          <p:cNvSpPr/>
          <p:nvPr/>
        </p:nvSpPr>
        <p:spPr>
          <a:xfrm>
            <a:off x="3681485" y="171854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Oval 426"/>
          <p:cNvSpPr/>
          <p:nvPr/>
        </p:nvSpPr>
        <p:spPr>
          <a:xfrm>
            <a:off x="3948459" y="159856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8" name="Oval 427"/>
          <p:cNvSpPr/>
          <p:nvPr/>
        </p:nvSpPr>
        <p:spPr>
          <a:xfrm>
            <a:off x="3752093" y="167893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9" name="Oval 428"/>
          <p:cNvSpPr/>
          <p:nvPr/>
        </p:nvSpPr>
        <p:spPr>
          <a:xfrm>
            <a:off x="3673502" y="167215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" name="Oval 429"/>
          <p:cNvSpPr/>
          <p:nvPr/>
        </p:nvSpPr>
        <p:spPr>
          <a:xfrm>
            <a:off x="3790474" y="169833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1" name="Oval 430"/>
          <p:cNvSpPr/>
          <p:nvPr/>
        </p:nvSpPr>
        <p:spPr>
          <a:xfrm>
            <a:off x="3840976" y="161003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2" name="Oval 431"/>
          <p:cNvSpPr/>
          <p:nvPr/>
        </p:nvSpPr>
        <p:spPr>
          <a:xfrm>
            <a:off x="3848536" y="176883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3" name="Oval 432"/>
          <p:cNvSpPr/>
          <p:nvPr/>
        </p:nvSpPr>
        <p:spPr>
          <a:xfrm>
            <a:off x="3738082" y="171876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4" name="Oval 433"/>
          <p:cNvSpPr/>
          <p:nvPr/>
        </p:nvSpPr>
        <p:spPr>
          <a:xfrm>
            <a:off x="3897757" y="179374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3652733" y="162741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6" name="Oval 435"/>
          <p:cNvSpPr/>
          <p:nvPr/>
        </p:nvSpPr>
        <p:spPr>
          <a:xfrm>
            <a:off x="3752093" y="153282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7" name="Oval 436"/>
          <p:cNvSpPr/>
          <p:nvPr/>
        </p:nvSpPr>
        <p:spPr>
          <a:xfrm>
            <a:off x="3547816" y="153982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8" name="Oval 437"/>
          <p:cNvSpPr/>
          <p:nvPr/>
        </p:nvSpPr>
        <p:spPr>
          <a:xfrm>
            <a:off x="3713712" y="153982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9" name="Oval 438"/>
          <p:cNvSpPr/>
          <p:nvPr/>
        </p:nvSpPr>
        <p:spPr>
          <a:xfrm>
            <a:off x="3790473" y="160144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0" name="Oval 439"/>
          <p:cNvSpPr/>
          <p:nvPr/>
        </p:nvSpPr>
        <p:spPr>
          <a:xfrm>
            <a:off x="3828854" y="154151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1" name="Oval 440"/>
          <p:cNvSpPr/>
          <p:nvPr/>
        </p:nvSpPr>
        <p:spPr>
          <a:xfrm>
            <a:off x="3917737" y="153694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2" name="Oval 441"/>
          <p:cNvSpPr/>
          <p:nvPr/>
        </p:nvSpPr>
        <p:spPr>
          <a:xfrm>
            <a:off x="3752093" y="169423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3" name="Oval 442"/>
          <p:cNvSpPr/>
          <p:nvPr/>
        </p:nvSpPr>
        <p:spPr>
          <a:xfrm>
            <a:off x="3835007" y="163001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4" name="Oval 443"/>
          <p:cNvSpPr/>
          <p:nvPr/>
        </p:nvSpPr>
        <p:spPr>
          <a:xfrm>
            <a:off x="3911768" y="160779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5" name="Oval 444"/>
          <p:cNvSpPr/>
          <p:nvPr/>
        </p:nvSpPr>
        <p:spPr>
          <a:xfrm>
            <a:off x="3810155" y="172960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6" name="Oval 445"/>
          <p:cNvSpPr/>
          <p:nvPr/>
        </p:nvSpPr>
        <p:spPr>
          <a:xfrm>
            <a:off x="3873387" y="169229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7" name="Oval 446"/>
          <p:cNvSpPr/>
          <p:nvPr/>
        </p:nvSpPr>
        <p:spPr>
          <a:xfrm>
            <a:off x="3950148" y="167641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8" name="Oval 447"/>
          <p:cNvSpPr/>
          <p:nvPr/>
        </p:nvSpPr>
        <p:spPr>
          <a:xfrm>
            <a:off x="3988529" y="161648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9" name="Oval 448"/>
          <p:cNvSpPr/>
          <p:nvPr/>
        </p:nvSpPr>
        <p:spPr>
          <a:xfrm>
            <a:off x="3911768" y="164992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0" name="Oval 449"/>
          <p:cNvSpPr/>
          <p:nvPr/>
        </p:nvSpPr>
        <p:spPr>
          <a:xfrm>
            <a:off x="3936137" y="169229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1" name="Oval 450"/>
          <p:cNvSpPr/>
          <p:nvPr/>
        </p:nvSpPr>
        <p:spPr>
          <a:xfrm>
            <a:off x="3897756" y="16352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" name="Oval 451"/>
          <p:cNvSpPr/>
          <p:nvPr/>
        </p:nvSpPr>
        <p:spPr>
          <a:xfrm>
            <a:off x="3974517" y="16352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3" name="Oval 452"/>
          <p:cNvSpPr/>
          <p:nvPr/>
        </p:nvSpPr>
        <p:spPr>
          <a:xfrm>
            <a:off x="3719865" y="164371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4" name="Oval 453"/>
          <p:cNvSpPr/>
          <p:nvPr/>
        </p:nvSpPr>
        <p:spPr>
          <a:xfrm>
            <a:off x="3986839" y="156551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5" name="Oval 454"/>
          <p:cNvSpPr/>
          <p:nvPr/>
        </p:nvSpPr>
        <p:spPr>
          <a:xfrm>
            <a:off x="3790473" y="164589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Oval 455"/>
          <p:cNvSpPr/>
          <p:nvPr/>
        </p:nvSpPr>
        <p:spPr>
          <a:xfrm>
            <a:off x="3549020" y="161479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Oval 456"/>
          <p:cNvSpPr/>
          <p:nvPr/>
        </p:nvSpPr>
        <p:spPr>
          <a:xfrm>
            <a:off x="3828854" y="166529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8" name="Oval 457"/>
          <p:cNvSpPr/>
          <p:nvPr/>
        </p:nvSpPr>
        <p:spPr>
          <a:xfrm>
            <a:off x="3879356" y="157699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9" name="Oval 458"/>
          <p:cNvSpPr/>
          <p:nvPr/>
        </p:nvSpPr>
        <p:spPr>
          <a:xfrm>
            <a:off x="3886916" y="173578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0" name="Oval 459"/>
          <p:cNvSpPr/>
          <p:nvPr/>
        </p:nvSpPr>
        <p:spPr>
          <a:xfrm>
            <a:off x="3776462" y="168572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1" name="Oval 460"/>
          <p:cNvSpPr/>
          <p:nvPr/>
        </p:nvSpPr>
        <p:spPr>
          <a:xfrm>
            <a:off x="3936137" y="176069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2" name="Oval 461"/>
          <p:cNvSpPr/>
          <p:nvPr/>
        </p:nvSpPr>
        <p:spPr>
          <a:xfrm>
            <a:off x="3668062" y="168737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3" name="Oval 462"/>
          <p:cNvSpPr/>
          <p:nvPr/>
        </p:nvSpPr>
        <p:spPr>
          <a:xfrm>
            <a:off x="3671096" y="164083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4" name="Oval 463"/>
          <p:cNvSpPr/>
          <p:nvPr/>
        </p:nvSpPr>
        <p:spPr>
          <a:xfrm>
            <a:off x="3652280" y="159978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5" name="Oval 464"/>
          <p:cNvSpPr/>
          <p:nvPr/>
        </p:nvSpPr>
        <p:spPr>
          <a:xfrm>
            <a:off x="3566179" y="157547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6" name="Oval 465"/>
          <p:cNvSpPr/>
          <p:nvPr/>
        </p:nvSpPr>
        <p:spPr>
          <a:xfrm>
            <a:off x="3732075" y="163709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7" name="Oval 466"/>
          <p:cNvSpPr/>
          <p:nvPr/>
        </p:nvSpPr>
        <p:spPr>
          <a:xfrm>
            <a:off x="3770456" y="157716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8" name="Oval 467"/>
          <p:cNvSpPr/>
          <p:nvPr/>
        </p:nvSpPr>
        <p:spPr>
          <a:xfrm>
            <a:off x="3859339" y="157259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9" name="Oval 468"/>
          <p:cNvSpPr/>
          <p:nvPr/>
        </p:nvSpPr>
        <p:spPr>
          <a:xfrm>
            <a:off x="3693695" y="165239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0" name="Oval 469"/>
          <p:cNvSpPr/>
          <p:nvPr/>
        </p:nvSpPr>
        <p:spPr>
          <a:xfrm>
            <a:off x="3776609" y="166566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1" name="Oval 470"/>
          <p:cNvSpPr/>
          <p:nvPr/>
        </p:nvSpPr>
        <p:spPr>
          <a:xfrm>
            <a:off x="3853370" y="164344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2" name="Oval 471"/>
          <p:cNvSpPr/>
          <p:nvPr/>
        </p:nvSpPr>
        <p:spPr>
          <a:xfrm>
            <a:off x="3751757" y="164597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3" name="Oval 472"/>
          <p:cNvSpPr/>
          <p:nvPr/>
        </p:nvSpPr>
        <p:spPr>
          <a:xfrm>
            <a:off x="3814989" y="172794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4" name="Oval 473"/>
          <p:cNvSpPr/>
          <p:nvPr/>
        </p:nvSpPr>
        <p:spPr>
          <a:xfrm>
            <a:off x="3891750" y="171206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5" name="Oval 474"/>
          <p:cNvSpPr/>
          <p:nvPr/>
        </p:nvSpPr>
        <p:spPr>
          <a:xfrm>
            <a:off x="3930131" y="165213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6" name="Oval 475"/>
          <p:cNvSpPr/>
          <p:nvPr/>
        </p:nvSpPr>
        <p:spPr>
          <a:xfrm>
            <a:off x="3853370" y="168557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7" name="Oval 476"/>
          <p:cNvSpPr/>
          <p:nvPr/>
        </p:nvSpPr>
        <p:spPr>
          <a:xfrm>
            <a:off x="3877739" y="172794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8" name="Oval 477"/>
          <p:cNvSpPr/>
          <p:nvPr/>
        </p:nvSpPr>
        <p:spPr>
          <a:xfrm>
            <a:off x="3954500" y="170571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9" name="Oval 478"/>
          <p:cNvSpPr/>
          <p:nvPr/>
        </p:nvSpPr>
        <p:spPr>
          <a:xfrm>
            <a:off x="3839358" y="167092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0" name="Oval 479"/>
          <p:cNvSpPr/>
          <p:nvPr/>
        </p:nvSpPr>
        <p:spPr>
          <a:xfrm>
            <a:off x="3916119" y="167092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1" name="Oval 480"/>
          <p:cNvSpPr/>
          <p:nvPr/>
        </p:nvSpPr>
        <p:spPr>
          <a:xfrm>
            <a:off x="3992880" y="165505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2" name="Oval 481"/>
          <p:cNvSpPr/>
          <p:nvPr/>
        </p:nvSpPr>
        <p:spPr>
          <a:xfrm>
            <a:off x="3954500" y="174784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3" name="Oval 482"/>
          <p:cNvSpPr/>
          <p:nvPr/>
        </p:nvSpPr>
        <p:spPr>
          <a:xfrm>
            <a:off x="3985130" y="176321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4" name="Oval 483"/>
          <p:cNvSpPr/>
          <p:nvPr/>
        </p:nvSpPr>
        <p:spPr>
          <a:xfrm>
            <a:off x="3661467" y="172115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5" name="Oval 484"/>
          <p:cNvSpPr/>
          <p:nvPr/>
        </p:nvSpPr>
        <p:spPr>
          <a:xfrm>
            <a:off x="3928441" y="160116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6" name="Oval 485"/>
          <p:cNvSpPr/>
          <p:nvPr/>
        </p:nvSpPr>
        <p:spPr>
          <a:xfrm>
            <a:off x="3732075" y="168154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7" name="Oval 486"/>
          <p:cNvSpPr/>
          <p:nvPr/>
        </p:nvSpPr>
        <p:spPr>
          <a:xfrm>
            <a:off x="3653484" y="167475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8" name="Oval 487"/>
          <p:cNvSpPr/>
          <p:nvPr/>
        </p:nvSpPr>
        <p:spPr>
          <a:xfrm>
            <a:off x="3770456" y="170094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9" name="Oval 488"/>
          <p:cNvSpPr/>
          <p:nvPr/>
        </p:nvSpPr>
        <p:spPr>
          <a:xfrm>
            <a:off x="3992879" y="161704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0" name="Oval 489"/>
          <p:cNvSpPr/>
          <p:nvPr/>
        </p:nvSpPr>
        <p:spPr>
          <a:xfrm>
            <a:off x="3820958" y="161264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1" name="Oval 490"/>
          <p:cNvSpPr/>
          <p:nvPr/>
        </p:nvSpPr>
        <p:spPr>
          <a:xfrm>
            <a:off x="3828518" y="177143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2" name="Oval 491"/>
          <p:cNvSpPr/>
          <p:nvPr/>
        </p:nvSpPr>
        <p:spPr>
          <a:xfrm>
            <a:off x="3718064" y="164388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3" name="Oval 492"/>
          <p:cNvSpPr/>
          <p:nvPr/>
        </p:nvSpPr>
        <p:spPr>
          <a:xfrm>
            <a:off x="3877739" y="179634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4" name="Oval 493"/>
          <p:cNvSpPr/>
          <p:nvPr/>
        </p:nvSpPr>
        <p:spPr>
          <a:xfrm>
            <a:off x="3723393" y="158599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5" name="Oval 494"/>
          <p:cNvSpPr/>
          <p:nvPr/>
        </p:nvSpPr>
        <p:spPr>
          <a:xfrm>
            <a:off x="3800154" y="156377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6" name="Oval 495"/>
          <p:cNvSpPr/>
          <p:nvPr/>
        </p:nvSpPr>
        <p:spPr>
          <a:xfrm>
            <a:off x="3685012" y="15707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7" name="Oval 496"/>
          <p:cNvSpPr/>
          <p:nvPr/>
        </p:nvSpPr>
        <p:spPr>
          <a:xfrm>
            <a:off x="3761773" y="164827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8" name="Oval 497"/>
          <p:cNvSpPr/>
          <p:nvPr/>
        </p:nvSpPr>
        <p:spPr>
          <a:xfrm>
            <a:off x="3838534" y="163239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9" name="Oval 498"/>
          <p:cNvSpPr/>
          <p:nvPr/>
        </p:nvSpPr>
        <p:spPr>
          <a:xfrm>
            <a:off x="3876915" y="157246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0" name="Oval 499"/>
          <p:cNvSpPr/>
          <p:nvPr/>
        </p:nvSpPr>
        <p:spPr>
          <a:xfrm>
            <a:off x="3896667" y="166076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1" name="Oval 500"/>
          <p:cNvSpPr/>
          <p:nvPr/>
        </p:nvSpPr>
        <p:spPr>
          <a:xfrm>
            <a:off x="3800154" y="172519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2" name="Oval 501"/>
          <p:cNvSpPr/>
          <p:nvPr/>
        </p:nvSpPr>
        <p:spPr>
          <a:xfrm>
            <a:off x="3883068" y="166097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3" name="Oval 502"/>
          <p:cNvSpPr/>
          <p:nvPr/>
        </p:nvSpPr>
        <p:spPr>
          <a:xfrm>
            <a:off x="3959829" y="163874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4" name="Oval 503"/>
          <p:cNvSpPr/>
          <p:nvPr/>
        </p:nvSpPr>
        <p:spPr>
          <a:xfrm>
            <a:off x="3858216" y="164127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5" name="Oval 504"/>
          <p:cNvSpPr/>
          <p:nvPr/>
        </p:nvSpPr>
        <p:spPr>
          <a:xfrm>
            <a:off x="3921448" y="172324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6" name="Oval 505"/>
          <p:cNvSpPr/>
          <p:nvPr/>
        </p:nvSpPr>
        <p:spPr>
          <a:xfrm>
            <a:off x="3959829" y="16808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7" name="Oval 506"/>
          <p:cNvSpPr/>
          <p:nvPr/>
        </p:nvSpPr>
        <p:spPr>
          <a:xfrm>
            <a:off x="3984198" y="172324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8" name="Oval 507"/>
          <p:cNvSpPr/>
          <p:nvPr/>
        </p:nvSpPr>
        <p:spPr>
          <a:xfrm>
            <a:off x="3945817" y="166622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9" name="Oval 508"/>
          <p:cNvSpPr/>
          <p:nvPr/>
        </p:nvSpPr>
        <p:spPr>
          <a:xfrm>
            <a:off x="3767926" y="167466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0" name="Oval 509"/>
          <p:cNvSpPr/>
          <p:nvPr/>
        </p:nvSpPr>
        <p:spPr>
          <a:xfrm>
            <a:off x="3838534" y="167684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1" name="Oval 510"/>
          <p:cNvSpPr/>
          <p:nvPr/>
        </p:nvSpPr>
        <p:spPr>
          <a:xfrm>
            <a:off x="3686216" y="164574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2" name="Oval 511"/>
          <p:cNvSpPr/>
          <p:nvPr/>
        </p:nvSpPr>
        <p:spPr>
          <a:xfrm>
            <a:off x="3876915" y="169624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3" name="Oval 512"/>
          <p:cNvSpPr/>
          <p:nvPr/>
        </p:nvSpPr>
        <p:spPr>
          <a:xfrm>
            <a:off x="3927417" y="160794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4" name="Oval 513"/>
          <p:cNvSpPr/>
          <p:nvPr/>
        </p:nvSpPr>
        <p:spPr>
          <a:xfrm>
            <a:off x="3934977" y="176673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5" name="Oval 514"/>
          <p:cNvSpPr/>
          <p:nvPr/>
        </p:nvSpPr>
        <p:spPr>
          <a:xfrm>
            <a:off x="3824523" y="17166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6" name="Oval 515"/>
          <p:cNvSpPr/>
          <p:nvPr/>
        </p:nvSpPr>
        <p:spPr>
          <a:xfrm>
            <a:off x="3984198" y="179164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8" name="Oval 627"/>
          <p:cNvSpPr/>
          <p:nvPr/>
        </p:nvSpPr>
        <p:spPr>
          <a:xfrm>
            <a:off x="3613059" y="166299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9" name="Oval 628"/>
          <p:cNvSpPr/>
          <p:nvPr/>
        </p:nvSpPr>
        <p:spPr>
          <a:xfrm>
            <a:off x="3551225" y="164077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0" name="Oval 629"/>
          <p:cNvSpPr/>
          <p:nvPr/>
        </p:nvSpPr>
        <p:spPr>
          <a:xfrm>
            <a:off x="3436083" y="175838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1" name="Oval 630"/>
          <p:cNvSpPr/>
          <p:nvPr/>
        </p:nvSpPr>
        <p:spPr>
          <a:xfrm>
            <a:off x="3512844" y="172526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2" name="Oval 631"/>
          <p:cNvSpPr/>
          <p:nvPr/>
        </p:nvSpPr>
        <p:spPr>
          <a:xfrm>
            <a:off x="3678740" y="170939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3" name="Oval 632"/>
          <p:cNvSpPr/>
          <p:nvPr/>
        </p:nvSpPr>
        <p:spPr>
          <a:xfrm>
            <a:off x="3717121" y="164946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4" name="Oval 633"/>
          <p:cNvSpPr/>
          <p:nvPr/>
        </p:nvSpPr>
        <p:spPr>
          <a:xfrm>
            <a:off x="3806004" y="172238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5" name="Oval 634"/>
          <p:cNvSpPr/>
          <p:nvPr/>
        </p:nvSpPr>
        <p:spPr>
          <a:xfrm>
            <a:off x="3551225" y="168290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6" name="Oval 635"/>
          <p:cNvSpPr/>
          <p:nvPr/>
        </p:nvSpPr>
        <p:spPr>
          <a:xfrm>
            <a:off x="3723274" y="16961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7" name="Oval 636"/>
          <p:cNvSpPr/>
          <p:nvPr/>
        </p:nvSpPr>
        <p:spPr>
          <a:xfrm>
            <a:off x="3800035" y="167395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8" name="Oval 637"/>
          <p:cNvSpPr/>
          <p:nvPr/>
        </p:nvSpPr>
        <p:spPr>
          <a:xfrm>
            <a:off x="3698422" y="171827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9" name="Oval 638"/>
          <p:cNvSpPr/>
          <p:nvPr/>
        </p:nvSpPr>
        <p:spPr>
          <a:xfrm>
            <a:off x="3761654" y="175844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0" name="Oval 639"/>
          <p:cNvSpPr/>
          <p:nvPr/>
        </p:nvSpPr>
        <p:spPr>
          <a:xfrm>
            <a:off x="3838415" y="174257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1" name="Oval 640"/>
          <p:cNvSpPr/>
          <p:nvPr/>
        </p:nvSpPr>
        <p:spPr>
          <a:xfrm>
            <a:off x="3876796" y="168264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2" name="Oval 641"/>
          <p:cNvSpPr/>
          <p:nvPr/>
        </p:nvSpPr>
        <p:spPr>
          <a:xfrm>
            <a:off x="3800035" y="183537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3" name="Oval 642"/>
          <p:cNvSpPr/>
          <p:nvPr/>
        </p:nvSpPr>
        <p:spPr>
          <a:xfrm>
            <a:off x="3824404" y="175844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4" name="Oval 643"/>
          <p:cNvSpPr/>
          <p:nvPr/>
        </p:nvSpPr>
        <p:spPr>
          <a:xfrm>
            <a:off x="3901165" y="173622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5" name="Oval 644"/>
          <p:cNvSpPr/>
          <p:nvPr/>
        </p:nvSpPr>
        <p:spPr>
          <a:xfrm>
            <a:off x="3786023" y="182072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6" name="Oval 645"/>
          <p:cNvSpPr/>
          <p:nvPr/>
        </p:nvSpPr>
        <p:spPr>
          <a:xfrm>
            <a:off x="3862784" y="182072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7" name="Oval 646"/>
          <p:cNvSpPr/>
          <p:nvPr/>
        </p:nvSpPr>
        <p:spPr>
          <a:xfrm>
            <a:off x="3685454" y="165159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8" name="Oval 647"/>
          <p:cNvSpPr/>
          <p:nvPr/>
        </p:nvSpPr>
        <p:spPr>
          <a:xfrm>
            <a:off x="3518997" y="175166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9" name="Oval 648"/>
          <p:cNvSpPr/>
          <p:nvPr/>
        </p:nvSpPr>
        <p:spPr>
          <a:xfrm>
            <a:off x="3875106" y="16316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0" name="Oval 649"/>
          <p:cNvSpPr/>
          <p:nvPr/>
        </p:nvSpPr>
        <p:spPr>
          <a:xfrm>
            <a:off x="3678740" y="163455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1" name="Oval 650"/>
          <p:cNvSpPr/>
          <p:nvPr/>
        </p:nvSpPr>
        <p:spPr>
          <a:xfrm>
            <a:off x="3437287" y="183335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2" name="Oval 651"/>
          <p:cNvSpPr/>
          <p:nvPr/>
        </p:nvSpPr>
        <p:spPr>
          <a:xfrm>
            <a:off x="3717121" y="177324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3" name="Oval 652"/>
          <p:cNvSpPr/>
          <p:nvPr/>
        </p:nvSpPr>
        <p:spPr>
          <a:xfrm>
            <a:off x="3767623" y="164315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4" name="Oval 653"/>
          <p:cNvSpPr/>
          <p:nvPr/>
        </p:nvSpPr>
        <p:spPr>
          <a:xfrm>
            <a:off x="3559472" y="182757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5" name="Oval 654"/>
          <p:cNvSpPr/>
          <p:nvPr/>
        </p:nvSpPr>
        <p:spPr>
          <a:xfrm>
            <a:off x="3664729" y="179367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6" name="Oval 655"/>
          <p:cNvSpPr/>
          <p:nvPr/>
        </p:nvSpPr>
        <p:spPr>
          <a:xfrm>
            <a:off x="3608693" y="185249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7" name="Oval 656"/>
          <p:cNvSpPr/>
          <p:nvPr/>
        </p:nvSpPr>
        <p:spPr>
          <a:xfrm>
            <a:off x="3675706" y="165425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8" name="Oval 657"/>
          <p:cNvSpPr/>
          <p:nvPr/>
        </p:nvSpPr>
        <p:spPr>
          <a:xfrm>
            <a:off x="3678740" y="160772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9" name="Oval 658"/>
          <p:cNvSpPr/>
          <p:nvPr/>
        </p:nvSpPr>
        <p:spPr>
          <a:xfrm>
            <a:off x="3613058" y="169222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0" name="Oval 659"/>
          <p:cNvSpPr/>
          <p:nvPr/>
        </p:nvSpPr>
        <p:spPr>
          <a:xfrm>
            <a:off x="3551224" y="169222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1" name="Oval 660"/>
          <p:cNvSpPr/>
          <p:nvPr/>
        </p:nvSpPr>
        <p:spPr>
          <a:xfrm>
            <a:off x="3717120" y="167634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2" name="Oval 661"/>
          <p:cNvSpPr/>
          <p:nvPr/>
        </p:nvSpPr>
        <p:spPr>
          <a:xfrm>
            <a:off x="3755501" y="169391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3" name="Oval 662"/>
          <p:cNvSpPr/>
          <p:nvPr/>
        </p:nvSpPr>
        <p:spPr>
          <a:xfrm>
            <a:off x="3844384" y="168934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4" name="Oval 663"/>
          <p:cNvSpPr/>
          <p:nvPr/>
        </p:nvSpPr>
        <p:spPr>
          <a:xfrm>
            <a:off x="3678740" y="164985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5" name="Oval 664"/>
          <p:cNvSpPr/>
          <p:nvPr/>
        </p:nvSpPr>
        <p:spPr>
          <a:xfrm>
            <a:off x="3761654" y="166313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6" name="Oval 665"/>
          <p:cNvSpPr/>
          <p:nvPr/>
        </p:nvSpPr>
        <p:spPr>
          <a:xfrm>
            <a:off x="3838415" y="164090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7" name="Oval 666"/>
          <p:cNvSpPr/>
          <p:nvPr/>
        </p:nvSpPr>
        <p:spPr>
          <a:xfrm>
            <a:off x="3736802" y="176272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8" name="Oval 667"/>
          <p:cNvSpPr/>
          <p:nvPr/>
        </p:nvSpPr>
        <p:spPr>
          <a:xfrm>
            <a:off x="3800034" y="172540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9" name="Oval 668"/>
          <p:cNvSpPr/>
          <p:nvPr/>
        </p:nvSpPr>
        <p:spPr>
          <a:xfrm>
            <a:off x="3876795" y="170952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0" name="Oval 669"/>
          <p:cNvSpPr/>
          <p:nvPr/>
        </p:nvSpPr>
        <p:spPr>
          <a:xfrm>
            <a:off x="3915176" y="164959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1" name="Oval 670"/>
          <p:cNvSpPr/>
          <p:nvPr/>
        </p:nvSpPr>
        <p:spPr>
          <a:xfrm>
            <a:off x="3838415" y="180232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2" name="Oval 671"/>
          <p:cNvSpPr/>
          <p:nvPr/>
        </p:nvSpPr>
        <p:spPr>
          <a:xfrm>
            <a:off x="3862784" y="172540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3" name="Oval 672"/>
          <p:cNvSpPr/>
          <p:nvPr/>
        </p:nvSpPr>
        <p:spPr>
          <a:xfrm>
            <a:off x="3824403" y="17876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4" name="Oval 673"/>
          <p:cNvSpPr/>
          <p:nvPr/>
        </p:nvSpPr>
        <p:spPr>
          <a:xfrm>
            <a:off x="3901164" y="17876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5" name="Oval 674"/>
          <p:cNvSpPr/>
          <p:nvPr/>
        </p:nvSpPr>
        <p:spPr>
          <a:xfrm>
            <a:off x="3557377" y="171861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6" name="Oval 675"/>
          <p:cNvSpPr/>
          <p:nvPr/>
        </p:nvSpPr>
        <p:spPr>
          <a:xfrm>
            <a:off x="3913486" y="171791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7" name="Oval 676"/>
          <p:cNvSpPr/>
          <p:nvPr/>
        </p:nvSpPr>
        <p:spPr>
          <a:xfrm>
            <a:off x="3717120" y="172079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8" name="Oval 677"/>
          <p:cNvSpPr/>
          <p:nvPr/>
        </p:nvSpPr>
        <p:spPr>
          <a:xfrm>
            <a:off x="3614262" y="164791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9" name="Oval 678"/>
          <p:cNvSpPr/>
          <p:nvPr/>
        </p:nvSpPr>
        <p:spPr>
          <a:xfrm>
            <a:off x="3755501" y="181769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0" name="Oval 679"/>
          <p:cNvSpPr/>
          <p:nvPr/>
        </p:nvSpPr>
        <p:spPr>
          <a:xfrm>
            <a:off x="3806003" y="172939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1" name="Oval 680"/>
          <p:cNvSpPr/>
          <p:nvPr/>
        </p:nvSpPr>
        <p:spPr>
          <a:xfrm>
            <a:off x="3597852" y="164213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2" name="Oval 681"/>
          <p:cNvSpPr/>
          <p:nvPr/>
        </p:nvSpPr>
        <p:spPr>
          <a:xfrm>
            <a:off x="3703109" y="176063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3" name="Oval 682"/>
          <p:cNvSpPr/>
          <p:nvPr/>
        </p:nvSpPr>
        <p:spPr>
          <a:xfrm>
            <a:off x="3647073" y="166704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4" name="Oval 683"/>
          <p:cNvSpPr/>
          <p:nvPr/>
        </p:nvSpPr>
        <p:spPr>
          <a:xfrm>
            <a:off x="3593041" y="166560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5" name="Oval 684"/>
          <p:cNvSpPr/>
          <p:nvPr/>
        </p:nvSpPr>
        <p:spPr>
          <a:xfrm>
            <a:off x="3531207" y="16433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6" name="Oval 685"/>
          <p:cNvSpPr/>
          <p:nvPr/>
        </p:nvSpPr>
        <p:spPr>
          <a:xfrm>
            <a:off x="3416065" y="176098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7" name="Oval 686"/>
          <p:cNvSpPr/>
          <p:nvPr/>
        </p:nvSpPr>
        <p:spPr>
          <a:xfrm>
            <a:off x="3492826" y="172787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8" name="Oval 687"/>
          <p:cNvSpPr/>
          <p:nvPr/>
        </p:nvSpPr>
        <p:spPr>
          <a:xfrm>
            <a:off x="3658722" y="171199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9" name="Oval 688"/>
          <p:cNvSpPr/>
          <p:nvPr/>
        </p:nvSpPr>
        <p:spPr>
          <a:xfrm>
            <a:off x="3697103" y="165206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0" name="Oval 689"/>
          <p:cNvSpPr/>
          <p:nvPr/>
        </p:nvSpPr>
        <p:spPr>
          <a:xfrm>
            <a:off x="3785986" y="172499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1" name="Oval 690"/>
          <p:cNvSpPr/>
          <p:nvPr/>
        </p:nvSpPr>
        <p:spPr>
          <a:xfrm>
            <a:off x="3531207" y="168550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2" name="Oval 691"/>
          <p:cNvSpPr/>
          <p:nvPr/>
        </p:nvSpPr>
        <p:spPr>
          <a:xfrm>
            <a:off x="3703256" y="162128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3" name="Oval 692"/>
          <p:cNvSpPr/>
          <p:nvPr/>
        </p:nvSpPr>
        <p:spPr>
          <a:xfrm>
            <a:off x="3780017" y="167655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4" name="Oval 693"/>
          <p:cNvSpPr/>
          <p:nvPr/>
        </p:nvSpPr>
        <p:spPr>
          <a:xfrm>
            <a:off x="3678404" y="17208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5" name="Oval 694"/>
          <p:cNvSpPr/>
          <p:nvPr/>
        </p:nvSpPr>
        <p:spPr>
          <a:xfrm>
            <a:off x="3741636" y="176105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6" name="Oval 695"/>
          <p:cNvSpPr/>
          <p:nvPr/>
        </p:nvSpPr>
        <p:spPr>
          <a:xfrm>
            <a:off x="3818397" y="174517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7" name="Oval 696"/>
          <p:cNvSpPr/>
          <p:nvPr/>
        </p:nvSpPr>
        <p:spPr>
          <a:xfrm>
            <a:off x="3856778" y="168524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8" name="Oval 697"/>
          <p:cNvSpPr/>
          <p:nvPr/>
        </p:nvSpPr>
        <p:spPr>
          <a:xfrm>
            <a:off x="3780017" y="183797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9" name="Oval 698"/>
          <p:cNvSpPr/>
          <p:nvPr/>
        </p:nvSpPr>
        <p:spPr>
          <a:xfrm>
            <a:off x="3804386" y="176105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0" name="Oval 699"/>
          <p:cNvSpPr/>
          <p:nvPr/>
        </p:nvSpPr>
        <p:spPr>
          <a:xfrm>
            <a:off x="3881147" y="173882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1" name="Oval 700"/>
          <p:cNvSpPr/>
          <p:nvPr/>
        </p:nvSpPr>
        <p:spPr>
          <a:xfrm>
            <a:off x="3766005" y="182332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2" name="Oval 701"/>
          <p:cNvSpPr/>
          <p:nvPr/>
        </p:nvSpPr>
        <p:spPr>
          <a:xfrm>
            <a:off x="3842766" y="182332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3" name="Oval 702"/>
          <p:cNvSpPr/>
          <p:nvPr/>
        </p:nvSpPr>
        <p:spPr>
          <a:xfrm>
            <a:off x="3919527" y="180745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4" name="Oval 703"/>
          <p:cNvSpPr/>
          <p:nvPr/>
        </p:nvSpPr>
        <p:spPr>
          <a:xfrm>
            <a:off x="3665436" y="165419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5" name="Oval 704"/>
          <p:cNvSpPr/>
          <p:nvPr/>
        </p:nvSpPr>
        <p:spPr>
          <a:xfrm>
            <a:off x="3696066" y="166956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6" name="Oval 705"/>
          <p:cNvSpPr/>
          <p:nvPr/>
        </p:nvSpPr>
        <p:spPr>
          <a:xfrm>
            <a:off x="3498979" y="175426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7" name="Oval 706"/>
          <p:cNvSpPr/>
          <p:nvPr/>
        </p:nvSpPr>
        <p:spPr>
          <a:xfrm>
            <a:off x="3855088" y="163428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8" name="Oval 707"/>
          <p:cNvSpPr/>
          <p:nvPr/>
        </p:nvSpPr>
        <p:spPr>
          <a:xfrm>
            <a:off x="3658722" y="163716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9" name="Oval 708"/>
          <p:cNvSpPr/>
          <p:nvPr/>
        </p:nvSpPr>
        <p:spPr>
          <a:xfrm>
            <a:off x="3417269" y="183596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0" name="Oval 709"/>
          <p:cNvSpPr/>
          <p:nvPr/>
        </p:nvSpPr>
        <p:spPr>
          <a:xfrm>
            <a:off x="3697103" y="177585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1" name="Oval 710"/>
          <p:cNvSpPr/>
          <p:nvPr/>
        </p:nvSpPr>
        <p:spPr>
          <a:xfrm>
            <a:off x="3919526" y="165015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2" name="Oval 711"/>
          <p:cNvSpPr/>
          <p:nvPr/>
        </p:nvSpPr>
        <p:spPr>
          <a:xfrm>
            <a:off x="3747605" y="164575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3" name="Oval 712"/>
          <p:cNvSpPr/>
          <p:nvPr/>
        </p:nvSpPr>
        <p:spPr>
          <a:xfrm>
            <a:off x="3539454" y="183018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4" name="Oval 713"/>
          <p:cNvSpPr/>
          <p:nvPr/>
        </p:nvSpPr>
        <p:spPr>
          <a:xfrm>
            <a:off x="3555576" y="179628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5" name="Oval 714"/>
          <p:cNvSpPr/>
          <p:nvPr/>
        </p:nvSpPr>
        <p:spPr>
          <a:xfrm>
            <a:off x="3588675" y="185509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6" name="Oval 715"/>
          <p:cNvSpPr/>
          <p:nvPr/>
        </p:nvSpPr>
        <p:spPr>
          <a:xfrm>
            <a:off x="3560905" y="166090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7" name="Oval 716"/>
          <p:cNvSpPr/>
          <p:nvPr/>
        </p:nvSpPr>
        <p:spPr>
          <a:xfrm>
            <a:off x="3726801" y="171617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8" name="Oval 717"/>
          <p:cNvSpPr/>
          <p:nvPr/>
        </p:nvSpPr>
        <p:spPr>
          <a:xfrm>
            <a:off x="3522524" y="17231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9" name="Oval 718"/>
          <p:cNvSpPr/>
          <p:nvPr/>
        </p:nvSpPr>
        <p:spPr>
          <a:xfrm>
            <a:off x="3698000" y="181162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0" name="Oval 719"/>
          <p:cNvSpPr/>
          <p:nvPr/>
        </p:nvSpPr>
        <p:spPr>
          <a:xfrm>
            <a:off x="3765181" y="166550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1" name="Oval 720"/>
          <p:cNvSpPr/>
          <p:nvPr/>
        </p:nvSpPr>
        <p:spPr>
          <a:xfrm>
            <a:off x="3803562" y="172486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2" name="Oval 721"/>
          <p:cNvSpPr/>
          <p:nvPr/>
        </p:nvSpPr>
        <p:spPr>
          <a:xfrm>
            <a:off x="3892445" y="172029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3" name="Oval 722"/>
          <p:cNvSpPr/>
          <p:nvPr/>
        </p:nvSpPr>
        <p:spPr>
          <a:xfrm>
            <a:off x="3726801" y="175830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4" name="Oval 723"/>
          <p:cNvSpPr/>
          <p:nvPr/>
        </p:nvSpPr>
        <p:spPr>
          <a:xfrm>
            <a:off x="3809715" y="169408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5" name="Oval 724"/>
          <p:cNvSpPr/>
          <p:nvPr/>
        </p:nvSpPr>
        <p:spPr>
          <a:xfrm>
            <a:off x="3886476" y="167185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6" name="Oval 725"/>
          <p:cNvSpPr/>
          <p:nvPr/>
        </p:nvSpPr>
        <p:spPr>
          <a:xfrm>
            <a:off x="3784863" y="179367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7" name="Oval 726"/>
          <p:cNvSpPr/>
          <p:nvPr/>
        </p:nvSpPr>
        <p:spPr>
          <a:xfrm>
            <a:off x="3848095" y="175635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8" name="Oval 727"/>
          <p:cNvSpPr/>
          <p:nvPr/>
        </p:nvSpPr>
        <p:spPr>
          <a:xfrm>
            <a:off x="3886476" y="18332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9" name="Oval 728"/>
          <p:cNvSpPr/>
          <p:nvPr/>
        </p:nvSpPr>
        <p:spPr>
          <a:xfrm>
            <a:off x="3910845" y="175635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0" name="Oval 729"/>
          <p:cNvSpPr/>
          <p:nvPr/>
        </p:nvSpPr>
        <p:spPr>
          <a:xfrm>
            <a:off x="3872464" y="181862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1" name="Oval 730"/>
          <p:cNvSpPr/>
          <p:nvPr/>
        </p:nvSpPr>
        <p:spPr>
          <a:xfrm>
            <a:off x="3692362" y="182332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2" name="Oval 731"/>
          <p:cNvSpPr/>
          <p:nvPr/>
        </p:nvSpPr>
        <p:spPr>
          <a:xfrm>
            <a:off x="3765181" y="170995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3" name="Oval 732"/>
          <p:cNvSpPr/>
          <p:nvPr/>
        </p:nvSpPr>
        <p:spPr>
          <a:xfrm>
            <a:off x="3686590" y="170317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4" name="Oval 733"/>
          <p:cNvSpPr/>
          <p:nvPr/>
        </p:nvSpPr>
        <p:spPr>
          <a:xfrm>
            <a:off x="3803562" y="184864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5" name="Oval 734"/>
          <p:cNvSpPr/>
          <p:nvPr/>
        </p:nvSpPr>
        <p:spPr>
          <a:xfrm>
            <a:off x="3854064" y="164105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6" name="Oval 735"/>
          <p:cNvSpPr/>
          <p:nvPr/>
        </p:nvSpPr>
        <p:spPr>
          <a:xfrm>
            <a:off x="3645913" y="182548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7" name="Oval 736"/>
          <p:cNvSpPr/>
          <p:nvPr/>
        </p:nvSpPr>
        <p:spPr>
          <a:xfrm>
            <a:off x="3751170" y="18690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8" name="Oval 737"/>
          <p:cNvSpPr/>
          <p:nvPr/>
        </p:nvSpPr>
        <p:spPr>
          <a:xfrm>
            <a:off x="3695134" y="185039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9" name="Oval 738"/>
          <p:cNvSpPr/>
          <p:nvPr/>
        </p:nvSpPr>
        <p:spPr>
          <a:xfrm>
            <a:off x="3637326" y="161110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0" name="Oval 739"/>
          <p:cNvSpPr/>
          <p:nvPr/>
        </p:nvSpPr>
        <p:spPr>
          <a:xfrm>
            <a:off x="3551225" y="156457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1" name="Oval 740"/>
          <p:cNvSpPr/>
          <p:nvPr/>
        </p:nvSpPr>
        <p:spPr>
          <a:xfrm>
            <a:off x="3574678" y="168218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2" name="Oval 741"/>
          <p:cNvSpPr/>
          <p:nvPr/>
        </p:nvSpPr>
        <p:spPr>
          <a:xfrm>
            <a:off x="3675706" y="16733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3" name="Oval 742"/>
          <p:cNvSpPr/>
          <p:nvPr/>
        </p:nvSpPr>
        <p:spPr>
          <a:xfrm>
            <a:off x="3678740" y="163319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4" name="Oval 743"/>
          <p:cNvSpPr/>
          <p:nvPr/>
        </p:nvSpPr>
        <p:spPr>
          <a:xfrm>
            <a:off x="3717121" y="157326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5" name="Oval 744"/>
          <p:cNvSpPr/>
          <p:nvPr/>
        </p:nvSpPr>
        <p:spPr>
          <a:xfrm>
            <a:off x="3806004" y="164618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6" name="Oval 745"/>
          <p:cNvSpPr/>
          <p:nvPr/>
        </p:nvSpPr>
        <p:spPr>
          <a:xfrm>
            <a:off x="3551225" y="172599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3723274" y="173926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8" name="Oval 747"/>
          <p:cNvSpPr/>
          <p:nvPr/>
        </p:nvSpPr>
        <p:spPr>
          <a:xfrm>
            <a:off x="3800035" y="171703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9" name="Oval 748"/>
          <p:cNvSpPr/>
          <p:nvPr/>
        </p:nvSpPr>
        <p:spPr>
          <a:xfrm>
            <a:off x="3698422" y="164207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0" name="Oval 749"/>
          <p:cNvSpPr/>
          <p:nvPr/>
        </p:nvSpPr>
        <p:spPr>
          <a:xfrm>
            <a:off x="3761654" y="168224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1" name="Oval 750"/>
          <p:cNvSpPr/>
          <p:nvPr/>
        </p:nvSpPr>
        <p:spPr>
          <a:xfrm>
            <a:off x="3838415" y="166637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2" name="Oval 751"/>
          <p:cNvSpPr/>
          <p:nvPr/>
        </p:nvSpPr>
        <p:spPr>
          <a:xfrm>
            <a:off x="3876796" y="172573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3" name="Oval 752"/>
          <p:cNvSpPr/>
          <p:nvPr/>
        </p:nvSpPr>
        <p:spPr>
          <a:xfrm>
            <a:off x="3800035" y="175917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4" name="Oval 753"/>
          <p:cNvSpPr/>
          <p:nvPr/>
        </p:nvSpPr>
        <p:spPr>
          <a:xfrm>
            <a:off x="3824404" y="168224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5" name="Oval 754"/>
          <p:cNvSpPr/>
          <p:nvPr/>
        </p:nvSpPr>
        <p:spPr>
          <a:xfrm>
            <a:off x="3901165" y="166002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6" name="Oval 755"/>
          <p:cNvSpPr/>
          <p:nvPr/>
        </p:nvSpPr>
        <p:spPr>
          <a:xfrm>
            <a:off x="3786023" y="174452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7" name="Oval 756"/>
          <p:cNvSpPr/>
          <p:nvPr/>
        </p:nvSpPr>
        <p:spPr>
          <a:xfrm>
            <a:off x="3862784" y="174452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8" name="Oval 757"/>
          <p:cNvSpPr/>
          <p:nvPr/>
        </p:nvSpPr>
        <p:spPr>
          <a:xfrm>
            <a:off x="3901165" y="182144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9" name="Oval 758"/>
          <p:cNvSpPr/>
          <p:nvPr/>
        </p:nvSpPr>
        <p:spPr>
          <a:xfrm>
            <a:off x="3681859" y="169976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0" name="Oval 759"/>
          <p:cNvSpPr/>
          <p:nvPr/>
        </p:nvSpPr>
        <p:spPr>
          <a:xfrm>
            <a:off x="3875106" y="167476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1" name="Oval 760"/>
          <p:cNvSpPr/>
          <p:nvPr/>
        </p:nvSpPr>
        <p:spPr>
          <a:xfrm>
            <a:off x="3678740" y="167764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2" name="Oval 761"/>
          <p:cNvSpPr/>
          <p:nvPr/>
        </p:nvSpPr>
        <p:spPr>
          <a:xfrm>
            <a:off x="3437287" y="175715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3" name="Oval 762"/>
          <p:cNvSpPr/>
          <p:nvPr/>
        </p:nvSpPr>
        <p:spPr>
          <a:xfrm>
            <a:off x="3717121" y="169704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4" name="Oval 763"/>
          <p:cNvSpPr/>
          <p:nvPr/>
        </p:nvSpPr>
        <p:spPr>
          <a:xfrm>
            <a:off x="3767623" y="168623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5" name="Oval 764"/>
          <p:cNvSpPr/>
          <p:nvPr/>
        </p:nvSpPr>
        <p:spPr>
          <a:xfrm>
            <a:off x="3770456" y="192333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6" name="Oval 765"/>
          <p:cNvSpPr/>
          <p:nvPr/>
        </p:nvSpPr>
        <p:spPr>
          <a:xfrm>
            <a:off x="3664729" y="171747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7" name="Oval 766"/>
          <p:cNvSpPr/>
          <p:nvPr/>
        </p:nvSpPr>
        <p:spPr>
          <a:xfrm>
            <a:off x="3824404" y="186994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8" name="Oval 767"/>
          <p:cNvSpPr/>
          <p:nvPr/>
        </p:nvSpPr>
        <p:spPr>
          <a:xfrm>
            <a:off x="3675706" y="157805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9" name="Oval 768"/>
          <p:cNvSpPr/>
          <p:nvPr/>
        </p:nvSpPr>
        <p:spPr>
          <a:xfrm>
            <a:off x="3678740" y="153152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0" name="Oval 769"/>
          <p:cNvSpPr/>
          <p:nvPr/>
        </p:nvSpPr>
        <p:spPr>
          <a:xfrm>
            <a:off x="3613058" y="161602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1" name="Oval 770"/>
          <p:cNvSpPr/>
          <p:nvPr/>
        </p:nvSpPr>
        <p:spPr>
          <a:xfrm>
            <a:off x="3551224" y="161602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2" name="Oval 771"/>
          <p:cNvSpPr/>
          <p:nvPr/>
        </p:nvSpPr>
        <p:spPr>
          <a:xfrm>
            <a:off x="3717120" y="160014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3" name="Oval 772"/>
          <p:cNvSpPr/>
          <p:nvPr/>
        </p:nvSpPr>
        <p:spPr>
          <a:xfrm>
            <a:off x="3755501" y="161771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4" name="Oval 773"/>
          <p:cNvSpPr/>
          <p:nvPr/>
        </p:nvSpPr>
        <p:spPr>
          <a:xfrm>
            <a:off x="3844384" y="161314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5" name="Oval 774"/>
          <p:cNvSpPr/>
          <p:nvPr/>
        </p:nvSpPr>
        <p:spPr>
          <a:xfrm>
            <a:off x="3678740" y="169294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6" name="Oval 775"/>
          <p:cNvSpPr/>
          <p:nvPr/>
        </p:nvSpPr>
        <p:spPr>
          <a:xfrm>
            <a:off x="3761654" y="170621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7" name="Oval 776"/>
          <p:cNvSpPr/>
          <p:nvPr/>
        </p:nvSpPr>
        <p:spPr>
          <a:xfrm>
            <a:off x="3838415" y="168399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8" name="Oval 777"/>
          <p:cNvSpPr/>
          <p:nvPr/>
        </p:nvSpPr>
        <p:spPr>
          <a:xfrm>
            <a:off x="3736802" y="168652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9" name="Oval 778"/>
          <p:cNvSpPr/>
          <p:nvPr/>
        </p:nvSpPr>
        <p:spPr>
          <a:xfrm>
            <a:off x="3800034" y="164920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0" name="Oval 779"/>
          <p:cNvSpPr/>
          <p:nvPr/>
        </p:nvSpPr>
        <p:spPr>
          <a:xfrm>
            <a:off x="3876795" y="163332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1" name="Oval 780"/>
          <p:cNvSpPr/>
          <p:nvPr/>
        </p:nvSpPr>
        <p:spPr>
          <a:xfrm>
            <a:off x="3915176" y="169268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2" name="Oval 781"/>
          <p:cNvSpPr/>
          <p:nvPr/>
        </p:nvSpPr>
        <p:spPr>
          <a:xfrm>
            <a:off x="3838415" y="172612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3" name="Oval 782"/>
          <p:cNvSpPr/>
          <p:nvPr/>
        </p:nvSpPr>
        <p:spPr>
          <a:xfrm>
            <a:off x="3862784" y="164920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4" name="Oval 783"/>
          <p:cNvSpPr/>
          <p:nvPr/>
        </p:nvSpPr>
        <p:spPr>
          <a:xfrm>
            <a:off x="3824403" y="17114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5" name="Oval 784"/>
          <p:cNvSpPr/>
          <p:nvPr/>
        </p:nvSpPr>
        <p:spPr>
          <a:xfrm>
            <a:off x="3901164" y="17114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6" name="Oval 785"/>
          <p:cNvSpPr/>
          <p:nvPr/>
        </p:nvSpPr>
        <p:spPr>
          <a:xfrm>
            <a:off x="3557377" y="164241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7" name="Oval 786"/>
          <p:cNvSpPr/>
          <p:nvPr/>
        </p:nvSpPr>
        <p:spPr>
          <a:xfrm>
            <a:off x="3913486" y="164171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8" name="Oval 787"/>
          <p:cNvSpPr/>
          <p:nvPr/>
        </p:nvSpPr>
        <p:spPr>
          <a:xfrm>
            <a:off x="3717120" y="164459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9" name="Oval 788"/>
          <p:cNvSpPr/>
          <p:nvPr/>
        </p:nvSpPr>
        <p:spPr>
          <a:xfrm>
            <a:off x="3614262" y="169099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0" name="Oval 789"/>
          <p:cNvSpPr/>
          <p:nvPr/>
        </p:nvSpPr>
        <p:spPr>
          <a:xfrm>
            <a:off x="3755501" y="174149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1" name="Oval 790"/>
          <p:cNvSpPr/>
          <p:nvPr/>
        </p:nvSpPr>
        <p:spPr>
          <a:xfrm>
            <a:off x="3806003" y="165319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2" name="Oval 791"/>
          <p:cNvSpPr/>
          <p:nvPr/>
        </p:nvSpPr>
        <p:spPr>
          <a:xfrm>
            <a:off x="3813563" y="181198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3" name="Oval 792"/>
          <p:cNvSpPr/>
          <p:nvPr/>
        </p:nvSpPr>
        <p:spPr>
          <a:xfrm>
            <a:off x="3703109" y="168443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4" name="Oval 793"/>
          <p:cNvSpPr/>
          <p:nvPr/>
        </p:nvSpPr>
        <p:spPr>
          <a:xfrm>
            <a:off x="3862784" y="183689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5" name="Oval 794"/>
          <p:cNvSpPr/>
          <p:nvPr/>
        </p:nvSpPr>
        <p:spPr>
          <a:xfrm>
            <a:off x="3617308" y="161370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6" name="Oval 795"/>
          <p:cNvSpPr/>
          <p:nvPr/>
        </p:nvSpPr>
        <p:spPr>
          <a:xfrm>
            <a:off x="3531207" y="15671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7" name="Oval 796"/>
          <p:cNvSpPr/>
          <p:nvPr/>
        </p:nvSpPr>
        <p:spPr>
          <a:xfrm>
            <a:off x="3492806" y="170145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8" name="Oval 797"/>
          <p:cNvSpPr/>
          <p:nvPr/>
        </p:nvSpPr>
        <p:spPr>
          <a:xfrm>
            <a:off x="3655688" y="167598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9" name="Oval 798"/>
          <p:cNvSpPr/>
          <p:nvPr/>
        </p:nvSpPr>
        <p:spPr>
          <a:xfrm>
            <a:off x="3658722" y="163579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0" name="Oval 799"/>
          <p:cNvSpPr/>
          <p:nvPr/>
        </p:nvSpPr>
        <p:spPr>
          <a:xfrm>
            <a:off x="3697103" y="157586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1" name="Oval 800"/>
          <p:cNvSpPr/>
          <p:nvPr/>
        </p:nvSpPr>
        <p:spPr>
          <a:xfrm>
            <a:off x="3785986" y="164879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2" name="Oval 801"/>
          <p:cNvSpPr/>
          <p:nvPr/>
        </p:nvSpPr>
        <p:spPr>
          <a:xfrm>
            <a:off x="3531207" y="172859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3" name="Oval 802"/>
          <p:cNvSpPr/>
          <p:nvPr/>
        </p:nvSpPr>
        <p:spPr>
          <a:xfrm>
            <a:off x="3703256" y="166437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4" name="Oval 803"/>
          <p:cNvSpPr/>
          <p:nvPr/>
        </p:nvSpPr>
        <p:spPr>
          <a:xfrm>
            <a:off x="3780017" y="171964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5" name="Oval 804"/>
          <p:cNvSpPr/>
          <p:nvPr/>
        </p:nvSpPr>
        <p:spPr>
          <a:xfrm>
            <a:off x="3678404" y="16446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6" name="Oval 805"/>
          <p:cNvSpPr/>
          <p:nvPr/>
        </p:nvSpPr>
        <p:spPr>
          <a:xfrm>
            <a:off x="3741636" y="168485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7" name="Oval 806"/>
          <p:cNvSpPr/>
          <p:nvPr/>
        </p:nvSpPr>
        <p:spPr>
          <a:xfrm>
            <a:off x="3818397" y="166897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8" name="Oval 807"/>
          <p:cNvSpPr/>
          <p:nvPr/>
        </p:nvSpPr>
        <p:spPr>
          <a:xfrm>
            <a:off x="3856778" y="172833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9" name="Oval 808"/>
          <p:cNvSpPr/>
          <p:nvPr/>
        </p:nvSpPr>
        <p:spPr>
          <a:xfrm>
            <a:off x="3780017" y="176177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0" name="Oval 809"/>
          <p:cNvSpPr/>
          <p:nvPr/>
        </p:nvSpPr>
        <p:spPr>
          <a:xfrm>
            <a:off x="3804386" y="168485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1" name="Oval 810"/>
          <p:cNvSpPr/>
          <p:nvPr/>
        </p:nvSpPr>
        <p:spPr>
          <a:xfrm>
            <a:off x="3881147" y="166262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2" name="Oval 811"/>
          <p:cNvSpPr/>
          <p:nvPr/>
        </p:nvSpPr>
        <p:spPr>
          <a:xfrm>
            <a:off x="3766005" y="174712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3" name="Oval 812"/>
          <p:cNvSpPr/>
          <p:nvPr/>
        </p:nvSpPr>
        <p:spPr>
          <a:xfrm>
            <a:off x="3842766" y="174712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4" name="Oval 813"/>
          <p:cNvSpPr/>
          <p:nvPr/>
        </p:nvSpPr>
        <p:spPr>
          <a:xfrm>
            <a:off x="3919527" y="173125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5" name="Oval 814"/>
          <p:cNvSpPr/>
          <p:nvPr/>
        </p:nvSpPr>
        <p:spPr>
          <a:xfrm>
            <a:off x="3881147" y="182404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6" name="Oval 815"/>
          <p:cNvSpPr/>
          <p:nvPr/>
        </p:nvSpPr>
        <p:spPr>
          <a:xfrm>
            <a:off x="3911777" y="183941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7" name="Oval 816"/>
          <p:cNvSpPr/>
          <p:nvPr/>
        </p:nvSpPr>
        <p:spPr>
          <a:xfrm>
            <a:off x="3661841" y="170237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8" name="Oval 817"/>
          <p:cNvSpPr/>
          <p:nvPr/>
        </p:nvSpPr>
        <p:spPr>
          <a:xfrm>
            <a:off x="3855088" y="167736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9" name="Oval 818"/>
          <p:cNvSpPr/>
          <p:nvPr/>
        </p:nvSpPr>
        <p:spPr>
          <a:xfrm>
            <a:off x="3658722" y="168024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0" name="Oval 819"/>
          <p:cNvSpPr/>
          <p:nvPr/>
        </p:nvSpPr>
        <p:spPr>
          <a:xfrm>
            <a:off x="3417269" y="175976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1" name="Oval 820"/>
          <p:cNvSpPr/>
          <p:nvPr/>
        </p:nvSpPr>
        <p:spPr>
          <a:xfrm>
            <a:off x="3697103" y="169965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2" name="Oval 821"/>
          <p:cNvSpPr/>
          <p:nvPr/>
        </p:nvSpPr>
        <p:spPr>
          <a:xfrm>
            <a:off x="3919526" y="169324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3" name="Oval 822"/>
          <p:cNvSpPr/>
          <p:nvPr/>
        </p:nvSpPr>
        <p:spPr>
          <a:xfrm>
            <a:off x="3747605" y="168884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4" name="Oval 823"/>
          <p:cNvSpPr/>
          <p:nvPr/>
        </p:nvSpPr>
        <p:spPr>
          <a:xfrm>
            <a:off x="3624213" y="178100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5" name="Oval 824"/>
          <p:cNvSpPr/>
          <p:nvPr/>
        </p:nvSpPr>
        <p:spPr>
          <a:xfrm>
            <a:off x="3605487" y="174872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6" name="Oval 825"/>
          <p:cNvSpPr/>
          <p:nvPr/>
        </p:nvSpPr>
        <p:spPr>
          <a:xfrm>
            <a:off x="3697167" y="178920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7" name="Oval 826"/>
          <p:cNvSpPr/>
          <p:nvPr/>
        </p:nvSpPr>
        <p:spPr>
          <a:xfrm>
            <a:off x="3560905" y="1584703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8" name="Oval 827"/>
          <p:cNvSpPr/>
          <p:nvPr/>
        </p:nvSpPr>
        <p:spPr>
          <a:xfrm>
            <a:off x="3726801" y="163997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9" name="Oval 828"/>
          <p:cNvSpPr/>
          <p:nvPr/>
        </p:nvSpPr>
        <p:spPr>
          <a:xfrm>
            <a:off x="3685386" y="167128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0" name="Oval 829"/>
          <p:cNvSpPr/>
          <p:nvPr/>
        </p:nvSpPr>
        <p:spPr>
          <a:xfrm>
            <a:off x="3688420" y="16469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1" name="Oval 830"/>
          <p:cNvSpPr/>
          <p:nvPr/>
        </p:nvSpPr>
        <p:spPr>
          <a:xfrm>
            <a:off x="3765181" y="170859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2" name="Oval 831"/>
          <p:cNvSpPr/>
          <p:nvPr/>
        </p:nvSpPr>
        <p:spPr>
          <a:xfrm>
            <a:off x="3803562" y="164866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3" name="Oval 832"/>
          <p:cNvSpPr/>
          <p:nvPr/>
        </p:nvSpPr>
        <p:spPr>
          <a:xfrm>
            <a:off x="3892445" y="164409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4" name="Oval 833"/>
          <p:cNvSpPr/>
          <p:nvPr/>
        </p:nvSpPr>
        <p:spPr>
          <a:xfrm>
            <a:off x="3726801" y="168210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5" name="Oval 834"/>
          <p:cNvSpPr/>
          <p:nvPr/>
        </p:nvSpPr>
        <p:spPr>
          <a:xfrm>
            <a:off x="3809715" y="1737170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6" name="Oval 835"/>
          <p:cNvSpPr/>
          <p:nvPr/>
        </p:nvSpPr>
        <p:spPr>
          <a:xfrm>
            <a:off x="3886476" y="171494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7" name="Oval 836"/>
          <p:cNvSpPr/>
          <p:nvPr/>
        </p:nvSpPr>
        <p:spPr>
          <a:xfrm>
            <a:off x="3784863" y="171747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8" name="Oval 837"/>
          <p:cNvSpPr/>
          <p:nvPr/>
        </p:nvSpPr>
        <p:spPr>
          <a:xfrm>
            <a:off x="3848095" y="168015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9" name="Oval 838"/>
          <p:cNvSpPr/>
          <p:nvPr/>
        </p:nvSpPr>
        <p:spPr>
          <a:xfrm>
            <a:off x="3886476" y="1757077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0" name="Oval 839"/>
          <p:cNvSpPr/>
          <p:nvPr/>
        </p:nvSpPr>
        <p:spPr>
          <a:xfrm>
            <a:off x="3910845" y="168015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1" name="Oval 840"/>
          <p:cNvSpPr/>
          <p:nvPr/>
        </p:nvSpPr>
        <p:spPr>
          <a:xfrm>
            <a:off x="3872464" y="174242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2" name="Oval 841"/>
          <p:cNvSpPr/>
          <p:nvPr/>
        </p:nvSpPr>
        <p:spPr>
          <a:xfrm>
            <a:off x="3694573" y="167336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3" name="Oval 842"/>
          <p:cNvSpPr/>
          <p:nvPr/>
        </p:nvSpPr>
        <p:spPr>
          <a:xfrm>
            <a:off x="3765181" y="1633758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4" name="Oval 843"/>
          <p:cNvSpPr/>
          <p:nvPr/>
        </p:nvSpPr>
        <p:spPr>
          <a:xfrm>
            <a:off x="3566449" y="1760042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5" name="Oval 844"/>
          <p:cNvSpPr/>
          <p:nvPr/>
        </p:nvSpPr>
        <p:spPr>
          <a:xfrm>
            <a:off x="3810901" y="1820511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6" name="Oval 845"/>
          <p:cNvSpPr/>
          <p:nvPr/>
        </p:nvSpPr>
        <p:spPr>
          <a:xfrm>
            <a:off x="3854064" y="1684144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7" name="Oval 846"/>
          <p:cNvSpPr/>
          <p:nvPr/>
        </p:nvSpPr>
        <p:spPr>
          <a:xfrm>
            <a:off x="3861624" y="1880755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8" name="Oval 847"/>
          <p:cNvSpPr/>
          <p:nvPr/>
        </p:nvSpPr>
        <p:spPr>
          <a:xfrm>
            <a:off x="3751170" y="1792876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9" name="Oval 848"/>
          <p:cNvSpPr/>
          <p:nvPr/>
        </p:nvSpPr>
        <p:spPr>
          <a:xfrm>
            <a:off x="3910845" y="1867849"/>
            <a:ext cx="45720" cy="55270"/>
          </a:xfrm>
          <a:prstGeom prst="ellipse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8900000" scaled="1"/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1" name="TextBox 520"/>
          <p:cNvSpPr txBox="1"/>
          <p:nvPr/>
        </p:nvSpPr>
        <p:spPr>
          <a:xfrm>
            <a:off x="685800" y="2231183"/>
            <a:ext cx="1934983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Bookman Old Style" pitchFamily="18" charset="0"/>
              </a:rPr>
              <a:t>Sulphur</a:t>
            </a:r>
            <a:r>
              <a:rPr lang="en-US" sz="1600" b="1" dirty="0" smtClean="0">
                <a:latin typeface="Bookman Old Style" pitchFamily="18" charset="0"/>
              </a:rPr>
              <a:t> Powder </a:t>
            </a:r>
            <a:endParaRPr lang="en-US" sz="1600" b="1" dirty="0">
              <a:latin typeface="Bookman Old Style" pitchFamily="18" charset="0"/>
            </a:endParaRPr>
          </a:p>
        </p:txBody>
      </p:sp>
      <p:cxnSp>
        <p:nvCxnSpPr>
          <p:cNvPr id="3" name="Straight Arrow Connector 2"/>
          <p:cNvCxnSpPr>
            <a:stCxn id="521" idx="3"/>
            <a:endCxn id="278" idx="1"/>
          </p:cNvCxnSpPr>
          <p:nvPr/>
        </p:nvCxnSpPr>
        <p:spPr>
          <a:xfrm flipV="1">
            <a:off x="2620783" y="1869816"/>
            <a:ext cx="760414" cy="5306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TextBox 521"/>
          <p:cNvSpPr txBox="1"/>
          <p:nvPr/>
        </p:nvSpPr>
        <p:spPr>
          <a:xfrm>
            <a:off x="6681059" y="1320225"/>
            <a:ext cx="1396141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Iron filings</a:t>
            </a:r>
            <a:endParaRPr lang="en-US" sz="1600" b="1" dirty="0">
              <a:latin typeface="Bookman Old Style" pitchFamily="18" charset="0"/>
            </a:endParaRPr>
          </a:p>
        </p:txBody>
      </p:sp>
      <p:cxnSp>
        <p:nvCxnSpPr>
          <p:cNvPr id="523" name="Straight Arrow Connector 522"/>
          <p:cNvCxnSpPr/>
          <p:nvPr/>
        </p:nvCxnSpPr>
        <p:spPr>
          <a:xfrm flipH="1" flipV="1">
            <a:off x="5875685" y="895350"/>
            <a:ext cx="760414" cy="5306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7" name="Group 526"/>
          <p:cNvGrpSpPr/>
          <p:nvPr/>
        </p:nvGrpSpPr>
        <p:grpSpPr>
          <a:xfrm>
            <a:off x="609600" y="1276350"/>
            <a:ext cx="4373563" cy="848393"/>
            <a:chOff x="2549236" y="1297111"/>
            <a:chExt cx="4373563" cy="848393"/>
          </a:xfrm>
        </p:grpSpPr>
        <p:sp>
          <p:nvSpPr>
            <p:cNvPr id="528" name="Cloud Callout 527"/>
            <p:cNvSpPr/>
            <p:nvPr/>
          </p:nvSpPr>
          <p:spPr>
            <a:xfrm>
              <a:off x="2603940" y="1297111"/>
              <a:ext cx="4106221" cy="848393"/>
            </a:xfrm>
            <a:prstGeom prst="cloudCallout">
              <a:avLst>
                <a:gd name="adj1" fmla="val 62923"/>
                <a:gd name="adj2" fmla="val 39367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Bookman Old Style" pitchFamily="18" charset="0"/>
              </a:endParaRPr>
            </a:p>
          </p:txBody>
        </p:sp>
        <p:sp>
          <p:nvSpPr>
            <p:cNvPr id="529" name="Rectangle 528"/>
            <p:cNvSpPr/>
            <p:nvPr/>
          </p:nvSpPr>
          <p:spPr>
            <a:xfrm>
              <a:off x="2549236" y="1428750"/>
              <a:ext cx="437356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The iron filings are attracted </a:t>
              </a:r>
            </a:p>
            <a:p>
              <a:pPr lvl="0"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by the magnet.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30" name="Rectangle 529"/>
          <p:cNvSpPr/>
          <p:nvPr/>
        </p:nvSpPr>
        <p:spPr>
          <a:xfrm>
            <a:off x="304800" y="285750"/>
            <a:ext cx="8382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Uses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531" name="TextBox 530"/>
          <p:cNvSpPr txBox="1"/>
          <p:nvPr/>
        </p:nvSpPr>
        <p:spPr>
          <a:xfrm>
            <a:off x="262760" y="861596"/>
            <a:ext cx="667144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1)  To separate a mixture of Iron filings and </a:t>
            </a:r>
            <a:r>
              <a:rPr lang="en-US" sz="1600" b="1" dirty="0" err="1" smtClean="0">
                <a:solidFill>
                  <a:srgbClr val="0000FF"/>
                </a:solidFill>
                <a:latin typeface="Bookman Old Style" pitchFamily="18" charset="0"/>
              </a:rPr>
              <a:t>sulphur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powder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32" name="TextBox 531"/>
          <p:cNvSpPr txBox="1"/>
          <p:nvPr/>
        </p:nvSpPr>
        <p:spPr>
          <a:xfrm>
            <a:off x="262760" y="1504950"/>
            <a:ext cx="850024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2)  Separation of scrap Iron from other waste materials using electromagnet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33" name="TextBox 532"/>
          <p:cNvSpPr txBox="1"/>
          <p:nvPr/>
        </p:nvSpPr>
        <p:spPr>
          <a:xfrm>
            <a:off x="262760" y="2156996"/>
            <a:ext cx="857644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3)  For removal of </a:t>
            </a:r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I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ron or steel from a person eye doctors use electromagnets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20" name="TextBox 519"/>
          <p:cNvSpPr txBox="1"/>
          <p:nvPr/>
        </p:nvSpPr>
        <p:spPr>
          <a:xfrm>
            <a:off x="293917" y="2842796"/>
            <a:ext cx="2296884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00050" indent="-400050">
              <a:buAutoNum type="romanLcParenR" startAt="4"/>
            </a:pPr>
            <a:r>
              <a:rPr lang="en-US" sz="1600" b="1" dirty="0" err="1" smtClean="0">
                <a:latin typeface="Bookman Old Style" pitchFamily="18" charset="0"/>
              </a:rPr>
              <a:t>Crystallisation</a:t>
            </a:r>
            <a:endParaRPr lang="en-US" sz="1600" b="1" dirty="0" smtClean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4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8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1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3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6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5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8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0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2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1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3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6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5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8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9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2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1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3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6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5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8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7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0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9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2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1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4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3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6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5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0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9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2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1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4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3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6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5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8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0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9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2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4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3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2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5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8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4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7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0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6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9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2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8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1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4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3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6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2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5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8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4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7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0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6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9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2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8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1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4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0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3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6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2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5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8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4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7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0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6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9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2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8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1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4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3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6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2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5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8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4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7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0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6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9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8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1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4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0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3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6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2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5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8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4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7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0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6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9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2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8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1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4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0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3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6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2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8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4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5" fill="hold">
                      <p:stCondLst>
                        <p:cond delay="indefinite"/>
                      </p:stCondLst>
                      <p:childTnLst>
                        <p:par>
                          <p:cTn id="1416" fill="hold">
                            <p:stCondLst>
                              <p:cond delay="0"/>
                            </p:stCondLst>
                            <p:childTnLst>
                              <p:par>
                                <p:cTn id="1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9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3" fill="hold">
                      <p:stCondLst>
                        <p:cond delay="indefinite"/>
                      </p:stCondLst>
                      <p:childTnLst>
                        <p:par>
                          <p:cTn id="1424" fill="hold">
                            <p:stCondLst>
                              <p:cond delay="0"/>
                            </p:stCondLst>
                            <p:childTnLst>
                              <p:par>
                                <p:cTn id="14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6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1" fill="hold">
                      <p:stCondLst>
                        <p:cond delay="indefinite"/>
                      </p:stCondLst>
                      <p:childTnLst>
                        <p:par>
                          <p:cTn id="1432" fill="hold">
                            <p:stCondLst>
                              <p:cond delay="0"/>
                            </p:stCondLst>
                            <p:childTnLst>
                              <p:par>
                                <p:cTn id="143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34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16475 0.45371 " pathEditMode="relative" rAng="0" ptsTypes="AA">
                                      <p:cBhvr>
                                        <p:cTn id="1436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22685"/>
                                    </p:animMotion>
                                  </p:childTnLst>
                                </p:cTn>
                              </p:par>
                              <p:par>
                                <p:cTn id="14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031 L 0.09861 0.48117 " pathEditMode="relative" rAng="0" ptsTypes="AA">
                                      <p:cBhvr>
                                        <p:cTn id="1438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4074"/>
                                    </p:animMotion>
                                  </p:childTnLst>
                                </p:cTn>
                              </p:par>
                              <p:par>
                                <p:cTn id="14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0.05226 0.46667 " pathEditMode="relative" rAng="0" ptsTypes="AA">
                                      <p:cBhvr>
                                        <p:cTn id="1440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3333"/>
                                    </p:animMotion>
                                  </p:childTnLst>
                                </p:cTn>
                              </p:par>
                              <p:par>
                                <p:cTn id="14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20988E-6 L 0.05226 0.44013 " pathEditMode="relative" rAng="0" ptsTypes="AA">
                                      <p:cBhvr>
                                        <p:cTn id="1442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2006"/>
                                    </p:animMotion>
                                  </p:childTnLst>
                                </p:cTn>
                              </p:par>
                              <p:par>
                                <p:cTn id="14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16459 0.45186 " pathEditMode="relative" rAng="0" ptsTypes="AA">
                                      <p:cBhvr>
                                        <p:cTn id="1444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22593"/>
                                    </p:animMotion>
                                  </p:childTnLst>
                                </p:cTn>
                              </p:par>
                              <p:par>
                                <p:cTn id="14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0.08819 0.43796 " pathEditMode="relative" rAng="0" ptsTypes="AA">
                                      <p:cBhvr>
                                        <p:cTn id="1446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21883"/>
                                    </p:animMotion>
                                  </p:childTnLst>
                                </p:cTn>
                              </p:par>
                              <p:par>
                                <p:cTn id="14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0.0071 L 0.06961 0.44476 " pathEditMode="relative" rAng="0" ptsTypes="AA">
                                      <p:cBhvr>
                                        <p:cTn id="1448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22593"/>
                                    </p:animMotion>
                                  </p:childTnLst>
                                </p:cTn>
                              </p:par>
                              <p:par>
                                <p:cTn id="14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05555 0.41975 " pathEditMode="relative" rAng="0" ptsTypes="AA">
                                      <p:cBhvr>
                                        <p:cTn id="1450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20988"/>
                                    </p:animMotion>
                                  </p:childTnLst>
                                </p:cTn>
                              </p:par>
                              <p:par>
                                <p:cTn id="14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7037E-6 L 0.08055 0.43889 " pathEditMode="relative" rAng="0" ptsTypes="AA">
                                      <p:cBhvr>
                                        <p:cTn id="1452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" y="21944"/>
                                    </p:animMotion>
                                  </p:childTnLst>
                                </p:cTn>
                              </p:par>
                              <p:par>
                                <p:cTn id="14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32099E-6 L 0.1 0.43024 " pathEditMode="relative" rAng="0" ptsTypes="AA">
                                      <p:cBhvr>
                                        <p:cTn id="145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21512"/>
                                    </p:animMotion>
                                  </p:childTnLst>
                                </p:cTn>
                              </p:par>
                              <p:par>
                                <p:cTn id="14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19753E-6 L 0.10139 0.45216 " pathEditMode="relative" rAng="0" ptsTypes="AA">
                                      <p:cBhvr>
                                        <p:cTn id="1456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22593"/>
                                    </p:animMotion>
                                  </p:childTnLst>
                                </p:cTn>
                              </p:par>
                              <p:par>
                                <p:cTn id="14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0617 L 0.10261 0.38734 " pathEditMode="relative" rAng="0" ptsTypes="AA">
                                      <p:cBhvr>
                                        <p:cTn id="1458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19043"/>
                                    </p:animMotion>
                                  </p:childTnLst>
                                </p:cTn>
                              </p:par>
                              <p:par>
                                <p:cTn id="14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2 L 0.07691 0.43827 " pathEditMode="relative" rAng="0" ptsTypes="AA">
                                      <p:cBhvr>
                                        <p:cTn id="1460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21852"/>
                                    </p:animMotion>
                                  </p:childTnLst>
                                </p:cTn>
                              </p:par>
                              <p:par>
                                <p:cTn id="14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6.17284E-7 L 0.04722 0.3929 " pathEditMode="relative" rAng="0" ptsTypes="AA">
                                      <p:cBhvr>
                                        <p:cTn id="1462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19630"/>
                                    </p:animMotion>
                                  </p:childTnLst>
                                </p:cTn>
                              </p:par>
                              <p:par>
                                <p:cTn id="14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19753E-6 L 0.04461 0.40771 " pathEditMode="relative" rAng="0" ptsTypes="AA">
                                      <p:cBhvr>
                                        <p:cTn id="146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20370"/>
                                    </p:animMotion>
                                  </p:childTnLst>
                                </p:cTn>
                              </p:par>
                              <p:par>
                                <p:cTn id="14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05278 0.44167 " pathEditMode="relative" rAng="0" ptsTypes="AA">
                                      <p:cBhvr>
                                        <p:cTn id="146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22068"/>
                                    </p:animMotion>
                                  </p:childTnLst>
                                </p:cTn>
                              </p:par>
                              <p:par>
                                <p:cTn id="14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0.05711 0.42531 " pathEditMode="relative" rAng="0" ptsTypes="AA">
                                      <p:cBhvr>
                                        <p:cTn id="1468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21265"/>
                                    </p:animMotion>
                                  </p:childTnLst>
                                </p:cTn>
                              </p:par>
                              <p:par>
                                <p:cTn id="14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092 L 0.07847 0.41142 " pathEditMode="relative" rAng="0" ptsTypes="AA">
                                      <p:cBhvr>
                                        <p:cTn id="1470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20525"/>
                                    </p:animMotion>
                                  </p:childTnLst>
                                </p:cTn>
                              </p:par>
                              <p:par>
                                <p:cTn id="14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0926 L 0.10677 0.38611 " pathEditMode="relative" rAng="0" ptsTypes="AA">
                                      <p:cBhvr>
                                        <p:cTn id="1472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19753"/>
                                    </p:animMotion>
                                  </p:childTnLst>
                                </p:cTn>
                              </p:par>
                              <p:par>
                                <p:cTn id="14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71605E-6 L 0.06822 0.43858 " pathEditMode="relative" rAng="0" ptsTypes="AA">
                                      <p:cBhvr>
                                        <p:cTn id="1474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21914"/>
                                    </p:animMotion>
                                  </p:childTnLst>
                                </p:cTn>
                              </p:par>
                              <p:par>
                                <p:cTn id="14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00865 L 0.09861 0.40895 " pathEditMode="relative" rAng="0" ptsTypes="AA">
                                      <p:cBhvr>
                                        <p:cTn id="1476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20864"/>
                                    </p:animMotion>
                                  </p:childTnLst>
                                </p:cTn>
                              </p:par>
                              <p:par>
                                <p:cTn id="14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0.04393 0.40185 " pathEditMode="relative" rAng="0" ptsTypes="AA">
                                      <p:cBhvr>
                                        <p:cTn id="147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20093"/>
                                    </p:animMotion>
                                  </p:childTnLst>
                                </p:cTn>
                              </p:par>
                              <p:par>
                                <p:cTn id="14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19753E-6 L 0.05208 0.45216 " pathEditMode="relative" rAng="0" ptsTypes="AA">
                                      <p:cBhvr>
                                        <p:cTn id="1480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2593"/>
                                    </p:animMotion>
                                  </p:childTnLst>
                                </p:cTn>
                              </p:par>
                              <p:par>
                                <p:cTn id="14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9792 0.43426 " pathEditMode="relative" rAng="0" ptsTypes="AA">
                                      <p:cBhvr>
                                        <p:cTn id="1482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21698"/>
                                    </p:animMotion>
                                  </p:childTnLst>
                                </p:cTn>
                              </p:par>
                              <p:par>
                                <p:cTn id="14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95062E-6 L 0.0842 0.45987 " pathEditMode="relative" rAng="0" ptsTypes="AA">
                                      <p:cBhvr>
                                        <p:cTn id="1484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22994"/>
                                    </p:animMotion>
                                  </p:childTnLst>
                                </p:cTn>
                              </p:par>
                              <p:par>
                                <p:cTn id="14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34568E-6 L 0.11666 0.36142 " pathEditMode="relative" rAng="0" ptsTypes="AA">
                                      <p:cBhvr>
                                        <p:cTn id="1486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18056"/>
                                    </p:animMotion>
                                  </p:childTnLst>
                                </p:cTn>
                              </p:par>
                              <p:par>
                                <p:cTn id="14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6.17284E-7 L 0.07032 0.40062 " pathEditMode="relative" rAng="0" ptsTypes="AA">
                                      <p:cBhvr>
                                        <p:cTn id="148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20031"/>
                                    </p:animMotion>
                                  </p:childTnLst>
                                </p:cTn>
                              </p:par>
                              <p:par>
                                <p:cTn id="14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10295 0.38611 " pathEditMode="relative" rAng="0" ptsTypes="AA">
                                      <p:cBhvr>
                                        <p:cTn id="149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19290"/>
                                    </p:animMotion>
                                  </p:childTnLst>
                                </p:cTn>
                              </p:par>
                              <p:par>
                                <p:cTn id="14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092 L 0.10694 0.45648 " pathEditMode="relative" rAng="0" ptsTypes="AA">
                                      <p:cBhvr>
                                        <p:cTn id="1492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22778"/>
                                    </p:animMotion>
                                  </p:childTnLst>
                                </p:cTn>
                              </p:par>
                              <p:par>
                                <p:cTn id="14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0.00741 L 0.14444 0.45247 " pathEditMode="relative" rAng="0" ptsTypes="AA">
                                      <p:cBhvr>
                                        <p:cTn id="1494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22253"/>
                                    </p:animMotion>
                                  </p:childTnLst>
                                </p:cTn>
                              </p:par>
                              <p:par>
                                <p:cTn id="14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32099E-6 L 0.08976 0.47315 " pathEditMode="relative" rAng="0" ptsTypes="AA">
                                      <p:cBhvr>
                                        <p:cTn id="1496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23642"/>
                                    </p:animMotion>
                                  </p:childTnLst>
                                </p:cTn>
                              </p:par>
                              <p:par>
                                <p:cTn id="14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82716E-6 L 0.09809 0.39907 " pathEditMode="relative" rAng="0" ptsTypes="AA">
                                      <p:cBhvr>
                                        <p:cTn id="1498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19938"/>
                                    </p:animMotion>
                                  </p:childTnLst>
                                </p:cTn>
                              </p:par>
                              <p:par>
                                <p:cTn id="14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7284E-6 L 0.11459 0.43179 " pathEditMode="relative" rAng="0" ptsTypes="AA">
                                      <p:cBhvr>
                                        <p:cTn id="150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21574"/>
                                    </p:animMotion>
                                  </p:childTnLst>
                                </p:cTn>
                              </p:par>
                              <p:par>
                                <p:cTn id="15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4375 0.42871 " pathEditMode="relative" rAng="0" ptsTypes="AA">
                                      <p:cBhvr>
                                        <p:cTn id="1502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1420"/>
                                    </p:animMotion>
                                  </p:childTnLst>
                                </p:cTn>
                              </p:par>
                              <p:par>
                                <p:cTn id="15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46914E-7 L 0.08403 0.4 " pathEditMode="relative" rAng="0" ptsTypes="AA">
                                      <p:cBhvr>
                                        <p:cTn id="1504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20000"/>
                                    </p:animMotion>
                                  </p:childTnLst>
                                </p:cTn>
                              </p:par>
                              <p:par>
                                <p:cTn id="15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0.06059 0.38426 " pathEditMode="relative" rAng="0" ptsTypes="AA">
                                      <p:cBhvr>
                                        <p:cTn id="1506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19198"/>
                                    </p:animMotion>
                                  </p:childTnLst>
                                </p:cTn>
                              </p:par>
                              <p:par>
                                <p:cTn id="15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0.00864 L 0.06459 0.38796 " pathEditMode="relative" rAng="0" ptsTypes="AA">
                                      <p:cBhvr>
                                        <p:cTn id="1508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19815"/>
                                    </p:animMotion>
                                  </p:childTnLst>
                                </p:cTn>
                              </p:par>
                              <p:par>
                                <p:cTn id="15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8.64198E-7 L 0.09305 0.40093 " pathEditMode="relative" rAng="0" ptsTypes="AA">
                                      <p:cBhvr>
                                        <p:cTn id="1510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20031"/>
                                    </p:animMotion>
                                  </p:childTnLst>
                                </p:cTn>
                              </p:par>
                              <p:par>
                                <p:cTn id="15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7284E-6 L 0.0625 0.40679 " pathEditMode="relative" rAng="0" ptsTypes="AA">
                                      <p:cBhvr>
                                        <p:cTn id="1512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20340"/>
                                    </p:animMotion>
                                  </p:childTnLst>
                                </p:cTn>
                              </p:par>
                              <p:par>
                                <p:cTn id="15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32099E-6 L 0.04722 0.42902 " pathEditMode="relative" rAng="0" ptsTypes="AA">
                                      <p:cBhvr>
                                        <p:cTn id="1514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21451"/>
                                    </p:animMotion>
                                  </p:childTnLst>
                                </p:cTn>
                              </p:par>
                              <p:par>
                                <p:cTn id="15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3 L 0.07691 0.43303 " pathEditMode="relative" rAng="0" ptsTypes="AA">
                                      <p:cBhvr>
                                        <p:cTn id="1516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21605"/>
                                    </p:animMotion>
                                  </p:childTnLst>
                                </p:cTn>
                              </p:par>
                              <p:par>
                                <p:cTn id="15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5679E-6 L 0.00139 0.44383 " pathEditMode="relative" rAng="0" ptsTypes="AA">
                                      <p:cBhvr>
                                        <p:cTn id="1518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22191"/>
                                    </p:animMotion>
                                  </p:childTnLst>
                                </p:cTn>
                              </p:par>
                              <p:par>
                                <p:cTn id="15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8.64198E-7 L 0.05139 0.38457 " pathEditMode="relative" rAng="0" ptsTypes="AA">
                                      <p:cBhvr>
                                        <p:cTn id="1520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19228"/>
                                    </p:animMotion>
                                  </p:childTnLst>
                                </p:cTn>
                              </p:par>
                              <p:par>
                                <p:cTn id="15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32099E-6 L 0.09045 0.4142 " pathEditMode="relative" rAng="0" ptsTypes="AA">
                                      <p:cBhvr>
                                        <p:cTn id="1522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4" y="20710"/>
                                    </p:animMotion>
                                  </p:childTnLst>
                                </p:cTn>
                              </p:par>
                              <p:par>
                                <p:cTn id="15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1389 L 0.08264 0.4179 " pathEditMode="relative" rAng="0" ptsTypes="AA">
                                      <p:cBhvr>
                                        <p:cTn id="1524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1574"/>
                                    </p:animMotion>
                                  </p:childTnLst>
                                </p:cTn>
                              </p:par>
                              <p:par>
                                <p:cTn id="15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0864 L 0.0691 0.36389 " pathEditMode="relative" rAng="0" ptsTypes="AA">
                                      <p:cBhvr>
                                        <p:cTn id="1526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18611"/>
                                    </p:animMotion>
                                  </p:childTnLst>
                                </p:cTn>
                              </p:par>
                              <p:par>
                                <p:cTn id="15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0988E-6 L 0.0474 0.3855 " pathEditMode="relative" rAng="0" ptsTypes="AA">
                                      <p:cBhvr>
                                        <p:cTn id="1528" dur="2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19259"/>
                                    </p:animMotion>
                                  </p:childTnLst>
                                </p:cTn>
                              </p:par>
                              <p:par>
                                <p:cTn id="15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 L 0.11875 0.44629 " pathEditMode="relative" rAng="0" ptsTypes="AA">
                                      <p:cBhvr>
                                        <p:cTn id="153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21944"/>
                                    </p:animMotion>
                                  </p:childTnLst>
                                </p:cTn>
                              </p:par>
                              <p:par>
                                <p:cTn id="15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741 L 0.14011 0.43056 " pathEditMode="relative" rAng="0" ptsTypes="AA">
                                      <p:cBhvr>
                                        <p:cTn id="1532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21883"/>
                                    </p:animMotion>
                                  </p:childTnLst>
                                </p:cTn>
                              </p:par>
                              <p:par>
                                <p:cTn id="15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32099E-6 L 0.05625 0.42902 " pathEditMode="relative" rAng="0" ptsTypes="AA">
                                      <p:cBhvr>
                                        <p:cTn id="15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21451"/>
                                    </p:animMotion>
                                  </p:childTnLst>
                                </p:cTn>
                              </p:par>
                              <p:par>
                                <p:cTn id="15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09375 0.41111 " pathEditMode="relative" rAng="0" ptsTypes="AA">
                                      <p:cBhvr>
                                        <p:cTn id="1536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0556"/>
                                    </p:animMotion>
                                  </p:childTnLst>
                                </p:cTn>
                              </p:par>
                              <p:par>
                                <p:cTn id="15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0.00617 L 0.07951 0.39846 " pathEditMode="relative" rAng="0" ptsTypes="AA">
                                      <p:cBhvr>
                                        <p:cTn id="1538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19599"/>
                                    </p:animMotion>
                                  </p:childTnLst>
                                </p:cTn>
                              </p:par>
                              <p:par>
                                <p:cTn id="15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32099E-6 L 0.02083 0.38241 " pathEditMode="relative" rAng="0" ptsTypes="AA">
                                      <p:cBhvr>
                                        <p:cTn id="1540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9105"/>
                                    </p:animMotion>
                                  </p:childTnLst>
                                </p:cTn>
                              </p:par>
                              <p:par>
                                <p:cTn id="15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09877E-6 L 0.12448 0.42191 " pathEditMode="relative" rAng="0" ptsTypes="AA">
                                      <p:cBhvr>
                                        <p:cTn id="1542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21080"/>
                                    </p:animMotion>
                                  </p:childTnLst>
                                </p:cTn>
                              </p:par>
                              <p:par>
                                <p:cTn id="15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33333E-6 L 0.12379 0.39259 " pathEditMode="relative" rAng="0" ptsTypes="AA">
                                      <p:cBhvr>
                                        <p:cTn id="1544" dur="2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1" y="19630"/>
                                    </p:animMotion>
                                  </p:childTnLst>
                                </p:cTn>
                              </p:par>
                              <p:par>
                                <p:cTn id="15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6 L 0.06701 0.46358 " pathEditMode="relative" rAng="0" ptsTypes="AA">
                                      <p:cBhvr>
                                        <p:cTn id="1546" dur="2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23179"/>
                                    </p:animMotion>
                                  </p:childTnLst>
                                </p:cTn>
                              </p:par>
                              <p:par>
                                <p:cTn id="15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7284E-6 L 0.07518 0.40864 " pathEditMode="relative" rAng="0" ptsTypes="AA">
                                      <p:cBhvr>
                                        <p:cTn id="1548" dur="2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0432"/>
                                    </p:animMotion>
                                  </p:childTnLst>
                                </p:cTn>
                              </p:par>
                              <p:par>
                                <p:cTn id="15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0772 L 0.08438 0.45926 " pathEditMode="relative" rAng="0" ptsTypes="AA">
                                      <p:cBhvr>
                                        <p:cTn id="1550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22562"/>
                                    </p:animMotion>
                                  </p:childTnLst>
                                </p:cTn>
                              </p:par>
                              <p:par>
                                <p:cTn id="15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0.071 0.36265 " pathEditMode="relative" rAng="0" ptsTypes="AA">
                                      <p:cBhvr>
                                        <p:cTn id="1552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18117"/>
                                    </p:animMotion>
                                  </p:childTnLst>
                                </p:cTn>
                              </p:par>
                              <p:par>
                                <p:cTn id="15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0.08767 0.45463 " pathEditMode="relative" rAng="0" ptsTypes="AA">
                                      <p:cBhvr>
                                        <p:cTn id="1554" dur="2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22716"/>
                                    </p:animMotion>
                                  </p:childTnLst>
                                </p:cTn>
                              </p:par>
                              <p:par>
                                <p:cTn id="15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45679E-6 L 0.04184 0.45155 " pathEditMode="relative" rAng="0" ptsTypes="AA">
                                      <p:cBhvr>
                                        <p:cTn id="1556" dur="2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22562"/>
                                    </p:animMotion>
                                  </p:childTnLst>
                                </p:cTn>
                              </p:par>
                              <p:par>
                                <p:cTn id="15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82716E-6 L 0.07378 0.46697 " pathEditMode="relative" rAng="0" ptsTypes="AA">
                                      <p:cBhvr>
                                        <p:cTn id="1558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23333"/>
                                    </p:animMotion>
                                  </p:childTnLst>
                                </p:cTn>
                              </p:par>
                              <p:par>
                                <p:cTn id="15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71605E-6 L 0.1335 0.40679 " pathEditMode="relative" rAng="0" ptsTypes="AA">
                                      <p:cBhvr>
                                        <p:cTn id="1560" dur="2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20340"/>
                                    </p:animMotion>
                                  </p:childTnLst>
                                </p:cTn>
                              </p:par>
                              <p:par>
                                <p:cTn id="15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1451 L 0.07916 0.4784 " pathEditMode="relative" rAng="0" ptsTypes="AA">
                                      <p:cBhvr>
                                        <p:cTn id="1562" dur="2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23179"/>
                                    </p:animMotion>
                                  </p:childTnLst>
                                </p:cTn>
                              </p:par>
                              <p:par>
                                <p:cTn id="15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08642E-6 L 0.11615 0.48303 " pathEditMode="relative" rAng="0" ptsTypes="AA">
                                      <p:cBhvr>
                                        <p:cTn id="1564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24136"/>
                                    </p:animMotion>
                                  </p:childTnLst>
                                </p:cTn>
                              </p:par>
                              <p:par>
                                <p:cTn id="15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7726 0.41482 " pathEditMode="relative" rAng="0" ptsTypes="AA">
                                      <p:cBhvr>
                                        <p:cTn id="1566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0741"/>
                                    </p:animMotion>
                                  </p:childTnLst>
                                </p:cTn>
                              </p:par>
                              <p:par>
                                <p:cTn id="15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-0.00155 L 0.10139 0.43858 " pathEditMode="relative" rAng="0" ptsTypes="AA">
                                      <p:cBhvr>
                                        <p:cTn id="1568" dur="2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22006"/>
                                    </p:animMotion>
                                  </p:childTnLst>
                                </p:cTn>
                              </p:par>
                              <p:par>
                                <p:cTn id="15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97531E-6 L 0.10365 0.44012 " pathEditMode="relative" rAng="0" ptsTypes="AA">
                                      <p:cBhvr>
                                        <p:cTn id="1570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22006"/>
                                    </p:animMotion>
                                  </p:childTnLst>
                                </p:cTn>
                              </p:par>
                              <p:par>
                                <p:cTn id="15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7284E-6 L 0.09097 0.42191 " pathEditMode="relative" rAng="0" ptsTypes="AA">
                                      <p:cBhvr>
                                        <p:cTn id="1572" dur="2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21080"/>
                                    </p:animMotion>
                                  </p:childTnLst>
                                </p:cTn>
                              </p:par>
                              <p:par>
                                <p:cTn id="15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1574 L 0.0875 0.40802 " pathEditMode="relative" rAng="0" ptsTypes="AA">
                                      <p:cBhvr>
                                        <p:cTn id="1574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19599"/>
                                    </p:animMotion>
                                  </p:childTnLst>
                                </p:cTn>
                              </p:par>
                              <p:par>
                                <p:cTn id="15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93827E-7 L 0.05503 0.43704 " pathEditMode="relative" rAng="0" ptsTypes="AA">
                                      <p:cBhvr>
                                        <p:cTn id="1576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21852"/>
                                    </p:animMotion>
                                  </p:childTnLst>
                                </p:cTn>
                              </p:par>
                              <p:par>
                                <p:cTn id="15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45679E-6 L 0.06336 0.44136 " pathEditMode="relative" rAng="0" ptsTypes="AA">
                                      <p:cBhvr>
                                        <p:cTn id="1578" dur="2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22068"/>
                                    </p:animMotion>
                                  </p:childTnLst>
                                </p:cTn>
                              </p:par>
                              <p:par>
                                <p:cTn id="15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7 L 0.04271 0.40988 " pathEditMode="relative" rAng="0" ptsTypes="AA">
                                      <p:cBhvr>
                                        <p:cTn id="1580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20494"/>
                                    </p:animMotion>
                                  </p:childTnLst>
                                </p:cTn>
                              </p:par>
                              <p:par>
                                <p:cTn id="15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-0.01512 L 0.06389 0.45402 " pathEditMode="relative" rAng="0" ptsTypes="AA">
                                      <p:cBhvr>
                                        <p:cTn id="1582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23457"/>
                                    </p:animMotion>
                                  </p:childTnLst>
                                </p:cTn>
                              </p:par>
                              <p:par>
                                <p:cTn id="15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1821 L 0.1099 0.35031 " pathEditMode="relative" rAng="0" ptsTypes="AA">
                                      <p:cBhvr>
                                        <p:cTn id="1584" dur="2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18426"/>
                                    </p:animMotion>
                                  </p:childTnLst>
                                </p:cTn>
                              </p:par>
                              <p:par>
                                <p:cTn id="15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93827E-6 L 0.1217 0.40988 " pathEditMode="relative" rAng="0" ptsTypes="AA">
                                      <p:cBhvr>
                                        <p:cTn id="158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6" y="20494"/>
                                    </p:animMotion>
                                  </p:childTnLst>
                                </p:cTn>
                              </p:par>
                              <p:par>
                                <p:cTn id="15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0864 L 0.06806 0.33889 " pathEditMode="relative" rAng="0" ptsTypes="AA">
                                      <p:cBhvr>
                                        <p:cTn id="1588" dur="2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17377"/>
                                    </p:animMotion>
                                  </p:childTnLst>
                                </p:cTn>
                              </p:par>
                              <p:par>
                                <p:cTn id="15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0741 L 0.15434 0.40093 " pathEditMode="relative" rAng="0" ptsTypes="AA">
                                      <p:cBhvr>
                                        <p:cTn id="1590" dur="2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20401"/>
                                    </p:animMotion>
                                  </p:childTnLst>
                                </p:cTn>
                              </p:par>
                              <p:par>
                                <p:cTn id="15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7284E-6 L 0.13281 0.38735 " pathEditMode="relative" rAng="0" ptsTypes="AA">
                                      <p:cBhvr>
                                        <p:cTn id="1592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19352"/>
                                    </p:animMotion>
                                  </p:childTnLst>
                                </p:cTn>
                              </p:par>
                              <p:par>
                                <p:cTn id="15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82716E-6 L 0.15434 0.38673 " pathEditMode="relative" rAng="0" ptsTypes="AA">
                                      <p:cBhvr>
                                        <p:cTn id="1594" dur="2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19321"/>
                                    </p:animMotion>
                                  </p:childTnLst>
                                </p:cTn>
                              </p:par>
                              <p:par>
                                <p:cTn id="15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-0.00031 L 0.10069 0.46636 " pathEditMode="relative" rAng="0" ptsTypes="AA">
                                      <p:cBhvr>
                                        <p:cTn id="1596" dur="2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23333"/>
                                    </p:animMotion>
                                  </p:childTnLst>
                                </p:cTn>
                              </p:par>
                              <p:par>
                                <p:cTn id="15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092 L 0.09653 0.40494 " pathEditMode="relative" rAng="0" ptsTypes="AA">
                                      <p:cBhvr>
                                        <p:cTn id="1598" dur="2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20185"/>
                                    </p:animMotion>
                                  </p:childTnLst>
                                </p:cTn>
                              </p:par>
                              <p:par>
                                <p:cTn id="15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1574 L 0.07222 0.44444 " pathEditMode="relative" rAng="0" ptsTypes="AA">
                                      <p:cBhvr>
                                        <p:cTn id="1600" dur="2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" y="21420"/>
                                    </p:animMotion>
                                  </p:childTnLst>
                                </p:cTn>
                              </p:par>
                              <p:par>
                                <p:cTn id="16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85185E-6 L 0.09461 0.44444 " pathEditMode="relative" rAng="0" ptsTypes="AA">
                                      <p:cBhvr>
                                        <p:cTn id="1602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2222"/>
                                    </p:animMotion>
                                  </p:childTnLst>
                                </p:cTn>
                              </p:par>
                              <p:par>
                                <p:cTn id="16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5679E-6 L 0.06875 0.36081 " pathEditMode="relative" rAng="0" ptsTypes="AA">
                                      <p:cBhvr>
                                        <p:cTn id="1604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8025"/>
                                    </p:animMotion>
                                  </p:childTnLst>
                                </p:cTn>
                              </p:par>
                              <p:par>
                                <p:cTn id="16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1389 L 0.10226 0.40123 " pathEditMode="relative" rAng="0" ptsTypes="AA">
                                      <p:cBhvr>
                                        <p:cTn id="1606" dur="2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8" y="20741"/>
                                    </p:animMotion>
                                  </p:childTnLst>
                                </p:cTn>
                              </p:par>
                              <p:par>
                                <p:cTn id="16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20988E-6 L 0.11337 0.35587 " pathEditMode="relative" rAng="0" ptsTypes="AA">
                                      <p:cBhvr>
                                        <p:cTn id="1608" dur="2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17778"/>
                                    </p:animMotion>
                                  </p:childTnLst>
                                </p:cTn>
                              </p:par>
                              <p:par>
                                <p:cTn id="16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0896 L 0.03333 0.42902 " pathEditMode="relative" rAng="0" ptsTypes="AA">
                                      <p:cBhvr>
                                        <p:cTn id="1610" dur="2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20988"/>
                                    </p:animMotion>
                                  </p:childTnLst>
                                </p:cTn>
                              </p:par>
                              <p:par>
                                <p:cTn id="16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8854 0.37994 " pathEditMode="relative" rAng="0" ptsTypes="AA">
                                      <p:cBhvr>
                                        <p:cTn id="1612" dur="2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18981"/>
                                    </p:animMotion>
                                  </p:childTnLst>
                                </p:cTn>
                              </p:par>
                              <p:par>
                                <p:cTn id="16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4568E-6 L 0.13455 0.45247 " pathEditMode="relative" rAng="0" ptsTypes="AA">
                                      <p:cBhvr>
                                        <p:cTn id="1614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22623"/>
                                    </p:animMotion>
                                  </p:childTnLst>
                                </p:cTn>
                              </p:par>
                              <p:par>
                                <p:cTn id="16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34568E-6 L 0.11771 0.43766 " pathEditMode="relative" rAng="0" ptsTypes="AA">
                                      <p:cBhvr>
                                        <p:cTn id="1616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21883"/>
                                    </p:animMotion>
                                  </p:childTnLst>
                                </p:cTn>
                              </p:par>
                              <p:par>
                                <p:cTn id="16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10104 0.47037 " pathEditMode="relative" rAng="0" ptsTypes="AA">
                                      <p:cBhvr>
                                        <p:cTn id="1618" dur="2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23519"/>
                                    </p:animMotion>
                                  </p:childTnLst>
                                </p:cTn>
                              </p:par>
                              <p:par>
                                <p:cTn id="16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13073 0.44475 " pathEditMode="relative" rAng="0" ptsTypes="AA">
                                      <p:cBhvr>
                                        <p:cTn id="1620" dur="2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21852"/>
                                    </p:animMotion>
                                  </p:childTnLst>
                                </p:cTn>
                              </p:par>
                              <p:par>
                                <p:cTn id="16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46914E-7 L 0.06215 0.43827 " pathEditMode="relative" rAng="0" ptsTypes="AA">
                                      <p:cBhvr>
                                        <p:cTn id="1622" dur="2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21914"/>
                                    </p:animMotion>
                                  </p:childTnLst>
                                </p:cTn>
                              </p:par>
                              <p:par>
                                <p:cTn id="16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753E-6 L 0.03855 0.42253 " pathEditMode="relative" rAng="0" ptsTypes="AA">
                                      <p:cBhvr>
                                        <p:cTn id="1624" dur="2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21111"/>
                                    </p:animMotion>
                                  </p:childTnLst>
                                </p:cTn>
                              </p:par>
                              <p:par>
                                <p:cTn id="16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2 L 0.0842 0.43611 " pathEditMode="relative" rAng="0" ptsTypes="AA">
                                      <p:cBhvr>
                                        <p:cTn id="1626" dur="2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21759"/>
                                    </p:animMotion>
                                  </p:childTnLst>
                                </p:cTn>
                              </p:par>
                              <p:par>
                                <p:cTn id="16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09877E-6 L 0.11285 0.42469 " pathEditMode="relative" rAng="0" ptsTypes="AA">
                                      <p:cBhvr>
                                        <p:cTn id="1628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2" y="21235"/>
                                    </p:animMotion>
                                  </p:childTnLst>
                                </p:cTn>
                              </p:par>
                              <p:par>
                                <p:cTn id="16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0.07396 0.40092 " pathEditMode="relative" rAng="0" ptsTypes="AA">
                                      <p:cBhvr>
                                        <p:cTn id="1630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20031"/>
                                    </p:animMotion>
                                  </p:childTnLst>
                                </p:cTn>
                              </p:par>
                              <p:par>
                                <p:cTn id="16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1667 L 0.12864 0.49877 " pathEditMode="relative" rAng="0" ptsTypes="AA">
                                      <p:cBhvr>
                                        <p:cTn id="1632" dur="2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24105"/>
                                    </p:animMotion>
                                  </p:childTnLst>
                                </p:cTn>
                              </p:par>
                              <p:par>
                                <p:cTn id="16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0741 L 0.1217 0.40062 " pathEditMode="relative" rAng="0" ptsTypes="AA">
                                      <p:cBhvr>
                                        <p:cTn id="1634" dur="2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2" y="20401"/>
                                    </p:animMotion>
                                  </p:childTnLst>
                                </p:cTn>
                              </p:par>
                              <p:par>
                                <p:cTn id="16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83951E-6 L 0.04341 0.42284 " pathEditMode="relative" rAng="0" ptsTypes="AA">
                                      <p:cBhvr>
                                        <p:cTn id="1636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21142"/>
                                    </p:animMotion>
                                  </p:childTnLst>
                                </p:cTn>
                              </p:par>
                              <p:par>
                                <p:cTn id="16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-0.00741 L 0.12326 0.4034 " pathEditMode="relative" rAng="0" ptsTypes="AA">
                                      <p:cBhvr>
                                        <p:cTn id="1638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2" y="20525"/>
                                    </p:animMotion>
                                  </p:childTnLst>
                                </p:cTn>
                              </p:par>
                              <p:par>
                                <p:cTn id="16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552 0.39444 " pathEditMode="relative" rAng="0" ptsTypes="AA">
                                      <p:cBhvr>
                                        <p:cTn id="1640" dur="2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7" y="19722"/>
                                    </p:animMotion>
                                  </p:childTnLst>
                                </p:cTn>
                              </p:par>
                              <p:par>
                                <p:cTn id="16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9877E-6 L 0.05104 0.40247 " pathEditMode="relative" rAng="0" ptsTypes="AA">
                                      <p:cBhvr>
                                        <p:cTn id="1642" dur="2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20123"/>
                                    </p:animMotion>
                                  </p:childTnLst>
                                </p:cTn>
                              </p:par>
                              <p:par>
                                <p:cTn id="16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71605E-6 L 0.15104 0.37839 " pathEditMode="relative" rAng="0" ptsTypes="AA">
                                      <p:cBhvr>
                                        <p:cTn id="1644" dur="2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18920"/>
                                    </p:animMotion>
                                  </p:childTnLst>
                                </p:cTn>
                              </p:par>
                              <p:par>
                                <p:cTn id="16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60494E-6 L 0.11354 0.41975 " pathEditMode="relative" rAng="0" ptsTypes="AA">
                                      <p:cBhvr>
                                        <p:cTn id="1646" dur="2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20988"/>
                                    </p:animMotion>
                                  </p:childTnLst>
                                </p:cTn>
                              </p:par>
                              <p:par>
                                <p:cTn id="16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L 0.14966 0.41574 " pathEditMode="relative" rAng="0" ptsTypes="AA">
                                      <p:cBhvr>
                                        <p:cTn id="1648" dur="2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20772"/>
                                    </p:animMotion>
                                  </p:childTnLst>
                                </p:cTn>
                              </p:par>
                              <p:par>
                                <p:cTn id="16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35802E-6 L 0.09879 0.42099 " pathEditMode="relative" rAng="0" ptsTypes="AA">
                                      <p:cBhvr>
                                        <p:cTn id="1650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" y="21049"/>
                                    </p:animMotion>
                                  </p:childTnLst>
                                </p:cTn>
                              </p:par>
                              <p:par>
                                <p:cTn id="16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53 0.03735 L 0.0724 0.46111 " pathEditMode="relative" rAng="0" ptsTypes="AA">
                                      <p:cBhvr>
                                        <p:cTn id="1652" dur="2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" y="21173"/>
                                    </p:animMotion>
                                  </p:childTnLst>
                                </p:cTn>
                              </p:par>
                              <p:par>
                                <p:cTn id="16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32099E-6 L 0.11007 0.37161 " pathEditMode="relative" rAng="0" ptsTypes="AA">
                                      <p:cBhvr>
                                        <p:cTn id="1654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18580"/>
                                    </p:animMotion>
                                  </p:childTnLst>
                                </p:cTn>
                              </p:par>
                              <p:par>
                                <p:cTn id="16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95062E-6 L 0.08143 0.43457 " pathEditMode="relative" rAng="0" ptsTypes="AA">
                                      <p:cBhvr>
                                        <p:cTn id="1656" dur="2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21728"/>
                                    </p:animMotion>
                                  </p:childTnLst>
                                </p:cTn>
                              </p:par>
                              <p:par>
                                <p:cTn id="16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16475 0.45371 " pathEditMode="relative" rAng="0" ptsTypes="AA">
                                      <p:cBhvr>
                                        <p:cTn id="1658" dur="2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22685"/>
                                    </p:animMotion>
                                  </p:childTnLst>
                                </p:cTn>
                              </p:par>
                              <p:par>
                                <p:cTn id="16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031 L 0.09861 0.48117 " pathEditMode="relative" rAng="0" ptsTypes="AA">
                                      <p:cBhvr>
                                        <p:cTn id="1660" dur="2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4074"/>
                                    </p:animMotion>
                                  </p:childTnLst>
                                </p:cTn>
                              </p:par>
                              <p:par>
                                <p:cTn id="16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0.05226 0.46667 " pathEditMode="relative" rAng="0" ptsTypes="AA">
                                      <p:cBhvr>
                                        <p:cTn id="1662" dur="2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3333"/>
                                    </p:animMotion>
                                  </p:childTnLst>
                                </p:cTn>
                              </p:par>
                              <p:par>
                                <p:cTn id="16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20988E-6 L 0.05226 0.44013 " pathEditMode="relative" rAng="0" ptsTypes="AA">
                                      <p:cBhvr>
                                        <p:cTn id="1664" dur="2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2006"/>
                                    </p:animMotion>
                                  </p:childTnLst>
                                </p:cTn>
                              </p:par>
                              <p:par>
                                <p:cTn id="16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46914E-7 L 0.11632 0.36636 " pathEditMode="relative" rAng="0" ptsTypes="AA">
                                      <p:cBhvr>
                                        <p:cTn id="1666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18302"/>
                                    </p:animMotion>
                                  </p:childTnLst>
                                </p:cTn>
                              </p:par>
                              <p:par>
                                <p:cTn id="16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0.08819 0.43796 " pathEditMode="relative" rAng="0" ptsTypes="AA">
                                      <p:cBhvr>
                                        <p:cTn id="1668" dur="2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21883"/>
                                    </p:animMotion>
                                  </p:childTnLst>
                                </p:cTn>
                              </p:par>
                              <p:par>
                                <p:cTn id="16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0.0071 L 0.06961 0.44476 " pathEditMode="relative" rAng="0" ptsTypes="AA">
                                      <p:cBhvr>
                                        <p:cTn id="1670" dur="2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22593"/>
                                    </p:animMotion>
                                  </p:childTnLst>
                                </p:cTn>
                              </p:par>
                              <p:par>
                                <p:cTn id="16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05555 0.41975 " pathEditMode="relative" rAng="0" ptsTypes="AA">
                                      <p:cBhvr>
                                        <p:cTn id="1672" dur="2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20988"/>
                                    </p:animMotion>
                                  </p:childTnLst>
                                </p:cTn>
                              </p:par>
                              <p:par>
                                <p:cTn id="16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7037E-6 L 0.08055 0.43889 " pathEditMode="relative" rAng="0" ptsTypes="AA">
                                      <p:cBhvr>
                                        <p:cTn id="1674" dur="2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" y="21944"/>
                                    </p:animMotion>
                                  </p:childTnLst>
                                </p:cTn>
                              </p:par>
                              <p:par>
                                <p:cTn id="16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32099E-6 L 0.1 0.43024 " pathEditMode="relative" rAng="0" ptsTypes="AA">
                                      <p:cBhvr>
                                        <p:cTn id="1676" dur="2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21512"/>
                                    </p:animMotion>
                                  </p:childTnLst>
                                </p:cTn>
                              </p:par>
                              <p:par>
                                <p:cTn id="16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19753E-6 L 0.10139 0.45216 " pathEditMode="relative" rAng="0" ptsTypes="AA">
                                      <p:cBhvr>
                                        <p:cTn id="1678" dur="2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22593"/>
                                    </p:animMotion>
                                  </p:childTnLst>
                                </p:cTn>
                              </p:par>
                              <p:par>
                                <p:cTn id="16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0617 L 0.10261 0.38734 " pathEditMode="relative" rAng="0" ptsTypes="AA">
                                      <p:cBhvr>
                                        <p:cTn id="1680" dur="2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19043"/>
                                    </p:animMotion>
                                  </p:childTnLst>
                                </p:cTn>
                              </p:par>
                              <p:par>
                                <p:cTn id="16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2 L 0.07691 0.43827 " pathEditMode="relative" rAng="0" ptsTypes="AA">
                                      <p:cBhvr>
                                        <p:cTn id="1682" dur="2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21852"/>
                                    </p:animMotion>
                                  </p:childTnLst>
                                </p:cTn>
                              </p:par>
                              <p:par>
                                <p:cTn id="16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6.17284E-7 L 0.04722 0.3929 " pathEditMode="relative" rAng="0" ptsTypes="AA">
                                      <p:cBhvr>
                                        <p:cTn id="1684" dur="2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19630"/>
                                    </p:animMotion>
                                  </p:childTnLst>
                                </p:cTn>
                              </p:par>
                              <p:par>
                                <p:cTn id="16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19753E-6 L 0.04461 0.40771 " pathEditMode="relative" rAng="0" ptsTypes="AA">
                                      <p:cBhvr>
                                        <p:cTn id="1686" dur="2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20370"/>
                                    </p:animMotion>
                                  </p:childTnLst>
                                </p:cTn>
                              </p:par>
                              <p:par>
                                <p:cTn id="16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05278 0.44167 " pathEditMode="relative" rAng="0" ptsTypes="AA">
                                      <p:cBhvr>
                                        <p:cTn id="1688" dur="2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22068"/>
                                    </p:animMotion>
                                  </p:childTnLst>
                                </p:cTn>
                              </p:par>
                              <p:par>
                                <p:cTn id="16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0.05711 0.42531 " pathEditMode="relative" rAng="0" ptsTypes="AA">
                                      <p:cBhvr>
                                        <p:cTn id="1690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21265"/>
                                    </p:animMotion>
                                  </p:childTnLst>
                                </p:cTn>
                              </p:par>
                              <p:par>
                                <p:cTn id="16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092 L 0.07847 0.41142 " pathEditMode="relative" rAng="0" ptsTypes="AA">
                                      <p:cBhvr>
                                        <p:cTn id="1692" dur="2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20525"/>
                                    </p:animMotion>
                                  </p:childTnLst>
                                </p:cTn>
                              </p:par>
                              <p:par>
                                <p:cTn id="16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0926 L 0.10677 0.38611 " pathEditMode="relative" rAng="0" ptsTypes="AA">
                                      <p:cBhvr>
                                        <p:cTn id="1694" dur="2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19753"/>
                                    </p:animMotion>
                                  </p:childTnLst>
                                </p:cTn>
                              </p:par>
                              <p:par>
                                <p:cTn id="16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71605E-6 L 0.06822 0.43858 " pathEditMode="relative" rAng="0" ptsTypes="AA">
                                      <p:cBhvr>
                                        <p:cTn id="1696" dur="2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21914"/>
                                    </p:animMotion>
                                  </p:childTnLst>
                                </p:cTn>
                              </p:par>
                              <p:par>
                                <p:cTn id="16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00865 L 0.09861 0.40895 " pathEditMode="relative" rAng="0" ptsTypes="AA">
                                      <p:cBhvr>
                                        <p:cTn id="1698" dur="2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20864"/>
                                    </p:animMotion>
                                  </p:childTnLst>
                                </p:cTn>
                              </p:par>
                              <p:par>
                                <p:cTn id="16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0.04393 0.40185 " pathEditMode="relative" rAng="0" ptsTypes="AA">
                                      <p:cBhvr>
                                        <p:cTn id="1700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20093"/>
                                    </p:animMotion>
                                  </p:childTnLst>
                                </p:cTn>
                              </p:par>
                              <p:par>
                                <p:cTn id="17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19753E-6 L 0.05208 0.45216 " pathEditMode="relative" rAng="0" ptsTypes="AA">
                                      <p:cBhvr>
                                        <p:cTn id="1702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2593"/>
                                    </p:animMotion>
                                  </p:childTnLst>
                                </p:cTn>
                              </p:par>
                              <p:par>
                                <p:cTn id="17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9792 0.43426 " pathEditMode="relative" rAng="0" ptsTypes="AA">
                                      <p:cBhvr>
                                        <p:cTn id="1704" dur="2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21698"/>
                                    </p:animMotion>
                                  </p:childTnLst>
                                </p:cTn>
                              </p:par>
                              <p:par>
                                <p:cTn id="17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95062E-6 L 0.0842 0.45987 " pathEditMode="relative" rAng="0" ptsTypes="AA">
                                      <p:cBhvr>
                                        <p:cTn id="1706" dur="2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22994"/>
                                    </p:animMotion>
                                  </p:childTnLst>
                                </p:cTn>
                              </p:par>
                              <p:par>
                                <p:cTn id="17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34568E-6 L 0.11666 0.36142 " pathEditMode="relative" rAng="0" ptsTypes="AA">
                                      <p:cBhvr>
                                        <p:cTn id="1708" dur="2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18056"/>
                                    </p:animMotion>
                                  </p:childTnLst>
                                </p:cTn>
                              </p:par>
                              <p:par>
                                <p:cTn id="17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6.17284E-7 L 0.07032 0.40062 " pathEditMode="relative" rAng="0" ptsTypes="AA">
                                      <p:cBhvr>
                                        <p:cTn id="1710" dur="2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20031"/>
                                    </p:animMotion>
                                  </p:childTnLst>
                                </p:cTn>
                              </p:par>
                              <p:par>
                                <p:cTn id="17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10295 0.38611 " pathEditMode="relative" rAng="0" ptsTypes="AA">
                                      <p:cBhvr>
                                        <p:cTn id="1712" dur="2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19290"/>
                                    </p:animMotion>
                                  </p:childTnLst>
                                </p:cTn>
                              </p:par>
                              <p:par>
                                <p:cTn id="17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092 L 0.10694 0.45648 " pathEditMode="relative" rAng="0" ptsTypes="AA">
                                      <p:cBhvr>
                                        <p:cTn id="1714" dur="2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22778"/>
                                    </p:animMotion>
                                  </p:childTnLst>
                                </p:cTn>
                              </p:par>
                              <p:par>
                                <p:cTn id="17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0.00741 L 0.14444 0.45247 " pathEditMode="relative" rAng="0" ptsTypes="AA">
                                      <p:cBhvr>
                                        <p:cTn id="1716" dur="2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22253"/>
                                    </p:animMotion>
                                  </p:childTnLst>
                                </p:cTn>
                              </p:par>
                              <p:par>
                                <p:cTn id="17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32099E-6 L 0.08976 0.47315 " pathEditMode="relative" rAng="0" ptsTypes="AA">
                                      <p:cBhvr>
                                        <p:cTn id="1718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23642"/>
                                    </p:animMotion>
                                  </p:childTnLst>
                                </p:cTn>
                              </p:par>
                              <p:par>
                                <p:cTn id="17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82716E-6 L 0.09809 0.39907 " pathEditMode="relative" rAng="0" ptsTypes="AA">
                                      <p:cBhvr>
                                        <p:cTn id="1720" dur="2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19938"/>
                                    </p:animMotion>
                                  </p:childTnLst>
                                </p:cTn>
                              </p:par>
                              <p:par>
                                <p:cTn id="17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7284E-6 L 0.11459 0.43179 " pathEditMode="relative" rAng="0" ptsTypes="AA">
                                      <p:cBhvr>
                                        <p:cTn id="1722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21574"/>
                                    </p:animMotion>
                                  </p:childTnLst>
                                </p:cTn>
                              </p:par>
                              <p:par>
                                <p:cTn id="17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4375 0.42871 " pathEditMode="relative" rAng="0" ptsTypes="AA">
                                      <p:cBhvr>
                                        <p:cTn id="1724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1420"/>
                                    </p:animMotion>
                                  </p:childTnLst>
                                </p:cTn>
                              </p:par>
                              <p:par>
                                <p:cTn id="17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46914E-7 L 0.08403 0.4 " pathEditMode="relative" rAng="0" ptsTypes="AA">
                                      <p:cBhvr>
                                        <p:cTn id="1726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20000"/>
                                    </p:animMotion>
                                  </p:childTnLst>
                                </p:cTn>
                              </p:par>
                              <p:par>
                                <p:cTn id="17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0.06059 0.38426 " pathEditMode="relative" rAng="0" ptsTypes="AA">
                                      <p:cBhvr>
                                        <p:cTn id="1728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19198"/>
                                    </p:animMotion>
                                  </p:childTnLst>
                                </p:cTn>
                              </p:par>
                              <p:par>
                                <p:cTn id="17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0.00864 L 0.06459 0.38796 " pathEditMode="relative" rAng="0" ptsTypes="AA">
                                      <p:cBhvr>
                                        <p:cTn id="1730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19815"/>
                                    </p:animMotion>
                                  </p:childTnLst>
                                </p:cTn>
                              </p:par>
                              <p:par>
                                <p:cTn id="17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8.64198E-7 L 0.09305 0.40093 " pathEditMode="relative" rAng="0" ptsTypes="AA">
                                      <p:cBhvr>
                                        <p:cTn id="1732" dur="2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20031"/>
                                    </p:animMotion>
                                  </p:childTnLst>
                                </p:cTn>
                              </p:par>
                              <p:par>
                                <p:cTn id="17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7284E-6 L 0.0625 0.40679 " pathEditMode="relative" rAng="0" ptsTypes="AA">
                                      <p:cBhvr>
                                        <p:cTn id="1734" dur="2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20340"/>
                                    </p:animMotion>
                                  </p:childTnLst>
                                </p:cTn>
                              </p:par>
                              <p:par>
                                <p:cTn id="17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32099E-6 L 0.04722 0.42902 " pathEditMode="relative" rAng="0" ptsTypes="AA">
                                      <p:cBhvr>
                                        <p:cTn id="1736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21451"/>
                                    </p:animMotion>
                                  </p:childTnLst>
                                </p:cTn>
                              </p:par>
                              <p:par>
                                <p:cTn id="17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3 L 0.07691 0.43303 " pathEditMode="relative" rAng="0" ptsTypes="AA">
                                      <p:cBhvr>
                                        <p:cTn id="1738" dur="2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21605"/>
                                    </p:animMotion>
                                  </p:childTnLst>
                                </p:cTn>
                              </p:par>
                              <p:par>
                                <p:cTn id="17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5679E-6 L 0.00139 0.44383 " pathEditMode="relative" rAng="0" ptsTypes="AA">
                                      <p:cBhvr>
                                        <p:cTn id="1740" dur="2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22191"/>
                                    </p:animMotion>
                                  </p:childTnLst>
                                </p:cTn>
                              </p:par>
                              <p:par>
                                <p:cTn id="17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8.64198E-7 L 0.05139 0.38457 " pathEditMode="relative" rAng="0" ptsTypes="AA">
                                      <p:cBhvr>
                                        <p:cTn id="1742" dur="2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19228"/>
                                    </p:animMotion>
                                  </p:childTnLst>
                                </p:cTn>
                              </p:par>
                              <p:par>
                                <p:cTn id="17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32099E-6 L 0.09045 0.4142 " pathEditMode="relative" rAng="0" ptsTypes="AA">
                                      <p:cBhvr>
                                        <p:cTn id="1744" dur="2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4" y="20710"/>
                                    </p:animMotion>
                                  </p:childTnLst>
                                </p:cTn>
                              </p:par>
                              <p:par>
                                <p:cTn id="17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1389 L 0.08264 0.4179 " pathEditMode="relative" rAng="0" ptsTypes="AA">
                                      <p:cBhvr>
                                        <p:cTn id="1746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1574"/>
                                    </p:animMotion>
                                  </p:childTnLst>
                                </p:cTn>
                              </p:par>
                              <p:par>
                                <p:cTn id="17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0864 L 0.0691 0.36389 " pathEditMode="relative" rAng="0" ptsTypes="AA">
                                      <p:cBhvr>
                                        <p:cTn id="1748" dur="2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18611"/>
                                    </p:animMotion>
                                  </p:childTnLst>
                                </p:cTn>
                              </p:par>
                              <p:par>
                                <p:cTn id="17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0988E-6 L 0.0474 0.3855 " pathEditMode="relative" rAng="0" ptsTypes="AA">
                                      <p:cBhvr>
                                        <p:cTn id="1750" dur="2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19259"/>
                                    </p:animMotion>
                                  </p:childTnLst>
                                </p:cTn>
                              </p:par>
                              <p:par>
                                <p:cTn id="17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 L 0.11875 0.44629 " pathEditMode="relative" rAng="0" ptsTypes="AA">
                                      <p:cBhvr>
                                        <p:cTn id="1752" dur="2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21944"/>
                                    </p:animMotion>
                                  </p:childTnLst>
                                </p:cTn>
                              </p:par>
                              <p:par>
                                <p:cTn id="17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741 L 0.14011 0.43056 " pathEditMode="relative" rAng="0" ptsTypes="AA">
                                      <p:cBhvr>
                                        <p:cTn id="1754" dur="2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21883"/>
                                    </p:animMotion>
                                  </p:childTnLst>
                                </p:cTn>
                              </p:par>
                              <p:par>
                                <p:cTn id="17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32099E-6 L 0.05625 0.42902 " pathEditMode="relative" rAng="0" ptsTypes="AA">
                                      <p:cBhvr>
                                        <p:cTn id="1756" dur="2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21451"/>
                                    </p:animMotion>
                                  </p:childTnLst>
                                </p:cTn>
                              </p:par>
                              <p:par>
                                <p:cTn id="17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09375 0.41111 " pathEditMode="relative" rAng="0" ptsTypes="AA">
                                      <p:cBhvr>
                                        <p:cTn id="1758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0556"/>
                                    </p:animMotion>
                                  </p:childTnLst>
                                </p:cTn>
                              </p:par>
                              <p:par>
                                <p:cTn id="17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0.00617 L 0.07951 0.39846 " pathEditMode="relative" rAng="0" ptsTypes="AA">
                                      <p:cBhvr>
                                        <p:cTn id="1760" dur="2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19599"/>
                                    </p:animMotion>
                                  </p:childTnLst>
                                </p:cTn>
                              </p:par>
                              <p:par>
                                <p:cTn id="17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32099E-6 L 0.02083 0.38241 " pathEditMode="relative" rAng="0" ptsTypes="AA">
                                      <p:cBhvr>
                                        <p:cTn id="1762" dur="2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9105"/>
                                    </p:animMotion>
                                  </p:childTnLst>
                                </p:cTn>
                              </p:par>
                              <p:par>
                                <p:cTn id="17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09877E-6 L 0.12448 0.42191 " pathEditMode="relative" rAng="0" ptsTypes="AA">
                                      <p:cBhvr>
                                        <p:cTn id="1764" dur="2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21080"/>
                                    </p:animMotion>
                                  </p:childTnLst>
                                </p:cTn>
                              </p:par>
                              <p:par>
                                <p:cTn id="17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33333E-6 L 0.12379 0.39259 " pathEditMode="relative" rAng="0" ptsTypes="AA">
                                      <p:cBhvr>
                                        <p:cTn id="1766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1" y="19630"/>
                                    </p:animMotion>
                                  </p:childTnLst>
                                </p:cTn>
                              </p:par>
                              <p:par>
                                <p:cTn id="17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6 L 0.06701 0.46358 " pathEditMode="relative" rAng="0" ptsTypes="AA">
                                      <p:cBhvr>
                                        <p:cTn id="1768" dur="2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23179"/>
                                    </p:animMotion>
                                  </p:childTnLst>
                                </p:cTn>
                              </p:par>
                              <p:par>
                                <p:cTn id="17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7284E-6 L 0.07518 0.40864 " pathEditMode="relative" rAng="0" ptsTypes="AA">
                                      <p:cBhvr>
                                        <p:cTn id="1770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0432"/>
                                    </p:animMotion>
                                  </p:childTnLst>
                                </p:cTn>
                              </p:par>
                              <p:par>
                                <p:cTn id="17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0772 L 0.08438 0.45926 " pathEditMode="relative" rAng="0" ptsTypes="AA">
                                      <p:cBhvr>
                                        <p:cTn id="1772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22562"/>
                                    </p:animMotion>
                                  </p:childTnLst>
                                </p:cTn>
                              </p:par>
                              <p:par>
                                <p:cTn id="17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0.071 0.36265 " pathEditMode="relative" rAng="0" ptsTypes="AA">
                                      <p:cBhvr>
                                        <p:cTn id="1774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18117"/>
                                    </p:animMotion>
                                  </p:childTnLst>
                                </p:cTn>
                              </p:par>
                              <p:par>
                                <p:cTn id="17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0.08767 0.45463 " pathEditMode="relative" rAng="0" ptsTypes="AA">
                                      <p:cBhvr>
                                        <p:cTn id="1776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22716"/>
                                    </p:animMotion>
                                  </p:childTnLst>
                                </p:cTn>
                              </p:par>
                              <p:par>
                                <p:cTn id="17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45679E-6 L 0.04184 0.45155 " pathEditMode="relative" rAng="0" ptsTypes="AA">
                                      <p:cBhvr>
                                        <p:cTn id="1778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22562"/>
                                    </p:animMotion>
                                  </p:childTnLst>
                                </p:cTn>
                              </p:par>
                              <p:par>
                                <p:cTn id="17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82716E-6 L 0.07378 0.46697 " pathEditMode="relative" rAng="0" ptsTypes="AA">
                                      <p:cBhvr>
                                        <p:cTn id="1780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23333"/>
                                    </p:animMotion>
                                  </p:childTnLst>
                                </p:cTn>
                              </p:par>
                              <p:par>
                                <p:cTn id="17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71605E-6 L 0.1335 0.40679 " pathEditMode="relative" rAng="0" ptsTypes="AA">
                                      <p:cBhvr>
                                        <p:cTn id="1782" dur="2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20340"/>
                                    </p:animMotion>
                                  </p:childTnLst>
                                </p:cTn>
                              </p:par>
                              <p:par>
                                <p:cTn id="17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1451 L 0.07916 0.4784 " pathEditMode="relative" rAng="0" ptsTypes="AA">
                                      <p:cBhvr>
                                        <p:cTn id="1784" dur="2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23179"/>
                                    </p:animMotion>
                                  </p:childTnLst>
                                </p:cTn>
                              </p:par>
                              <p:par>
                                <p:cTn id="17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08642E-6 L 0.11615 0.48303 " pathEditMode="relative" rAng="0" ptsTypes="AA">
                                      <p:cBhvr>
                                        <p:cTn id="1786" dur="2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24136"/>
                                    </p:animMotion>
                                  </p:childTnLst>
                                </p:cTn>
                              </p:par>
                              <p:par>
                                <p:cTn id="17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7726 0.41482 " pathEditMode="relative" rAng="0" ptsTypes="AA">
                                      <p:cBhvr>
                                        <p:cTn id="1788" dur="2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0741"/>
                                    </p:animMotion>
                                  </p:childTnLst>
                                </p:cTn>
                              </p:par>
                              <p:par>
                                <p:cTn id="17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10364 0.48149 " pathEditMode="relative" rAng="0" ptsTypes="AA">
                                      <p:cBhvr>
                                        <p:cTn id="1790" dur="2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24074"/>
                                    </p:animMotion>
                                  </p:childTnLst>
                                </p:cTn>
                              </p:par>
                              <p:par>
                                <p:cTn id="17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97531E-6 L 0.10365 0.44012 " pathEditMode="relative" rAng="0" ptsTypes="AA">
                                      <p:cBhvr>
                                        <p:cTn id="1792" dur="2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22006"/>
                                    </p:animMotion>
                                  </p:childTnLst>
                                </p:cTn>
                              </p:par>
                              <p:par>
                                <p:cTn id="17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7284E-6 L 0.09097 0.42191 " pathEditMode="relative" rAng="0" ptsTypes="AA">
                                      <p:cBhvr>
                                        <p:cTn id="1794" dur="2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21080"/>
                                    </p:animMotion>
                                  </p:childTnLst>
                                </p:cTn>
                              </p:par>
                              <p:par>
                                <p:cTn id="17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1574 L 0.0875 0.40802 " pathEditMode="relative" rAng="0" ptsTypes="AA">
                                      <p:cBhvr>
                                        <p:cTn id="1796" dur="2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19599"/>
                                    </p:animMotion>
                                  </p:childTnLst>
                                </p:cTn>
                              </p:par>
                              <p:par>
                                <p:cTn id="17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93827E-7 L 0.05503 0.43704 " pathEditMode="relative" rAng="0" ptsTypes="AA">
                                      <p:cBhvr>
                                        <p:cTn id="1798" dur="2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21852"/>
                                    </p:animMotion>
                                  </p:childTnLst>
                                </p:cTn>
                              </p:par>
                              <p:par>
                                <p:cTn id="17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45679E-6 L 0.06336 0.44136 " pathEditMode="relative" rAng="0" ptsTypes="AA">
                                      <p:cBhvr>
                                        <p:cTn id="1800" dur="2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22068"/>
                                    </p:animMotion>
                                  </p:childTnLst>
                                </p:cTn>
                              </p:par>
                              <p:par>
                                <p:cTn id="18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7 L 0.04271 0.40988 " pathEditMode="relative" rAng="0" ptsTypes="AA">
                                      <p:cBhvr>
                                        <p:cTn id="1802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20494"/>
                                    </p:animMotion>
                                  </p:childTnLst>
                                </p:cTn>
                              </p:par>
                              <p:par>
                                <p:cTn id="18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-0.01512 L 0.06389 0.45402 " pathEditMode="relative" rAng="0" ptsTypes="AA">
                                      <p:cBhvr>
                                        <p:cTn id="1804" dur="2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23457"/>
                                    </p:animMotion>
                                  </p:childTnLst>
                                </p:cTn>
                              </p:par>
                              <p:par>
                                <p:cTn id="18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1821 L 0.1099 0.35031 " pathEditMode="relative" rAng="0" ptsTypes="AA">
                                      <p:cBhvr>
                                        <p:cTn id="1806" dur="2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18426"/>
                                    </p:animMotion>
                                  </p:childTnLst>
                                </p:cTn>
                              </p:par>
                              <p:par>
                                <p:cTn id="18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93827E-6 L 0.1217 0.40988 " pathEditMode="relative" rAng="0" ptsTypes="AA">
                                      <p:cBhvr>
                                        <p:cTn id="1808" dur="2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6" y="20494"/>
                                    </p:animMotion>
                                  </p:childTnLst>
                                </p:cTn>
                              </p:par>
                              <p:par>
                                <p:cTn id="18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0864 L 0.06806 0.33889 " pathEditMode="relative" rAng="0" ptsTypes="AA">
                                      <p:cBhvr>
                                        <p:cTn id="1810" dur="2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17377"/>
                                    </p:animMotion>
                                  </p:childTnLst>
                                </p:cTn>
                              </p:par>
                              <p:par>
                                <p:cTn id="18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0741 L 0.15434 0.40093 " pathEditMode="relative" rAng="0" ptsTypes="AA">
                                      <p:cBhvr>
                                        <p:cTn id="1812" dur="2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20401"/>
                                    </p:animMotion>
                                  </p:childTnLst>
                                </p:cTn>
                              </p:par>
                              <p:par>
                                <p:cTn id="18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7284E-6 L 0.13281 0.38735 " pathEditMode="relative" rAng="0" ptsTypes="AA">
                                      <p:cBhvr>
                                        <p:cTn id="1814" dur="2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19352"/>
                                    </p:animMotion>
                                  </p:childTnLst>
                                </p:cTn>
                              </p:par>
                              <p:par>
                                <p:cTn id="18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82716E-6 L 0.15434 0.38673 " pathEditMode="relative" rAng="0" ptsTypes="AA">
                                      <p:cBhvr>
                                        <p:cTn id="1816" dur="2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19321"/>
                                    </p:animMotion>
                                  </p:childTnLst>
                                </p:cTn>
                              </p:par>
                              <p:par>
                                <p:cTn id="18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-0.00031 L 0.10069 0.46636 " pathEditMode="relative" rAng="0" ptsTypes="AA">
                                      <p:cBhvr>
                                        <p:cTn id="1818" dur="2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23333"/>
                                    </p:animMotion>
                                  </p:childTnLst>
                                </p:cTn>
                              </p:par>
                              <p:par>
                                <p:cTn id="18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092 L 0.09653 0.40494 " pathEditMode="relative" rAng="0" ptsTypes="AA">
                                      <p:cBhvr>
                                        <p:cTn id="1820" dur="2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20185"/>
                                    </p:animMotion>
                                  </p:childTnLst>
                                </p:cTn>
                              </p:par>
                              <p:par>
                                <p:cTn id="18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1574 L 0.07222 0.44444 " pathEditMode="relative" rAng="0" ptsTypes="AA">
                                      <p:cBhvr>
                                        <p:cTn id="1822" dur="2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" y="21420"/>
                                    </p:animMotion>
                                  </p:childTnLst>
                                </p:cTn>
                              </p:par>
                              <p:par>
                                <p:cTn id="18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85185E-6 L 0.09461 0.44444 " pathEditMode="relative" rAng="0" ptsTypes="AA">
                                      <p:cBhvr>
                                        <p:cTn id="1824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2222"/>
                                    </p:animMotion>
                                  </p:childTnLst>
                                </p:cTn>
                              </p:par>
                              <p:par>
                                <p:cTn id="18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5679E-6 L 0.06875 0.36081 " pathEditMode="relative" rAng="0" ptsTypes="AA">
                                      <p:cBhvr>
                                        <p:cTn id="1826" dur="2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8025"/>
                                    </p:animMotion>
                                  </p:childTnLst>
                                </p:cTn>
                              </p:par>
                              <p:par>
                                <p:cTn id="18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1389 L 0.10226 0.40123 " pathEditMode="relative" rAng="0" ptsTypes="AA">
                                      <p:cBhvr>
                                        <p:cTn id="1828" dur="2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8" y="20741"/>
                                    </p:animMotion>
                                  </p:childTnLst>
                                </p:cTn>
                              </p:par>
                              <p:par>
                                <p:cTn id="18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20988E-6 L 0.11337 0.35587 " pathEditMode="relative" rAng="0" ptsTypes="AA">
                                      <p:cBhvr>
                                        <p:cTn id="1830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17778"/>
                                    </p:animMotion>
                                  </p:childTnLst>
                                </p:cTn>
                              </p:par>
                              <p:par>
                                <p:cTn id="18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0896 L 0.03333 0.42902 " pathEditMode="relative" rAng="0" ptsTypes="AA">
                                      <p:cBhvr>
                                        <p:cTn id="1832" dur="2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20988"/>
                                    </p:animMotion>
                                  </p:childTnLst>
                                </p:cTn>
                              </p:par>
                              <p:par>
                                <p:cTn id="18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8854 0.37994 " pathEditMode="relative" rAng="0" ptsTypes="AA">
                                      <p:cBhvr>
                                        <p:cTn id="1834" dur="2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18981"/>
                                    </p:animMotion>
                                  </p:childTnLst>
                                </p:cTn>
                              </p:par>
                              <p:par>
                                <p:cTn id="18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4568E-6 L 0.13455 0.45247 " pathEditMode="relative" rAng="0" ptsTypes="AA">
                                      <p:cBhvr>
                                        <p:cTn id="1836" dur="2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22623"/>
                                    </p:animMotion>
                                  </p:childTnLst>
                                </p:cTn>
                              </p:par>
                              <p:par>
                                <p:cTn id="18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34568E-6 L 0.11771 0.43766 " pathEditMode="relative" rAng="0" ptsTypes="AA">
                                      <p:cBhvr>
                                        <p:cTn id="1838" dur="2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21883"/>
                                    </p:animMotion>
                                  </p:childTnLst>
                                </p:cTn>
                              </p:par>
                              <p:par>
                                <p:cTn id="18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10104 0.47037 " pathEditMode="relative" rAng="0" ptsTypes="AA">
                                      <p:cBhvr>
                                        <p:cTn id="1840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23519"/>
                                    </p:animMotion>
                                  </p:childTnLst>
                                </p:cTn>
                              </p:par>
                              <p:par>
                                <p:cTn id="18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13073 0.44475 " pathEditMode="relative" rAng="0" ptsTypes="AA">
                                      <p:cBhvr>
                                        <p:cTn id="1842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21852"/>
                                    </p:animMotion>
                                  </p:childTnLst>
                                </p:cTn>
                              </p:par>
                              <p:par>
                                <p:cTn id="18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46914E-7 L 0.06215 0.43827 " pathEditMode="relative" rAng="0" ptsTypes="AA">
                                      <p:cBhvr>
                                        <p:cTn id="1844" dur="2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21914"/>
                                    </p:animMotion>
                                  </p:childTnLst>
                                </p:cTn>
                              </p:par>
                              <p:par>
                                <p:cTn id="18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753E-6 L 0.03855 0.42253 " pathEditMode="relative" rAng="0" ptsTypes="AA">
                                      <p:cBhvr>
                                        <p:cTn id="1846" dur="2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21111"/>
                                    </p:animMotion>
                                  </p:childTnLst>
                                </p:cTn>
                              </p:par>
                              <p:par>
                                <p:cTn id="18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2 L 0.0842 0.43611 " pathEditMode="relative" rAng="0" ptsTypes="AA">
                                      <p:cBhvr>
                                        <p:cTn id="1848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21759"/>
                                    </p:animMotion>
                                  </p:childTnLst>
                                </p:cTn>
                              </p:par>
                              <p:par>
                                <p:cTn id="18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09877E-6 L 0.11285 0.42469 " pathEditMode="relative" rAng="0" ptsTypes="AA">
                                      <p:cBhvr>
                                        <p:cTn id="1850" dur="2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2" y="21235"/>
                                    </p:animMotion>
                                  </p:childTnLst>
                                </p:cTn>
                              </p:par>
                              <p:par>
                                <p:cTn id="18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0.07396 0.40092 " pathEditMode="relative" rAng="0" ptsTypes="AA">
                                      <p:cBhvr>
                                        <p:cTn id="1852" dur="2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20031"/>
                                    </p:animMotion>
                                  </p:childTnLst>
                                </p:cTn>
                              </p:par>
                              <p:par>
                                <p:cTn id="18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23457E-6 L 0.10712 0.45401 " pathEditMode="relative" rAng="0" ptsTypes="AA">
                                      <p:cBhvr>
                                        <p:cTn id="1854" dur="2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7" y="22685"/>
                                    </p:animMotion>
                                  </p:childTnLst>
                                </p:cTn>
                              </p:par>
                              <p:par>
                                <p:cTn id="18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0741 L 0.1217 0.40062 " pathEditMode="relative" rAng="0" ptsTypes="AA">
                                      <p:cBhvr>
                                        <p:cTn id="1856" dur="2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2" y="20401"/>
                                    </p:animMotion>
                                  </p:childTnLst>
                                </p:cTn>
                              </p:par>
                              <p:par>
                                <p:cTn id="18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83951E-6 L 0.04341 0.42284 " pathEditMode="relative" rAng="0" ptsTypes="AA">
                                      <p:cBhvr>
                                        <p:cTn id="1858" dur="2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21142"/>
                                    </p:animMotion>
                                  </p:childTnLst>
                                </p:cTn>
                              </p:par>
                              <p:par>
                                <p:cTn id="18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-0.00741 L 0.12326 0.4034 " pathEditMode="relative" rAng="0" ptsTypes="AA">
                                      <p:cBhvr>
                                        <p:cTn id="1860" dur="2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2" y="20525"/>
                                    </p:animMotion>
                                  </p:childTnLst>
                                </p:cTn>
                              </p:par>
                              <p:par>
                                <p:cTn id="18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552 0.39444 " pathEditMode="relative" rAng="0" ptsTypes="AA">
                                      <p:cBhvr>
                                        <p:cTn id="1862"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7" y="19722"/>
                                    </p:animMotion>
                                  </p:childTnLst>
                                </p:cTn>
                              </p:par>
                              <p:par>
                                <p:cTn id="18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9877E-6 L 0.05104 0.40247 " pathEditMode="relative" rAng="0" ptsTypes="AA">
                                      <p:cBhvr>
                                        <p:cTn id="1864"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20123"/>
                                    </p:animMotion>
                                  </p:childTnLst>
                                </p:cTn>
                              </p:par>
                              <p:par>
                                <p:cTn id="18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71605E-6 L 0.15104 0.37839 " pathEditMode="relative" rAng="0" ptsTypes="AA">
                                      <p:cBhvr>
                                        <p:cTn id="1866" dur="2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18920"/>
                                    </p:animMotion>
                                  </p:childTnLst>
                                </p:cTn>
                              </p:par>
                              <p:par>
                                <p:cTn id="18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60494E-6 L 0.11354 0.41975 " pathEditMode="relative" rAng="0" ptsTypes="AA">
                                      <p:cBhvr>
                                        <p:cTn id="1868"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20988"/>
                                    </p:animMotion>
                                  </p:childTnLst>
                                </p:cTn>
                              </p:par>
                              <p:par>
                                <p:cTn id="18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23457E-6 L 0.10973 0.43395 " pathEditMode="relative" rAng="0" ptsTypes="AA">
                                      <p:cBhvr>
                                        <p:cTn id="1870" dur="2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6" y="21698"/>
                                    </p:animMotion>
                                  </p:childTnLst>
                                </p:cTn>
                              </p:par>
                              <p:par>
                                <p:cTn id="18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35802E-6 L 0.09879 0.42099 " pathEditMode="relative" rAng="0" ptsTypes="AA">
                                      <p:cBhvr>
                                        <p:cTn id="1872" dur="2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" y="21049"/>
                                    </p:animMotion>
                                  </p:childTnLst>
                                </p:cTn>
                              </p:par>
                              <p:par>
                                <p:cTn id="18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0276 0.32685 " pathEditMode="relative" rAng="0" ptsTypes="AA">
                                      <p:cBhvr>
                                        <p:cTn id="1874" dur="2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16327"/>
                                    </p:animMotion>
                                  </p:childTnLst>
                                </p:cTn>
                              </p:par>
                              <p:par>
                                <p:cTn id="18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32099E-6 L 0.11007 0.37161 " pathEditMode="relative" rAng="0" ptsTypes="AA">
                                      <p:cBhvr>
                                        <p:cTn id="1876" dur="2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18580"/>
                                    </p:animMotion>
                                  </p:childTnLst>
                                </p:cTn>
                              </p:par>
                              <p:par>
                                <p:cTn id="18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95062E-6 L 0.08143 0.43457 " pathEditMode="relative" rAng="0" ptsTypes="AA">
                                      <p:cBhvr>
                                        <p:cTn id="1878" dur="2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21728"/>
                                    </p:animMotion>
                                  </p:childTnLst>
                                </p:cTn>
                              </p:par>
                              <p:par>
                                <p:cTn id="18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16475 0.45371 " pathEditMode="relative" rAng="0" ptsTypes="AA">
                                      <p:cBhvr>
                                        <p:cTn id="1880" dur="2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22685"/>
                                    </p:animMotion>
                                  </p:childTnLst>
                                </p:cTn>
                              </p:par>
                              <p:par>
                                <p:cTn id="18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031 L 0.09861 0.48117 " pathEditMode="relative" rAng="0" ptsTypes="AA">
                                      <p:cBhvr>
                                        <p:cTn id="1882" dur="2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4074"/>
                                    </p:animMotion>
                                  </p:childTnLst>
                                </p:cTn>
                              </p:par>
                              <p:par>
                                <p:cTn id="18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0.05226 0.46667 " pathEditMode="relative" rAng="0" ptsTypes="AA">
                                      <p:cBhvr>
                                        <p:cTn id="1884" dur="20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3333"/>
                                    </p:animMotion>
                                  </p:childTnLst>
                                </p:cTn>
                              </p:par>
                              <p:par>
                                <p:cTn id="18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20988E-6 L 0.05226 0.44013 " pathEditMode="relative" rAng="0" ptsTypes="AA">
                                      <p:cBhvr>
                                        <p:cTn id="1886" dur="2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2006"/>
                                    </p:animMotion>
                                  </p:childTnLst>
                                </p:cTn>
                              </p:par>
                              <p:par>
                                <p:cTn id="18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13282 0.42592 " pathEditMode="relative" rAng="0" ptsTypes="AA">
                                      <p:cBhvr>
                                        <p:cTn id="1888" dur="20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21296"/>
                                    </p:animMotion>
                                  </p:childTnLst>
                                </p:cTn>
                              </p:par>
                              <p:par>
                                <p:cTn id="18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0.08819 0.43796 " pathEditMode="relative" rAng="0" ptsTypes="AA">
                                      <p:cBhvr>
                                        <p:cTn id="1890" dur="2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21883"/>
                                    </p:animMotion>
                                  </p:childTnLst>
                                </p:cTn>
                              </p:par>
                              <p:par>
                                <p:cTn id="18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0.0071 L 0.06961 0.44476 " pathEditMode="relative" rAng="0" ptsTypes="AA">
                                      <p:cBhvr>
                                        <p:cTn id="1892" dur="2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22593"/>
                                    </p:animMotion>
                                  </p:childTnLst>
                                </p:cTn>
                              </p:par>
                              <p:par>
                                <p:cTn id="18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05555 0.41975 " pathEditMode="relative" rAng="0" ptsTypes="AA">
                                      <p:cBhvr>
                                        <p:cTn id="1894" dur="2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20988"/>
                                    </p:animMotion>
                                  </p:childTnLst>
                                </p:cTn>
                              </p:par>
                              <p:par>
                                <p:cTn id="18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7037E-6 L 0.08055 0.43889 " pathEditMode="relative" rAng="0" ptsTypes="AA">
                                      <p:cBhvr>
                                        <p:cTn id="1896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" y="21944"/>
                                    </p:animMotion>
                                  </p:childTnLst>
                                </p:cTn>
                              </p:par>
                              <p:par>
                                <p:cTn id="18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32099E-6 L 0.1 0.43024 " pathEditMode="relative" rAng="0" ptsTypes="AA">
                                      <p:cBhvr>
                                        <p:cTn id="1898" dur="2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21512"/>
                                    </p:animMotion>
                                  </p:childTnLst>
                                </p:cTn>
                              </p:par>
                              <p:par>
                                <p:cTn id="18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19753E-6 L 0.10139 0.45216 " pathEditMode="relative" rAng="0" ptsTypes="AA">
                                      <p:cBhvr>
                                        <p:cTn id="1900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22593"/>
                                    </p:animMotion>
                                  </p:childTnLst>
                                </p:cTn>
                              </p:par>
                              <p:par>
                                <p:cTn id="19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0617 L 0.10261 0.38734 " pathEditMode="relative" rAng="0" ptsTypes="AA">
                                      <p:cBhvr>
                                        <p:cTn id="1902" dur="20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19043"/>
                                    </p:animMotion>
                                  </p:childTnLst>
                                </p:cTn>
                              </p:par>
                              <p:par>
                                <p:cTn id="19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2 L 0.07691 0.43827 " pathEditMode="relative" rAng="0" ptsTypes="AA">
                                      <p:cBhvr>
                                        <p:cTn id="1904" dur="20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21852"/>
                                    </p:animMotion>
                                  </p:childTnLst>
                                </p:cTn>
                              </p:par>
                              <p:par>
                                <p:cTn id="19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6.17284E-7 L 0.04722 0.3929 " pathEditMode="relative" rAng="0" ptsTypes="AA">
                                      <p:cBhvr>
                                        <p:cTn id="1906" dur="20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19630"/>
                                    </p:animMotion>
                                  </p:childTnLst>
                                </p:cTn>
                              </p:par>
                              <p:par>
                                <p:cTn id="19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19753E-6 L 0.04461 0.40771 " pathEditMode="relative" rAng="0" ptsTypes="AA">
                                      <p:cBhvr>
                                        <p:cTn id="1908"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20370"/>
                                    </p:animMotion>
                                  </p:childTnLst>
                                </p:cTn>
                              </p:par>
                              <p:par>
                                <p:cTn id="19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05278 0.44167 " pathEditMode="relative" rAng="0" ptsTypes="AA">
                                      <p:cBhvr>
                                        <p:cTn id="1910"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22068"/>
                                    </p:animMotion>
                                  </p:childTnLst>
                                </p:cTn>
                              </p:par>
                              <p:par>
                                <p:cTn id="19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0.05711 0.42531 " pathEditMode="relative" rAng="0" ptsTypes="AA">
                                      <p:cBhvr>
                                        <p:cTn id="1912" dur="2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21265"/>
                                    </p:animMotion>
                                  </p:childTnLst>
                                </p:cTn>
                              </p:par>
                              <p:par>
                                <p:cTn id="19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092 L 0.07847 0.41142 " pathEditMode="relative" rAng="0" ptsTypes="AA">
                                      <p:cBhvr>
                                        <p:cTn id="1914" dur="20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20525"/>
                                    </p:animMotion>
                                  </p:childTnLst>
                                </p:cTn>
                              </p:par>
                              <p:par>
                                <p:cTn id="19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0926 L 0.10677 0.38611 " pathEditMode="relative" rAng="0" ptsTypes="AA">
                                      <p:cBhvr>
                                        <p:cTn id="1916" dur="2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19753"/>
                                    </p:animMotion>
                                  </p:childTnLst>
                                </p:cTn>
                              </p:par>
                              <p:par>
                                <p:cTn id="19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71605E-6 L 0.06822 0.43858 " pathEditMode="relative" rAng="0" ptsTypes="AA">
                                      <p:cBhvr>
                                        <p:cTn id="1918" dur="2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21914"/>
                                    </p:animMotion>
                                  </p:childTnLst>
                                </p:cTn>
                              </p:par>
                              <p:par>
                                <p:cTn id="19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00865 L 0.09861 0.40895 " pathEditMode="relative" rAng="0" ptsTypes="AA">
                                      <p:cBhvr>
                                        <p:cTn id="1920" dur="20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20864"/>
                                    </p:animMotion>
                                  </p:childTnLst>
                                </p:cTn>
                              </p:par>
                              <p:par>
                                <p:cTn id="19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0.04393 0.40185 " pathEditMode="relative" rAng="0" ptsTypes="AA">
                                      <p:cBhvr>
                                        <p:cTn id="1922" dur="2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20093"/>
                                    </p:animMotion>
                                  </p:childTnLst>
                                </p:cTn>
                              </p:par>
                              <p:par>
                                <p:cTn id="19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19753E-6 L 0.05208 0.45216 " pathEditMode="relative" rAng="0" ptsTypes="AA">
                                      <p:cBhvr>
                                        <p:cTn id="1924" dur="20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2593"/>
                                    </p:animMotion>
                                  </p:childTnLst>
                                </p:cTn>
                              </p:par>
                              <p:par>
                                <p:cTn id="19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9792 0.43426 " pathEditMode="relative" rAng="0" ptsTypes="AA">
                                      <p:cBhvr>
                                        <p:cTn id="1926"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21698"/>
                                    </p:animMotion>
                                  </p:childTnLst>
                                </p:cTn>
                              </p:par>
                              <p:par>
                                <p:cTn id="19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95062E-6 L 0.0842 0.45987 " pathEditMode="relative" rAng="0" ptsTypes="AA">
                                      <p:cBhvr>
                                        <p:cTn id="1928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22994"/>
                                    </p:animMotion>
                                  </p:childTnLst>
                                </p:cTn>
                              </p:par>
                              <p:par>
                                <p:cTn id="19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34568E-6 L 0.11666 0.36142 " pathEditMode="relative" rAng="0" ptsTypes="AA">
                                      <p:cBhvr>
                                        <p:cTn id="1930" dur="2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18056"/>
                                    </p:animMotion>
                                  </p:childTnLst>
                                </p:cTn>
                              </p:par>
                              <p:par>
                                <p:cTn id="19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6.17284E-7 L 0.07032 0.40062 " pathEditMode="relative" rAng="0" ptsTypes="AA">
                                      <p:cBhvr>
                                        <p:cTn id="1932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20031"/>
                                    </p:animMotion>
                                  </p:childTnLst>
                                </p:cTn>
                              </p:par>
                              <p:par>
                                <p:cTn id="19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10295 0.38611 " pathEditMode="relative" rAng="0" ptsTypes="AA">
                                      <p:cBhvr>
                                        <p:cTn id="1934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19290"/>
                                    </p:animMotion>
                                  </p:childTnLst>
                                </p:cTn>
                              </p:par>
                              <p:par>
                                <p:cTn id="19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092 L 0.10694 0.45648 " pathEditMode="relative" rAng="0" ptsTypes="AA">
                                      <p:cBhvr>
                                        <p:cTn id="1936" dur="2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22778"/>
                                    </p:animMotion>
                                  </p:childTnLst>
                                </p:cTn>
                              </p:par>
                              <p:par>
                                <p:cTn id="19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0.00741 L 0.14444 0.45247 " pathEditMode="relative" rAng="0" ptsTypes="AA">
                                      <p:cBhvr>
                                        <p:cTn id="1938" dur="20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22253"/>
                                    </p:animMotion>
                                  </p:childTnLst>
                                </p:cTn>
                              </p:par>
                              <p:par>
                                <p:cTn id="19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32099E-6 L 0.08976 0.47315 " pathEditMode="relative" rAng="0" ptsTypes="AA">
                                      <p:cBhvr>
                                        <p:cTn id="1940" dur="2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23642"/>
                                    </p:animMotion>
                                  </p:childTnLst>
                                </p:cTn>
                              </p:par>
                              <p:par>
                                <p:cTn id="19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82716E-6 L 0.09809 0.39907 " pathEditMode="relative" rAng="0" ptsTypes="AA">
                                      <p:cBhvr>
                                        <p:cTn id="1942" dur="2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19938"/>
                                    </p:animMotion>
                                  </p:childTnLst>
                                </p:cTn>
                              </p:par>
                              <p:par>
                                <p:cTn id="19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7284E-6 L 0.11459 0.43179 " pathEditMode="relative" rAng="0" ptsTypes="AA">
                                      <p:cBhvr>
                                        <p:cTn id="1944" dur="2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21574"/>
                                    </p:animMotion>
                                  </p:childTnLst>
                                </p:cTn>
                              </p:par>
                              <p:par>
                                <p:cTn id="19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4375 0.42871 " pathEditMode="relative" rAng="0" ptsTypes="AA">
                                      <p:cBhvr>
                                        <p:cTn id="1946" dur="200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1420"/>
                                    </p:animMotion>
                                  </p:childTnLst>
                                </p:cTn>
                              </p:par>
                              <p:par>
                                <p:cTn id="19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46914E-7 L 0.08403 0.4 " pathEditMode="relative" rAng="0" ptsTypes="AA">
                                      <p:cBhvr>
                                        <p:cTn id="1948" dur="20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20000"/>
                                    </p:animMotion>
                                  </p:childTnLst>
                                </p:cTn>
                              </p:par>
                              <p:par>
                                <p:cTn id="19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0.06059 0.38426 " pathEditMode="relative" rAng="0" ptsTypes="AA">
                                      <p:cBhvr>
                                        <p:cTn id="1950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19198"/>
                                    </p:animMotion>
                                  </p:childTnLst>
                                </p:cTn>
                              </p:par>
                              <p:par>
                                <p:cTn id="19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0.00864 L 0.06459 0.38796 " pathEditMode="relative" rAng="0" ptsTypes="AA">
                                      <p:cBhvr>
                                        <p:cTn id="1952" dur="20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19815"/>
                                    </p:animMotion>
                                  </p:childTnLst>
                                </p:cTn>
                              </p:par>
                              <p:par>
                                <p:cTn id="19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8.64198E-7 L 0.09305 0.40093 " pathEditMode="relative" rAng="0" ptsTypes="AA">
                                      <p:cBhvr>
                                        <p:cTn id="1954" dur="2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20031"/>
                                    </p:animMotion>
                                  </p:childTnLst>
                                </p:cTn>
                              </p:par>
                              <p:par>
                                <p:cTn id="19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7284E-6 L 0.0625 0.40679 " pathEditMode="relative" rAng="0" ptsTypes="AA">
                                      <p:cBhvr>
                                        <p:cTn id="1956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20340"/>
                                    </p:animMotion>
                                  </p:childTnLst>
                                </p:cTn>
                              </p:par>
                              <p:par>
                                <p:cTn id="19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32099E-6 L 0.04722 0.42902 " pathEditMode="relative" rAng="0" ptsTypes="AA">
                                      <p:cBhvr>
                                        <p:cTn id="1958" dur="2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21451"/>
                                    </p:animMotion>
                                  </p:childTnLst>
                                </p:cTn>
                              </p:par>
                              <p:par>
                                <p:cTn id="19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3 L 0.07691 0.43303 " pathEditMode="relative" rAng="0" ptsTypes="AA">
                                      <p:cBhvr>
                                        <p:cTn id="1960" dur="2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21605"/>
                                    </p:animMotion>
                                  </p:childTnLst>
                                </p:cTn>
                              </p:par>
                              <p:par>
                                <p:cTn id="19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5679E-6 L 0.00139 0.44383 " pathEditMode="relative" rAng="0" ptsTypes="AA">
                                      <p:cBhvr>
                                        <p:cTn id="1962" dur="2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22191"/>
                                    </p:animMotion>
                                  </p:childTnLst>
                                </p:cTn>
                              </p:par>
                              <p:par>
                                <p:cTn id="19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8.64198E-7 L 0.05139 0.38457 " pathEditMode="relative" rAng="0" ptsTypes="AA">
                                      <p:cBhvr>
                                        <p:cTn id="1964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19228"/>
                                    </p:animMotion>
                                  </p:childTnLst>
                                </p:cTn>
                              </p:par>
                              <p:par>
                                <p:cTn id="19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32099E-6 L 0.09045 0.4142 " pathEditMode="relative" rAng="0" ptsTypes="AA">
                                      <p:cBhvr>
                                        <p:cTn id="1966" dur="2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4" y="20710"/>
                                    </p:animMotion>
                                  </p:childTnLst>
                                </p:cTn>
                              </p:par>
                              <p:par>
                                <p:cTn id="19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1389 L 0.08264 0.4179 " pathEditMode="relative" rAng="0" ptsTypes="AA">
                                      <p:cBhvr>
                                        <p:cTn id="1968" dur="2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1574"/>
                                    </p:animMotion>
                                  </p:childTnLst>
                                </p:cTn>
                              </p:par>
                              <p:par>
                                <p:cTn id="19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0864 L 0.0691 0.36389 " pathEditMode="relative" rAng="0" ptsTypes="AA">
                                      <p:cBhvr>
                                        <p:cTn id="1970" dur="2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18611"/>
                                    </p:animMotion>
                                  </p:childTnLst>
                                </p:cTn>
                              </p:par>
                              <p:par>
                                <p:cTn id="19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0988E-6 L 0.0474 0.3855 " pathEditMode="relative" rAng="0" ptsTypes="AA">
                                      <p:cBhvr>
                                        <p:cTn id="1972" dur="2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19259"/>
                                    </p:animMotion>
                                  </p:childTnLst>
                                </p:cTn>
                              </p:par>
                              <p:par>
                                <p:cTn id="19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 L 0.11875 0.44629 " pathEditMode="relative" rAng="0" ptsTypes="AA">
                                      <p:cBhvr>
                                        <p:cTn id="1974" dur="2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21944"/>
                                    </p:animMotion>
                                  </p:childTnLst>
                                </p:cTn>
                              </p:par>
                              <p:par>
                                <p:cTn id="19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741 L 0.14011 0.43056 " pathEditMode="relative" rAng="0" ptsTypes="AA">
                                      <p:cBhvr>
                                        <p:cTn id="1976" dur="20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21883"/>
                                    </p:animMotion>
                                  </p:childTnLst>
                                </p:cTn>
                              </p:par>
                              <p:par>
                                <p:cTn id="19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32099E-6 L 0.05625 0.42902 " pathEditMode="relative" rAng="0" ptsTypes="AA">
                                      <p:cBhvr>
                                        <p:cTn id="1978" dur="2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21451"/>
                                    </p:animMotion>
                                  </p:childTnLst>
                                </p:cTn>
                              </p:par>
                              <p:par>
                                <p:cTn id="19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09375 0.41111 " pathEditMode="relative" rAng="0" ptsTypes="AA">
                                      <p:cBhvr>
                                        <p:cTn id="1980" dur="2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0556"/>
                                    </p:animMotion>
                                  </p:childTnLst>
                                </p:cTn>
                              </p:par>
                              <p:par>
                                <p:cTn id="19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0.00617 L 0.07951 0.39846 " pathEditMode="relative" rAng="0" ptsTypes="AA">
                                      <p:cBhvr>
                                        <p:cTn id="1982" dur="2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19599"/>
                                    </p:animMotion>
                                  </p:childTnLst>
                                </p:cTn>
                              </p:par>
                              <p:par>
                                <p:cTn id="19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32099E-6 L 0.02083 0.38241 " pathEditMode="relative" rAng="0" ptsTypes="AA">
                                      <p:cBhvr>
                                        <p:cTn id="1984" dur="2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9105"/>
                                    </p:animMotion>
                                  </p:childTnLst>
                                </p:cTn>
                              </p:par>
                              <p:par>
                                <p:cTn id="19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09877E-6 L 0.12448 0.42191 " pathEditMode="relative" rAng="0" ptsTypes="AA">
                                      <p:cBhvr>
                                        <p:cTn id="1986" dur="2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21080"/>
                                    </p:animMotion>
                                  </p:childTnLst>
                                </p:cTn>
                              </p:par>
                              <p:par>
                                <p:cTn id="19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33333E-6 L 0.12379 0.39259 " pathEditMode="relative" rAng="0" ptsTypes="AA">
                                      <p:cBhvr>
                                        <p:cTn id="1988" dur="2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1" y="19630"/>
                                    </p:animMotion>
                                  </p:childTnLst>
                                </p:cTn>
                              </p:par>
                              <p:par>
                                <p:cTn id="19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6 L 0.06701 0.46358 " pathEditMode="relative" rAng="0" ptsTypes="AA">
                                      <p:cBhvr>
                                        <p:cTn id="1990" dur="2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23179"/>
                                    </p:animMotion>
                                  </p:childTnLst>
                                </p:cTn>
                              </p:par>
                              <p:par>
                                <p:cTn id="19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7284E-6 L 0.07518 0.40864 " pathEditMode="relative" rAng="0" ptsTypes="AA">
                                      <p:cBhvr>
                                        <p:cTn id="1992" dur="2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0432"/>
                                    </p:animMotion>
                                  </p:childTnLst>
                                </p:cTn>
                              </p:par>
                              <p:par>
                                <p:cTn id="19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0772 L 0.08438 0.45926 " pathEditMode="relative" rAng="0" ptsTypes="AA">
                                      <p:cBhvr>
                                        <p:cTn id="1994" dur="2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22562"/>
                                    </p:animMotion>
                                  </p:childTnLst>
                                </p:cTn>
                              </p:par>
                              <p:par>
                                <p:cTn id="19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0.071 0.36265 " pathEditMode="relative" rAng="0" ptsTypes="AA">
                                      <p:cBhvr>
                                        <p:cTn id="1996" dur="2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18117"/>
                                    </p:animMotion>
                                  </p:childTnLst>
                                </p:cTn>
                              </p:par>
                              <p:par>
                                <p:cTn id="19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0.08767 0.45463 " pathEditMode="relative" rAng="0" ptsTypes="AA">
                                      <p:cBhvr>
                                        <p:cTn id="1998" dur="2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22716"/>
                                    </p:animMotion>
                                  </p:childTnLst>
                                </p:cTn>
                              </p:par>
                              <p:par>
                                <p:cTn id="19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45679E-6 L 0.04184 0.45155 " pathEditMode="relative" rAng="0" ptsTypes="AA">
                                      <p:cBhvr>
                                        <p:cTn id="2000" dur="2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22562"/>
                                    </p:animMotion>
                                  </p:childTnLst>
                                </p:cTn>
                              </p:par>
                              <p:par>
                                <p:cTn id="20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82716E-6 L 0.07378 0.46697 " pathEditMode="relative" rAng="0" ptsTypes="AA">
                                      <p:cBhvr>
                                        <p:cTn id="2002" dur="2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23333"/>
                                    </p:animMotion>
                                  </p:childTnLst>
                                </p:cTn>
                              </p:par>
                              <p:par>
                                <p:cTn id="20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71605E-6 L 0.1335 0.40679 " pathEditMode="relative" rAng="0" ptsTypes="AA">
                                      <p:cBhvr>
                                        <p:cTn id="2004" dur="2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20340"/>
                                    </p:animMotion>
                                  </p:childTnLst>
                                </p:cTn>
                              </p:par>
                              <p:par>
                                <p:cTn id="20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1451 L 0.07916 0.4784 " pathEditMode="relative" rAng="0" ptsTypes="AA">
                                      <p:cBhvr>
                                        <p:cTn id="2006" dur="2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23179"/>
                                    </p:animMotion>
                                  </p:childTnLst>
                                </p:cTn>
                              </p:par>
                              <p:par>
                                <p:cTn id="20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08642E-6 L 0.11615 0.48303 " pathEditMode="relative" rAng="0" ptsTypes="AA">
                                      <p:cBhvr>
                                        <p:cTn id="2008" dur="2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24136"/>
                                    </p:animMotion>
                                  </p:childTnLst>
                                </p:cTn>
                              </p:par>
                              <p:par>
                                <p:cTn id="20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7726 0.41482 " pathEditMode="relative" rAng="0" ptsTypes="AA">
                                      <p:cBhvr>
                                        <p:cTn id="2010" dur="2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0741"/>
                                    </p:animMotion>
                                  </p:childTnLst>
                                </p:cTn>
                              </p:par>
                              <p:par>
                                <p:cTn id="20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10364 0.48149 " pathEditMode="relative" rAng="0" ptsTypes="AA">
                                      <p:cBhvr>
                                        <p:cTn id="2012" dur="2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24074"/>
                                    </p:animMotion>
                                  </p:childTnLst>
                                </p:cTn>
                              </p:par>
                              <p:par>
                                <p:cTn id="20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97531E-6 L 0.10365 0.44012 " pathEditMode="relative" rAng="0" ptsTypes="AA">
                                      <p:cBhvr>
                                        <p:cTn id="2014" dur="2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22006"/>
                                    </p:animMotion>
                                  </p:childTnLst>
                                </p:cTn>
                              </p:par>
                              <p:par>
                                <p:cTn id="20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7284E-6 L 0.09097 0.42191 " pathEditMode="relative" rAng="0" ptsTypes="AA">
                                      <p:cBhvr>
                                        <p:cTn id="2016" dur="2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21080"/>
                                    </p:animMotion>
                                  </p:childTnLst>
                                </p:cTn>
                              </p:par>
                              <p:par>
                                <p:cTn id="20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1574 L 0.0875 0.40802 " pathEditMode="relative" rAng="0" ptsTypes="AA">
                                      <p:cBhvr>
                                        <p:cTn id="2018" dur="2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19599"/>
                                    </p:animMotion>
                                  </p:childTnLst>
                                </p:cTn>
                              </p:par>
                              <p:par>
                                <p:cTn id="20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93827E-7 L 0.05503 0.43704 " pathEditMode="relative" rAng="0" ptsTypes="AA">
                                      <p:cBhvr>
                                        <p:cTn id="2020" dur="2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21852"/>
                                    </p:animMotion>
                                  </p:childTnLst>
                                </p:cTn>
                              </p:par>
                              <p:par>
                                <p:cTn id="20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45679E-6 L 0.06336 0.44136 " pathEditMode="relative" rAng="0" ptsTypes="AA">
                                      <p:cBhvr>
                                        <p:cTn id="2022" dur="2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22068"/>
                                    </p:animMotion>
                                  </p:childTnLst>
                                </p:cTn>
                              </p:par>
                              <p:par>
                                <p:cTn id="20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7 L 0.04271 0.40988 " pathEditMode="relative" rAng="0" ptsTypes="AA">
                                      <p:cBhvr>
                                        <p:cTn id="2024" dur="2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20494"/>
                                    </p:animMotion>
                                  </p:childTnLst>
                                </p:cTn>
                              </p:par>
                              <p:par>
                                <p:cTn id="20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-0.01512 L 0.06389 0.45402 " pathEditMode="relative" rAng="0" ptsTypes="AA">
                                      <p:cBhvr>
                                        <p:cTn id="2026" dur="2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23457"/>
                                    </p:animMotion>
                                  </p:childTnLst>
                                </p:cTn>
                              </p:par>
                              <p:par>
                                <p:cTn id="20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1821 L 0.1099 0.35031 " pathEditMode="relative" rAng="0" ptsTypes="AA">
                                      <p:cBhvr>
                                        <p:cTn id="2028" dur="2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18426"/>
                                    </p:animMotion>
                                  </p:childTnLst>
                                </p:cTn>
                              </p:par>
                              <p:par>
                                <p:cTn id="20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93827E-6 L 0.1217 0.40988 " pathEditMode="relative" rAng="0" ptsTypes="AA">
                                      <p:cBhvr>
                                        <p:cTn id="2030" dur="2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6" y="20494"/>
                                    </p:animMotion>
                                  </p:childTnLst>
                                </p:cTn>
                              </p:par>
                              <p:par>
                                <p:cTn id="20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0864 L 0.06806 0.33889 " pathEditMode="relative" rAng="0" ptsTypes="AA">
                                      <p:cBhvr>
                                        <p:cTn id="2032" dur="2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17377"/>
                                    </p:animMotion>
                                  </p:childTnLst>
                                </p:cTn>
                              </p:par>
                              <p:par>
                                <p:cTn id="20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0741 L 0.15434 0.40093 " pathEditMode="relative" rAng="0" ptsTypes="AA">
                                      <p:cBhvr>
                                        <p:cTn id="2034" dur="2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20401"/>
                                    </p:animMotion>
                                  </p:childTnLst>
                                </p:cTn>
                              </p:par>
                              <p:par>
                                <p:cTn id="20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7284E-6 L 0.13281 0.38735 " pathEditMode="relative" rAng="0" ptsTypes="AA">
                                      <p:cBhvr>
                                        <p:cTn id="2036" dur="2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19352"/>
                                    </p:animMotion>
                                  </p:childTnLst>
                                </p:cTn>
                              </p:par>
                              <p:par>
                                <p:cTn id="20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82716E-6 L 0.15434 0.38673 " pathEditMode="relative" rAng="0" ptsTypes="AA">
                                      <p:cBhvr>
                                        <p:cTn id="2038" dur="2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19321"/>
                                    </p:animMotion>
                                  </p:childTnLst>
                                </p:cTn>
                              </p:par>
                              <p:par>
                                <p:cTn id="20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-0.00031 L 0.10069 0.46636 " pathEditMode="relative" rAng="0" ptsTypes="AA">
                                      <p:cBhvr>
                                        <p:cTn id="2040" dur="2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23333"/>
                                    </p:animMotion>
                                  </p:childTnLst>
                                </p:cTn>
                              </p:par>
                              <p:par>
                                <p:cTn id="20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092 L 0.09653 0.40494 " pathEditMode="relative" rAng="0" ptsTypes="AA">
                                      <p:cBhvr>
                                        <p:cTn id="2042" dur="20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20185"/>
                                    </p:animMotion>
                                  </p:childTnLst>
                                </p:cTn>
                              </p:par>
                              <p:par>
                                <p:cTn id="20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1574 L 0.07222 0.44444 " pathEditMode="relative" rAng="0" ptsTypes="AA">
                                      <p:cBhvr>
                                        <p:cTn id="2044" dur="2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" y="21420"/>
                                    </p:animMotion>
                                  </p:childTnLst>
                                </p:cTn>
                              </p:par>
                              <p:par>
                                <p:cTn id="20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85185E-6 L 0.09461 0.44444 " pathEditMode="relative" rAng="0" ptsTypes="AA">
                                      <p:cBhvr>
                                        <p:cTn id="2046" dur="2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2222"/>
                                    </p:animMotion>
                                  </p:childTnLst>
                                </p:cTn>
                              </p:par>
                              <p:par>
                                <p:cTn id="20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5679E-6 L 0.06875 0.36081 " pathEditMode="relative" rAng="0" ptsTypes="AA">
                                      <p:cBhvr>
                                        <p:cTn id="2048" dur="2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8025"/>
                                    </p:animMotion>
                                  </p:childTnLst>
                                </p:cTn>
                              </p:par>
                              <p:par>
                                <p:cTn id="20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1389 L 0.10226 0.40123 " pathEditMode="relative" rAng="0" ptsTypes="AA">
                                      <p:cBhvr>
                                        <p:cTn id="2050" dur="2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8" y="20741"/>
                                    </p:animMotion>
                                  </p:childTnLst>
                                </p:cTn>
                              </p:par>
                              <p:par>
                                <p:cTn id="20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20988E-6 L 0.11337 0.35587 " pathEditMode="relative" rAng="0" ptsTypes="AA">
                                      <p:cBhvr>
                                        <p:cTn id="2052" dur="2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17778"/>
                                    </p:animMotion>
                                  </p:childTnLst>
                                </p:cTn>
                              </p:par>
                              <p:par>
                                <p:cTn id="20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0896 L 0.03333 0.42902 " pathEditMode="relative" rAng="0" ptsTypes="AA">
                                      <p:cBhvr>
                                        <p:cTn id="2054" dur="2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20988"/>
                                    </p:animMotion>
                                  </p:childTnLst>
                                </p:cTn>
                              </p:par>
                              <p:par>
                                <p:cTn id="20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8854 0.37994 " pathEditMode="relative" rAng="0" ptsTypes="AA">
                                      <p:cBhvr>
                                        <p:cTn id="2056" dur="2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18981"/>
                                    </p:animMotion>
                                  </p:childTnLst>
                                </p:cTn>
                              </p:par>
                              <p:par>
                                <p:cTn id="20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4568E-6 L 0.13455 0.45247 " pathEditMode="relative" rAng="0" ptsTypes="AA">
                                      <p:cBhvr>
                                        <p:cTn id="2058" dur="2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22623"/>
                                    </p:animMotion>
                                  </p:childTnLst>
                                </p:cTn>
                              </p:par>
                              <p:par>
                                <p:cTn id="20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34568E-6 L 0.11771 0.43766 " pathEditMode="relative" rAng="0" ptsTypes="AA">
                                      <p:cBhvr>
                                        <p:cTn id="2060" dur="2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21883"/>
                                    </p:animMotion>
                                  </p:childTnLst>
                                </p:cTn>
                              </p:par>
                              <p:par>
                                <p:cTn id="20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10104 0.47037 " pathEditMode="relative" rAng="0" ptsTypes="AA">
                                      <p:cBhvr>
                                        <p:cTn id="2062" dur="2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23519"/>
                                    </p:animMotion>
                                  </p:childTnLst>
                                </p:cTn>
                              </p:par>
                              <p:par>
                                <p:cTn id="20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13073 0.44475 " pathEditMode="relative" rAng="0" ptsTypes="AA">
                                      <p:cBhvr>
                                        <p:cTn id="2064" dur="2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21852"/>
                                    </p:animMotion>
                                  </p:childTnLst>
                                </p:cTn>
                              </p:par>
                              <p:par>
                                <p:cTn id="20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46914E-7 L 0.06215 0.43827 " pathEditMode="relative" rAng="0" ptsTypes="AA">
                                      <p:cBhvr>
                                        <p:cTn id="2066" dur="20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21914"/>
                                    </p:animMotion>
                                  </p:childTnLst>
                                </p:cTn>
                              </p:par>
                              <p:par>
                                <p:cTn id="20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753E-6 L 0.03855 0.42253 " pathEditMode="relative" rAng="0" ptsTypes="AA">
                                      <p:cBhvr>
                                        <p:cTn id="2068" dur="2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21111"/>
                                    </p:animMotion>
                                  </p:childTnLst>
                                </p:cTn>
                              </p:par>
                              <p:par>
                                <p:cTn id="20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2 L 0.0842 0.43611 " pathEditMode="relative" rAng="0" ptsTypes="AA">
                                      <p:cBhvr>
                                        <p:cTn id="2070" dur="2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21759"/>
                                    </p:animMotion>
                                  </p:childTnLst>
                                </p:cTn>
                              </p:par>
                              <p:par>
                                <p:cTn id="20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09877E-6 L 0.11285 0.42469 " pathEditMode="relative" rAng="0" ptsTypes="AA">
                                      <p:cBhvr>
                                        <p:cTn id="2072" dur="2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2" y="21235"/>
                                    </p:animMotion>
                                  </p:childTnLst>
                                </p:cTn>
                              </p:par>
                              <p:par>
                                <p:cTn id="20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0.07396 0.40092 " pathEditMode="relative" rAng="0" ptsTypes="AA">
                                      <p:cBhvr>
                                        <p:cTn id="2074" dur="2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20031"/>
                                    </p:animMotion>
                                  </p:childTnLst>
                                </p:cTn>
                              </p:par>
                              <p:par>
                                <p:cTn id="20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1 0.00463 L 0.12361 0.45247 " pathEditMode="relative" rAng="0" ptsTypes="AA">
                                      <p:cBhvr>
                                        <p:cTn id="2076" dur="2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7" y="22377"/>
                                    </p:animMotion>
                                  </p:childTnLst>
                                </p:cTn>
                              </p:par>
                              <p:par>
                                <p:cTn id="20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0741 L 0.1217 0.40062 " pathEditMode="relative" rAng="0" ptsTypes="AA">
                                      <p:cBhvr>
                                        <p:cTn id="2078" dur="2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2" y="20401"/>
                                    </p:animMotion>
                                  </p:childTnLst>
                                </p:cTn>
                              </p:par>
                              <p:par>
                                <p:cTn id="20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83951E-6 L 0.04341 0.42284 " pathEditMode="relative" rAng="0" ptsTypes="AA">
                                      <p:cBhvr>
                                        <p:cTn id="2080" dur="2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21142"/>
                                    </p:animMotion>
                                  </p:childTnLst>
                                </p:cTn>
                              </p:par>
                              <p:par>
                                <p:cTn id="20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-0.00741 L 0.12326 0.4034 " pathEditMode="relative" rAng="0" ptsTypes="AA">
                                      <p:cBhvr>
                                        <p:cTn id="2082" dur="2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2" y="20525"/>
                                    </p:animMotion>
                                  </p:childTnLst>
                                </p:cTn>
                              </p:par>
                              <p:par>
                                <p:cTn id="20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552 0.39444 " pathEditMode="relative" rAng="0" ptsTypes="AA">
                                      <p:cBhvr>
                                        <p:cTn id="2084" dur="2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7" y="19722"/>
                                    </p:animMotion>
                                  </p:childTnLst>
                                </p:cTn>
                              </p:par>
                              <p:par>
                                <p:cTn id="20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9877E-6 L 0.05104 0.40247 " pathEditMode="relative" rAng="0" ptsTypes="AA">
                                      <p:cBhvr>
                                        <p:cTn id="2086" dur="2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20123"/>
                                    </p:animMotion>
                                  </p:childTnLst>
                                </p:cTn>
                              </p:par>
                              <p:par>
                                <p:cTn id="20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71605E-6 L 0.15104 0.37839 " pathEditMode="relative" rAng="0" ptsTypes="AA">
                                      <p:cBhvr>
                                        <p:cTn id="2088" dur="2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18920"/>
                                    </p:animMotion>
                                  </p:childTnLst>
                                </p:cTn>
                              </p:par>
                              <p:par>
                                <p:cTn id="20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60494E-6 L 0.11354 0.41975 " pathEditMode="relative" rAng="0" ptsTypes="AA">
                                      <p:cBhvr>
                                        <p:cTn id="2090" dur="2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20988"/>
                                    </p:animMotion>
                                  </p:childTnLst>
                                </p:cTn>
                              </p:par>
                              <p:par>
                                <p:cTn id="20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L 0.14966 0.41574 " pathEditMode="relative" rAng="0" ptsTypes="AA">
                                      <p:cBhvr>
                                        <p:cTn id="2092" dur="2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20772"/>
                                    </p:animMotion>
                                  </p:childTnLst>
                                </p:cTn>
                              </p:par>
                              <p:par>
                                <p:cTn id="20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35802E-6 L 0.09879 0.42099 " pathEditMode="relative" rAng="0" ptsTypes="AA">
                                      <p:cBhvr>
                                        <p:cTn id="2094" dur="2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" y="21049"/>
                                    </p:animMotion>
                                  </p:childTnLst>
                                </p:cTn>
                              </p:par>
                              <p:par>
                                <p:cTn id="20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0276 0.32685 " pathEditMode="relative" rAng="0" ptsTypes="AA">
                                      <p:cBhvr>
                                        <p:cTn id="2096" dur="2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16327"/>
                                    </p:animMotion>
                                  </p:childTnLst>
                                </p:cTn>
                              </p:par>
                              <p:par>
                                <p:cTn id="20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32099E-6 L 0.11007 0.37161 " pathEditMode="relative" rAng="0" ptsTypes="AA">
                                      <p:cBhvr>
                                        <p:cTn id="2098" dur="2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18580"/>
                                    </p:animMotion>
                                  </p:childTnLst>
                                </p:cTn>
                              </p:par>
                              <p:par>
                                <p:cTn id="20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95062E-6 L 0.08143 0.43457 " pathEditMode="relative" rAng="0" ptsTypes="AA">
                                      <p:cBhvr>
                                        <p:cTn id="2100" dur="2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21728"/>
                                    </p:animMotion>
                                  </p:childTnLst>
                                </p:cTn>
                              </p:par>
                              <p:par>
                                <p:cTn id="2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96296E-6 L 0.16475 0.45371 " pathEditMode="relative" rAng="0" ptsTypes="AA">
                                      <p:cBhvr>
                                        <p:cTn id="2102" dur="2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22685"/>
                                    </p:animMotion>
                                  </p:childTnLst>
                                </p:cTn>
                              </p:par>
                              <p:par>
                                <p:cTn id="2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031 L 0.09861 0.48117 " pathEditMode="relative" rAng="0" ptsTypes="AA">
                                      <p:cBhvr>
                                        <p:cTn id="2104" dur="2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4074"/>
                                    </p:animMotion>
                                  </p:childTnLst>
                                </p:cTn>
                              </p:par>
                              <p:par>
                                <p:cTn id="2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0.05226 0.46667 " pathEditMode="relative" rAng="0" ptsTypes="AA">
                                      <p:cBhvr>
                                        <p:cTn id="2106" dur="2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3333"/>
                                    </p:animMotion>
                                  </p:childTnLst>
                                </p:cTn>
                              </p:par>
                              <p:par>
                                <p:cTn id="2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20988E-6 L 0.05226 0.44013 " pathEditMode="relative" rAng="0" ptsTypes="AA">
                                      <p:cBhvr>
                                        <p:cTn id="2108" dur="2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2006"/>
                                    </p:animMotion>
                                  </p:childTnLst>
                                </p:cTn>
                              </p:par>
                              <p:par>
                                <p:cTn id="2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13282 0.45556 " pathEditMode="relative" rAng="0" ptsTypes="AA">
                                      <p:cBhvr>
                                        <p:cTn id="2110" dur="2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22778"/>
                                    </p:animMotion>
                                  </p:childTnLst>
                                </p:cTn>
                              </p:par>
                              <p:par>
                                <p:cTn id="2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7 L 0.08819 0.43796 " pathEditMode="relative" rAng="0" ptsTypes="AA">
                                      <p:cBhvr>
                                        <p:cTn id="2112" dur="2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21883"/>
                                    </p:animMotion>
                                  </p:childTnLst>
                                </p:cTn>
                              </p:par>
                              <p:par>
                                <p:cTn id="21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0.0071 L 0.06961 0.44476 " pathEditMode="relative" rAng="0" ptsTypes="AA">
                                      <p:cBhvr>
                                        <p:cTn id="2114" dur="20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22593"/>
                                    </p:animMotion>
                                  </p:childTnLst>
                                </p:cTn>
                              </p:par>
                              <p:par>
                                <p:cTn id="2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05555 0.41975 " pathEditMode="relative" rAng="0" ptsTypes="AA">
                                      <p:cBhvr>
                                        <p:cTn id="2116" dur="2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20988"/>
                                    </p:animMotion>
                                  </p:childTnLst>
                                </p:cTn>
                              </p:par>
                              <p:par>
                                <p:cTn id="21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7037E-6 L 0.08055 0.43889 " pathEditMode="relative" rAng="0" ptsTypes="AA">
                                      <p:cBhvr>
                                        <p:cTn id="2118" dur="20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" y="21944"/>
                                    </p:animMotion>
                                  </p:childTnLst>
                                </p:cTn>
                              </p:par>
                              <p:par>
                                <p:cTn id="2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32099E-6 L 0.1 0.43024 " pathEditMode="relative" rAng="0" ptsTypes="AA">
                                      <p:cBhvr>
                                        <p:cTn id="2120" dur="20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21512"/>
                                    </p:animMotion>
                                  </p:childTnLst>
                                </p:cTn>
                              </p:par>
                              <p:par>
                                <p:cTn id="21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19753E-6 L 0.10139 0.45216 " pathEditMode="relative" rAng="0" ptsTypes="AA">
                                      <p:cBhvr>
                                        <p:cTn id="2122" dur="20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22593"/>
                                    </p:animMotion>
                                  </p:childTnLst>
                                </p:cTn>
                              </p:par>
                              <p:par>
                                <p:cTn id="21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0617 L 0.10261 0.38734 " pathEditMode="relative" rAng="0" ptsTypes="AA">
                                      <p:cBhvr>
                                        <p:cTn id="2124" dur="20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19043"/>
                                    </p:animMotion>
                                  </p:childTnLst>
                                </p:cTn>
                              </p:par>
                              <p:par>
                                <p:cTn id="21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2 L 0.07691 0.43827 " pathEditMode="relative" rAng="0" ptsTypes="AA">
                                      <p:cBhvr>
                                        <p:cTn id="2126" dur="20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21852"/>
                                    </p:animMotion>
                                  </p:childTnLst>
                                </p:cTn>
                              </p:par>
                              <p:par>
                                <p:cTn id="21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6.17284E-7 L 0.04722 0.3929 " pathEditMode="relative" rAng="0" ptsTypes="AA">
                                      <p:cBhvr>
                                        <p:cTn id="2128" dur="2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19630"/>
                                    </p:animMotion>
                                  </p:childTnLst>
                                </p:cTn>
                              </p:par>
                              <p:par>
                                <p:cTn id="21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19753E-6 L 0.04461 0.40771 " pathEditMode="relative" rAng="0" ptsTypes="AA">
                                      <p:cBhvr>
                                        <p:cTn id="2130" dur="2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" y="20370"/>
                                    </p:animMotion>
                                  </p:childTnLst>
                                </p:cTn>
                              </p:par>
                              <p:par>
                                <p:cTn id="21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05278 0.44167 " pathEditMode="relative" rAng="0" ptsTypes="AA">
                                      <p:cBhvr>
                                        <p:cTn id="2132" dur="20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22068"/>
                                    </p:animMotion>
                                  </p:childTnLst>
                                </p:cTn>
                              </p:par>
                              <p:par>
                                <p:cTn id="21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0.05711 0.42531 " pathEditMode="relative" rAng="0" ptsTypes="AA">
                                      <p:cBhvr>
                                        <p:cTn id="2134" dur="20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21265"/>
                                    </p:animMotion>
                                  </p:childTnLst>
                                </p:cTn>
                              </p:par>
                              <p:par>
                                <p:cTn id="21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092 L 0.07847 0.41142 " pathEditMode="relative" rAng="0" ptsTypes="AA">
                                      <p:cBhvr>
                                        <p:cTn id="2136" dur="20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20525"/>
                                    </p:animMotion>
                                  </p:childTnLst>
                                </p:cTn>
                              </p:par>
                              <p:par>
                                <p:cTn id="21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-0.00926 L 0.10677 0.38611 " pathEditMode="relative" rAng="0" ptsTypes="AA">
                                      <p:cBhvr>
                                        <p:cTn id="2138" dur="2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19753"/>
                                    </p:animMotion>
                                  </p:childTnLst>
                                </p:cTn>
                              </p:par>
                              <p:par>
                                <p:cTn id="21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71605E-6 L 0.06822 0.43858 " pathEditMode="relative" rAng="0" ptsTypes="AA">
                                      <p:cBhvr>
                                        <p:cTn id="2140" dur="2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21914"/>
                                    </p:animMotion>
                                  </p:childTnLst>
                                </p:cTn>
                              </p:par>
                              <p:par>
                                <p:cTn id="21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00865 L 0.09861 0.40895 " pathEditMode="relative" rAng="0" ptsTypes="AA">
                                      <p:cBhvr>
                                        <p:cTn id="2142" dur="2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20864"/>
                                    </p:animMotion>
                                  </p:childTnLst>
                                </p:cTn>
                              </p:par>
                              <p:par>
                                <p:cTn id="21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81481E-6 L 0.04393 0.40185 " pathEditMode="relative" rAng="0" ptsTypes="AA">
                                      <p:cBhvr>
                                        <p:cTn id="2144" dur="2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20093"/>
                                    </p:animMotion>
                                  </p:childTnLst>
                                </p:cTn>
                              </p:par>
                              <p:par>
                                <p:cTn id="21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19753E-6 L 0.05208 0.45216 " pathEditMode="relative" rAng="0" ptsTypes="AA">
                                      <p:cBhvr>
                                        <p:cTn id="2146" dur="2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4" y="22593"/>
                                    </p:animMotion>
                                  </p:childTnLst>
                                </p:cTn>
                              </p:par>
                              <p:par>
                                <p:cTn id="21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09792 0.43426 " pathEditMode="relative" rAng="0" ptsTypes="AA">
                                      <p:cBhvr>
                                        <p:cTn id="2148" dur="20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21698"/>
                                    </p:animMotion>
                                  </p:childTnLst>
                                </p:cTn>
                              </p:par>
                              <p:par>
                                <p:cTn id="21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95062E-6 L 0.0842 0.45987 " pathEditMode="relative" rAng="0" ptsTypes="AA">
                                      <p:cBhvr>
                                        <p:cTn id="2150" dur="2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22994"/>
                                    </p:animMotion>
                                  </p:childTnLst>
                                </p:cTn>
                              </p:par>
                              <p:par>
                                <p:cTn id="21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34568E-6 L 0.11666 0.36142 " pathEditMode="relative" rAng="0" ptsTypes="AA">
                                      <p:cBhvr>
                                        <p:cTn id="2152" dur="2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18056"/>
                                    </p:animMotion>
                                  </p:childTnLst>
                                </p:cTn>
                              </p:par>
                              <p:par>
                                <p:cTn id="21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6.17284E-7 L 0.07032 0.40062 " pathEditMode="relative" rAng="0" ptsTypes="AA">
                                      <p:cBhvr>
                                        <p:cTn id="2154" dur="20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7" y="20031"/>
                                    </p:animMotion>
                                  </p:childTnLst>
                                </p:cTn>
                              </p:par>
                              <p:par>
                                <p:cTn id="21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44444E-6 L 0.10295 0.38611 " pathEditMode="relative" rAng="0" ptsTypes="AA">
                                      <p:cBhvr>
                                        <p:cTn id="2156" dur="2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9" y="19290"/>
                                    </p:animMotion>
                                  </p:childTnLst>
                                </p:cTn>
                              </p:par>
                              <p:par>
                                <p:cTn id="21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092 L 0.10694 0.45648 " pathEditMode="relative" rAng="0" ptsTypes="AA">
                                      <p:cBhvr>
                                        <p:cTn id="2158" dur="2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22778"/>
                                    </p:animMotion>
                                  </p:childTnLst>
                                </p:cTn>
                              </p:par>
                              <p:par>
                                <p:cTn id="21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0.00741 L 0.14444 0.45247 " pathEditMode="relative" rAng="0" ptsTypes="AA">
                                      <p:cBhvr>
                                        <p:cTn id="2160" dur="20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22253"/>
                                    </p:animMotion>
                                  </p:childTnLst>
                                </p:cTn>
                              </p:par>
                              <p:par>
                                <p:cTn id="21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32099E-6 L 0.08976 0.47315 " pathEditMode="relative" rAng="0" ptsTypes="AA">
                                      <p:cBhvr>
                                        <p:cTn id="2162" dur="2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23642"/>
                                    </p:animMotion>
                                  </p:childTnLst>
                                </p:cTn>
                              </p:par>
                              <p:par>
                                <p:cTn id="21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82716E-6 L 0.09809 0.39907 " pathEditMode="relative" rAng="0" ptsTypes="AA">
                                      <p:cBhvr>
                                        <p:cTn id="2164" dur="20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19938"/>
                                    </p:animMotion>
                                  </p:childTnLst>
                                </p:cTn>
                              </p:par>
                              <p:par>
                                <p:cTn id="21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7284E-6 L 0.11459 0.43179 " pathEditMode="relative" rAng="0" ptsTypes="AA">
                                      <p:cBhvr>
                                        <p:cTn id="2166" dur="2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21574"/>
                                    </p:animMotion>
                                  </p:childTnLst>
                                </p:cTn>
                              </p:par>
                              <p:par>
                                <p:cTn id="21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4375 0.42871 " pathEditMode="relative" rAng="0" ptsTypes="AA">
                                      <p:cBhvr>
                                        <p:cTn id="2168" dur="20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1420"/>
                                    </p:animMotion>
                                  </p:childTnLst>
                                </p:cTn>
                              </p:par>
                              <p:par>
                                <p:cTn id="21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46914E-7 L 0.08403 0.4 " pathEditMode="relative" rAng="0" ptsTypes="AA">
                                      <p:cBhvr>
                                        <p:cTn id="2170" dur="2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20000"/>
                                    </p:animMotion>
                                  </p:childTnLst>
                                </p:cTn>
                              </p:par>
                              <p:par>
                                <p:cTn id="2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6296E-6 L 0.06059 0.38426 " pathEditMode="relative" rAng="0" ptsTypes="AA">
                                      <p:cBhvr>
                                        <p:cTn id="2172" dur="2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19198"/>
                                    </p:animMotion>
                                  </p:childTnLst>
                                </p:cTn>
                              </p:par>
                              <p:par>
                                <p:cTn id="2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6 -0.00864 L 0.06459 0.38796 " pathEditMode="relative" rAng="0" ptsTypes="AA">
                                      <p:cBhvr>
                                        <p:cTn id="2174" dur="2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19815"/>
                                    </p:animMotion>
                                  </p:childTnLst>
                                </p:cTn>
                              </p:par>
                              <p:par>
                                <p:cTn id="21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8.64198E-7 L 0.09305 0.40093 " pathEditMode="relative" rAng="0" ptsTypes="AA">
                                      <p:cBhvr>
                                        <p:cTn id="2176" dur="2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20031"/>
                                    </p:animMotion>
                                  </p:childTnLst>
                                </p:cTn>
                              </p:par>
                              <p:par>
                                <p:cTn id="21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7284E-6 L 0.0625 0.40679 " pathEditMode="relative" rAng="0" ptsTypes="AA">
                                      <p:cBhvr>
                                        <p:cTn id="2178" dur="2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20340"/>
                                    </p:animMotion>
                                  </p:childTnLst>
                                </p:cTn>
                              </p:par>
                              <p:par>
                                <p:cTn id="21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32099E-6 L 0.04722 0.42902 " pathEditMode="relative" rAng="0" ptsTypes="AA">
                                      <p:cBhvr>
                                        <p:cTn id="2180" dur="2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21451"/>
                                    </p:animMotion>
                                  </p:childTnLst>
                                </p:cTn>
                              </p:par>
                              <p:par>
                                <p:cTn id="21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3 L 0.07691 0.43303 " pathEditMode="relative" rAng="0" ptsTypes="AA">
                                      <p:cBhvr>
                                        <p:cTn id="2182" dur="2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21605"/>
                                    </p:animMotion>
                                  </p:childTnLst>
                                </p:cTn>
                              </p:par>
                              <p:par>
                                <p:cTn id="21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5679E-6 L 0.00139 0.44383 " pathEditMode="relative" rAng="0" ptsTypes="AA">
                                      <p:cBhvr>
                                        <p:cTn id="2184" dur="2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22191"/>
                                    </p:animMotion>
                                  </p:childTnLst>
                                </p:cTn>
                              </p:par>
                              <p:par>
                                <p:cTn id="21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8.64198E-7 L 0.05139 0.38457 " pathEditMode="relative" rAng="0" ptsTypes="AA">
                                      <p:cBhvr>
                                        <p:cTn id="2186" dur="2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19228"/>
                                    </p:animMotion>
                                  </p:childTnLst>
                                </p:cTn>
                              </p:par>
                              <p:par>
                                <p:cTn id="21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32099E-6 L 0.09045 0.4142 " pathEditMode="relative" rAng="0" ptsTypes="AA">
                                      <p:cBhvr>
                                        <p:cTn id="2188" dur="20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4" y="20710"/>
                                    </p:animMotion>
                                  </p:childTnLst>
                                </p:cTn>
                              </p:par>
                              <p:par>
                                <p:cTn id="21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1389 L 0.08264 0.4179 " pathEditMode="relative" rAng="0" ptsTypes="AA">
                                      <p:cBhvr>
                                        <p:cTn id="2190" dur="2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1574"/>
                                    </p:animMotion>
                                  </p:childTnLst>
                                </p:cTn>
                              </p:par>
                              <p:par>
                                <p:cTn id="21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0864 L 0.0691 0.36389 " pathEditMode="relative" rAng="0" ptsTypes="AA">
                                      <p:cBhvr>
                                        <p:cTn id="2192" dur="20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18611"/>
                                    </p:animMotion>
                                  </p:childTnLst>
                                </p:cTn>
                              </p:par>
                              <p:par>
                                <p:cTn id="21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20988E-6 L 0.0474 0.3855 " pathEditMode="relative" rAng="0" ptsTypes="AA">
                                      <p:cBhvr>
                                        <p:cTn id="2194" dur="2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19259"/>
                                    </p:animMotion>
                                  </p:childTnLst>
                                </p:cTn>
                              </p:par>
                              <p:par>
                                <p:cTn id="21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 L 0.11875 0.44629 " pathEditMode="relative" rAng="0" ptsTypes="AA">
                                      <p:cBhvr>
                                        <p:cTn id="2196" dur="20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21944"/>
                                    </p:animMotion>
                                  </p:childTnLst>
                                </p:cTn>
                              </p:par>
                              <p:par>
                                <p:cTn id="21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741 L 0.14011 0.43056 " pathEditMode="relative" rAng="0" ptsTypes="AA">
                                      <p:cBhvr>
                                        <p:cTn id="2198" dur="2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21883"/>
                                    </p:animMotion>
                                  </p:childTnLst>
                                </p:cTn>
                              </p:par>
                              <p:par>
                                <p:cTn id="21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32099E-6 L 0.05625 0.42902 " pathEditMode="relative" rAng="0" ptsTypes="AA">
                                      <p:cBhvr>
                                        <p:cTn id="2200" dur="20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21451"/>
                                    </p:animMotion>
                                  </p:childTnLst>
                                </p:cTn>
                              </p:par>
                              <p:par>
                                <p:cTn id="22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09375 0.41111 " pathEditMode="relative" rAng="0" ptsTypes="AA">
                                      <p:cBhvr>
                                        <p:cTn id="2202" dur="2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20556"/>
                                    </p:animMotion>
                                  </p:childTnLst>
                                </p:cTn>
                              </p:par>
                              <p:par>
                                <p:cTn id="2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0.00617 L 0.07951 0.39846 " pathEditMode="relative" rAng="0" ptsTypes="AA">
                                      <p:cBhvr>
                                        <p:cTn id="2204" dur="20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19599"/>
                                    </p:animMotion>
                                  </p:childTnLst>
                                </p:cTn>
                              </p:par>
                              <p:par>
                                <p:cTn id="22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32099E-6 L 0.02083 0.38241 " pathEditMode="relative" rAng="0" ptsTypes="AA">
                                      <p:cBhvr>
                                        <p:cTn id="2206" dur="2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9105"/>
                                    </p:animMotion>
                                  </p:childTnLst>
                                </p:cTn>
                              </p:par>
                              <p:par>
                                <p:cTn id="22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09877E-6 L 0.12448 0.42191 " pathEditMode="relative" rAng="0" ptsTypes="AA">
                                      <p:cBhvr>
                                        <p:cTn id="2208" dur="20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21080"/>
                                    </p:animMotion>
                                  </p:childTnLst>
                                </p:cTn>
                              </p:par>
                              <p:par>
                                <p:cTn id="22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33333E-6 L 0.12379 0.39259 " pathEditMode="relative" rAng="0" ptsTypes="AA">
                                      <p:cBhvr>
                                        <p:cTn id="2210" dur="2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1" y="19630"/>
                                    </p:animMotion>
                                  </p:childTnLst>
                                </p:cTn>
                              </p:par>
                              <p:par>
                                <p:cTn id="22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6 L 0.06701 0.46358 " pathEditMode="relative" rAng="0" ptsTypes="AA">
                                      <p:cBhvr>
                                        <p:cTn id="2212" dur="2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23179"/>
                                    </p:animMotion>
                                  </p:childTnLst>
                                </p:cTn>
                              </p:par>
                              <p:par>
                                <p:cTn id="22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7284E-6 L 0.07518 0.40864 " pathEditMode="relative" rAng="0" ptsTypes="AA">
                                      <p:cBhvr>
                                        <p:cTn id="2214" dur="2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0432"/>
                                    </p:animMotion>
                                  </p:childTnLst>
                                </p:cTn>
                              </p:par>
                              <p:par>
                                <p:cTn id="22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0772 L 0.08438 0.45926 " pathEditMode="relative" rAng="0" ptsTypes="AA">
                                      <p:cBhvr>
                                        <p:cTn id="2216" dur="2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2" y="22562"/>
                                    </p:animMotion>
                                  </p:childTnLst>
                                </p:cTn>
                              </p:par>
                              <p:par>
                                <p:cTn id="22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7284E-6 L 0.071 0.36265 " pathEditMode="relative" rAng="0" ptsTypes="AA">
                                      <p:cBhvr>
                                        <p:cTn id="2218" dur="2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18117"/>
                                    </p:animMotion>
                                  </p:childTnLst>
                                </p:cTn>
                              </p:par>
                              <p:par>
                                <p:cTn id="22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0.08767 0.45463 " pathEditMode="relative" rAng="0" ptsTypes="AA">
                                      <p:cBhvr>
                                        <p:cTn id="2220" dur="20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22716"/>
                                    </p:animMotion>
                                  </p:childTnLst>
                                </p:cTn>
                              </p:par>
                              <p:par>
                                <p:cTn id="22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45679E-6 L 0.04184 0.45155 " pathEditMode="relative" rAng="0" ptsTypes="AA">
                                      <p:cBhvr>
                                        <p:cTn id="2222" dur="2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22562"/>
                                    </p:animMotion>
                                  </p:childTnLst>
                                </p:cTn>
                              </p:par>
                              <p:par>
                                <p:cTn id="22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82716E-6 L 0.07378 0.46697 " pathEditMode="relative" rAng="0" ptsTypes="AA">
                                      <p:cBhvr>
                                        <p:cTn id="2224" dur="2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23333"/>
                                    </p:animMotion>
                                  </p:childTnLst>
                                </p:cTn>
                              </p:par>
                              <p:par>
                                <p:cTn id="22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71605E-6 L 0.1335 0.40679 " pathEditMode="relative" rAng="0" ptsTypes="AA">
                                      <p:cBhvr>
                                        <p:cTn id="2226" dur="2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20340"/>
                                    </p:animMotion>
                                  </p:childTnLst>
                                </p:cTn>
                              </p:par>
                              <p:par>
                                <p:cTn id="22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1451 L 0.07916 0.4784 " pathEditMode="relative" rAng="0" ptsTypes="AA">
                                      <p:cBhvr>
                                        <p:cTn id="2228" dur="2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23179"/>
                                    </p:animMotion>
                                  </p:childTnLst>
                                </p:cTn>
                              </p:par>
                              <p:par>
                                <p:cTn id="22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08642E-6 L 0.11615 0.48303 " pathEditMode="relative" rAng="0" ptsTypes="AA">
                                      <p:cBhvr>
                                        <p:cTn id="2230" dur="2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9" y="24136"/>
                                    </p:animMotion>
                                  </p:childTnLst>
                                </p:cTn>
                              </p:par>
                              <p:par>
                                <p:cTn id="22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7726 0.41482 " pathEditMode="relative" rAng="0" ptsTypes="AA">
                                      <p:cBhvr>
                                        <p:cTn id="2232" dur="2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0741"/>
                                    </p:animMotion>
                                  </p:childTnLst>
                                </p:cTn>
                              </p:par>
                              <p:par>
                                <p:cTn id="22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10364 0.48149 " pathEditMode="relative" rAng="0" ptsTypes="AA">
                                      <p:cBhvr>
                                        <p:cTn id="2234" dur="2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24074"/>
                                    </p:animMotion>
                                  </p:childTnLst>
                                </p:cTn>
                              </p:par>
                              <p:par>
                                <p:cTn id="22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97531E-6 L 0.10365 0.44012 " pathEditMode="relative" rAng="0" ptsTypes="AA">
                                      <p:cBhvr>
                                        <p:cTn id="2236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22006"/>
                                    </p:animMotion>
                                  </p:childTnLst>
                                </p:cTn>
                              </p:par>
                              <p:par>
                                <p:cTn id="22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7284E-6 L 0.09097 0.42191 " pathEditMode="relative" rAng="0" ptsTypes="AA">
                                      <p:cBhvr>
                                        <p:cTn id="2238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21080"/>
                                    </p:animMotion>
                                  </p:childTnLst>
                                </p:cTn>
                              </p:par>
                              <p:par>
                                <p:cTn id="22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1574 L 0.0875 0.40802 " pathEditMode="relative" rAng="0" ptsTypes="AA">
                                      <p:cBhvr>
                                        <p:cTn id="2240" dur="20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19599"/>
                                    </p:animMotion>
                                  </p:childTnLst>
                                </p:cTn>
                              </p:par>
                              <p:par>
                                <p:cTn id="22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93827E-7 L 0.05503 0.43704 " pathEditMode="relative" rAng="0" ptsTypes="AA">
                                      <p:cBhvr>
                                        <p:cTn id="2242" dur="2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21852"/>
                                    </p:animMotion>
                                  </p:childTnLst>
                                </p:cTn>
                              </p:par>
                              <p:par>
                                <p:cTn id="22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45679E-6 L 0.06336 0.44136 " pathEditMode="relative" rAng="0" ptsTypes="AA">
                                      <p:cBhvr>
                                        <p:cTn id="2244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22068"/>
                                    </p:animMotion>
                                  </p:childTnLst>
                                </p:cTn>
                              </p:par>
                              <p:par>
                                <p:cTn id="22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7 L 0.04271 0.40988 " pathEditMode="relative" rAng="0" ptsTypes="AA">
                                      <p:cBhvr>
                                        <p:cTn id="2246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20494"/>
                                    </p:animMotion>
                                  </p:childTnLst>
                                </p:cTn>
                              </p:par>
                              <p:par>
                                <p:cTn id="22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-0.01512 L 0.06389 0.45402 " pathEditMode="relative" rAng="0" ptsTypes="AA">
                                      <p:cBhvr>
                                        <p:cTn id="2248" dur="20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8" y="23457"/>
                                    </p:animMotion>
                                  </p:childTnLst>
                                </p:cTn>
                              </p:par>
                              <p:par>
                                <p:cTn id="22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1821 L 0.1099 0.35031 " pathEditMode="relative" rAng="0" ptsTypes="AA">
                                      <p:cBhvr>
                                        <p:cTn id="2250" dur="20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18426"/>
                                    </p:animMotion>
                                  </p:childTnLst>
                                </p:cTn>
                              </p:par>
                              <p:par>
                                <p:cTn id="22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93827E-6 L 0.1217 0.40988 " pathEditMode="relative" rAng="0" ptsTypes="AA">
                                      <p:cBhvr>
                                        <p:cTn id="2252" dur="20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6" y="20494"/>
                                    </p:animMotion>
                                  </p:childTnLst>
                                </p:cTn>
                              </p:par>
                              <p:par>
                                <p:cTn id="22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0864 L 0.06806 0.33889 " pathEditMode="relative" rAng="0" ptsTypes="AA">
                                      <p:cBhvr>
                                        <p:cTn id="2254" dur="2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17377"/>
                                    </p:animMotion>
                                  </p:childTnLst>
                                </p:cTn>
                              </p:par>
                              <p:par>
                                <p:cTn id="22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0741 L 0.15434 0.40093 " pathEditMode="relative" rAng="0" ptsTypes="AA">
                                      <p:cBhvr>
                                        <p:cTn id="2256" dur="20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20401"/>
                                    </p:animMotion>
                                  </p:childTnLst>
                                </p:cTn>
                              </p:par>
                              <p:par>
                                <p:cTn id="22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7284E-6 L 0.13281 0.38735 " pathEditMode="relative" rAng="0" ptsTypes="AA">
                                      <p:cBhvr>
                                        <p:cTn id="2258" dur="2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2" y="19352"/>
                                    </p:animMotion>
                                  </p:childTnLst>
                                </p:cTn>
                              </p:par>
                              <p:par>
                                <p:cTn id="22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82716E-6 L 0.15434 0.38673 " pathEditMode="relative" rAng="0" ptsTypes="AA">
                                      <p:cBhvr>
                                        <p:cTn id="2260" dur="2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19321"/>
                                    </p:animMotion>
                                  </p:childTnLst>
                                </p:cTn>
                              </p:par>
                              <p:par>
                                <p:cTn id="22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-0.00031 L 0.10069 0.46636 " pathEditMode="relative" rAng="0" ptsTypes="AA">
                                      <p:cBhvr>
                                        <p:cTn id="2262" dur="2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23333"/>
                                    </p:animMotion>
                                  </p:childTnLst>
                                </p:cTn>
                              </p:par>
                              <p:par>
                                <p:cTn id="22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0092 L 0.09653 0.40494 " pathEditMode="relative" rAng="0" ptsTypes="AA">
                                      <p:cBhvr>
                                        <p:cTn id="2264" dur="2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20185"/>
                                    </p:animMotion>
                                  </p:childTnLst>
                                </p:cTn>
                              </p:par>
                              <p:par>
                                <p:cTn id="22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1574 L 0.07222 0.44444 " pathEditMode="relative" rAng="0" ptsTypes="AA">
                                      <p:cBhvr>
                                        <p:cTn id="2266" dur="2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5" y="21420"/>
                                    </p:animMotion>
                                  </p:childTnLst>
                                </p:cTn>
                              </p:par>
                              <p:par>
                                <p:cTn id="22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85185E-6 L 0.09461 0.44444 " pathEditMode="relative" rAng="0" ptsTypes="AA">
                                      <p:cBhvr>
                                        <p:cTn id="2268" dur="2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2222"/>
                                    </p:animMotion>
                                  </p:childTnLst>
                                </p:cTn>
                              </p:par>
                              <p:par>
                                <p:cTn id="22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5679E-6 L 0.06875 0.36081 " pathEditMode="relative" rAng="0" ptsTypes="AA">
                                      <p:cBhvr>
                                        <p:cTn id="2270" dur="2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18025"/>
                                    </p:animMotion>
                                  </p:childTnLst>
                                </p:cTn>
                              </p:par>
                              <p:par>
                                <p:cTn id="22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1389 L 0.10226 0.40123 " pathEditMode="relative" rAng="0" ptsTypes="AA">
                                      <p:cBhvr>
                                        <p:cTn id="2272" dur="2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8" y="20741"/>
                                    </p:animMotion>
                                  </p:childTnLst>
                                </p:cTn>
                              </p:par>
                              <p:par>
                                <p:cTn id="22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20988E-6 L 0.11337 0.35587 " pathEditMode="relative" rAng="0" ptsTypes="AA">
                                      <p:cBhvr>
                                        <p:cTn id="2274" dur="2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60" y="17778"/>
                                    </p:animMotion>
                                  </p:childTnLst>
                                </p:cTn>
                              </p:par>
                              <p:par>
                                <p:cTn id="22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0896 L 0.03333 0.42902 " pathEditMode="relative" rAng="0" ptsTypes="AA">
                                      <p:cBhvr>
                                        <p:cTn id="2276" dur="2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20988"/>
                                    </p:animMotion>
                                  </p:childTnLst>
                                </p:cTn>
                              </p:par>
                              <p:par>
                                <p:cTn id="22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8854 0.37994 " pathEditMode="relative" rAng="0" ptsTypes="AA">
                                      <p:cBhvr>
                                        <p:cTn id="2278" dur="2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18981"/>
                                    </p:animMotion>
                                  </p:childTnLst>
                                </p:cTn>
                              </p:par>
                              <p:par>
                                <p:cTn id="22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4568E-6 L 0.13455 0.45247 " pathEditMode="relative" rAng="0" ptsTypes="AA">
                                      <p:cBhvr>
                                        <p:cTn id="2280" dur="2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22623"/>
                                    </p:animMotion>
                                  </p:childTnLst>
                                </p:cTn>
                              </p:par>
                              <p:par>
                                <p:cTn id="22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34568E-6 L 0.11771 0.43766 " pathEditMode="relative" rAng="0" ptsTypes="AA">
                                      <p:cBhvr>
                                        <p:cTn id="2282" dur="2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21883"/>
                                    </p:animMotion>
                                  </p:childTnLst>
                                </p:cTn>
                              </p:par>
                              <p:par>
                                <p:cTn id="22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0.10104 0.47037 " pathEditMode="relative" rAng="0" ptsTypes="AA">
                                      <p:cBhvr>
                                        <p:cTn id="2284" dur="2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23519"/>
                                    </p:animMotion>
                                  </p:childTnLst>
                                </p:cTn>
                              </p:par>
                              <p:par>
                                <p:cTn id="22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741 L 0.13073 0.44475 " pathEditMode="relative" rAng="0" ptsTypes="AA">
                                      <p:cBhvr>
                                        <p:cTn id="2286" dur="2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0" y="21852"/>
                                    </p:animMotion>
                                  </p:childTnLst>
                                </p:cTn>
                              </p:par>
                              <p:par>
                                <p:cTn id="22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46914E-7 L 0.06215 0.43827 " pathEditMode="relative" rAng="0" ptsTypes="AA">
                                      <p:cBhvr>
                                        <p:cTn id="2288" dur="2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" y="21914"/>
                                    </p:animMotion>
                                  </p:childTnLst>
                                </p:cTn>
                              </p:par>
                              <p:par>
                                <p:cTn id="22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753E-6 L 0.03855 0.42253 " pathEditMode="relative" rAng="0" ptsTypes="AA">
                                      <p:cBhvr>
                                        <p:cTn id="2290" dur="2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21111"/>
                                    </p:animMotion>
                                  </p:childTnLst>
                                </p:cTn>
                              </p:par>
                              <p:par>
                                <p:cTn id="22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092 L 0.0842 0.43611 " pathEditMode="relative" rAng="0" ptsTypes="AA">
                                      <p:cBhvr>
                                        <p:cTn id="2292" dur="2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21759"/>
                                    </p:animMotion>
                                  </p:childTnLst>
                                </p:cTn>
                              </p:par>
                              <p:par>
                                <p:cTn id="22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09877E-6 L 0.11285 0.42469 " pathEditMode="relative" rAng="0" ptsTypes="AA">
                                      <p:cBhvr>
                                        <p:cTn id="2294" dur="200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2" y="21235"/>
                                    </p:animMotion>
                                  </p:childTnLst>
                                </p:cTn>
                              </p:par>
                              <p:par>
                                <p:cTn id="22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0.07396 0.40092 " pathEditMode="relative" rAng="0" ptsTypes="AA">
                                      <p:cBhvr>
                                        <p:cTn id="2296" dur="20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20031"/>
                                    </p:animMotion>
                                  </p:childTnLst>
                                </p:cTn>
                              </p:par>
                              <p:par>
                                <p:cTn id="22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20988E-6 L 0.1151 0.46265 " pathEditMode="relative" rAng="0" ptsTypes="AA">
                                      <p:cBhvr>
                                        <p:cTn id="2298" dur="200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7" y="23117"/>
                                    </p:animMotion>
                                  </p:childTnLst>
                                </p:cTn>
                              </p:par>
                              <p:par>
                                <p:cTn id="22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-0.00741 L 0.1217 0.40062 " pathEditMode="relative" rAng="0" ptsTypes="AA">
                                      <p:cBhvr>
                                        <p:cTn id="2300" dur="200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2" y="20401"/>
                                    </p:animMotion>
                                  </p:childTnLst>
                                </p:cTn>
                              </p:par>
                              <p:par>
                                <p:cTn id="23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83951E-6 L 0.04341 0.42284 " pathEditMode="relative" rAng="0" ptsTypes="AA">
                                      <p:cBhvr>
                                        <p:cTn id="2302" dur="20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21142"/>
                                    </p:animMotion>
                                  </p:childTnLst>
                                </p:cTn>
                              </p:par>
                              <p:par>
                                <p:cTn id="23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5 -0.00741 L 0.12326 0.4034 " pathEditMode="relative" rAng="0" ptsTypes="AA">
                                      <p:cBhvr>
                                        <p:cTn id="2304" dur="2000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2" y="20525"/>
                                    </p:animMotion>
                                  </p:childTnLst>
                                </p:cTn>
                              </p:par>
                              <p:par>
                                <p:cTn id="23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07552 0.39444 " pathEditMode="relative" rAng="0" ptsTypes="AA">
                                      <p:cBhvr>
                                        <p:cTn id="2306" dur="2000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7" y="19722"/>
                                    </p:animMotion>
                                  </p:childTnLst>
                                </p:cTn>
                              </p:par>
                              <p:par>
                                <p:cTn id="23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9877E-6 L 0.05104 0.40247 " pathEditMode="relative" rAng="0" ptsTypes="AA">
                                      <p:cBhvr>
                                        <p:cTn id="2308" dur="20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20123"/>
                                    </p:animMotion>
                                  </p:childTnLst>
                                </p:cTn>
                              </p:par>
                              <p:par>
                                <p:cTn id="23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71605E-6 L 0.15104 0.37839 " pathEditMode="relative" rAng="0" ptsTypes="AA">
                                      <p:cBhvr>
                                        <p:cTn id="2310" dur="20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18920"/>
                                    </p:animMotion>
                                  </p:childTnLst>
                                </p:cTn>
                              </p:par>
                              <p:par>
                                <p:cTn id="23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60494E-6 L 0.11354 0.41975 " pathEditMode="relative" rAng="0" ptsTypes="AA">
                                      <p:cBhvr>
                                        <p:cTn id="2312" dur="20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20988"/>
                                    </p:animMotion>
                                  </p:childTnLst>
                                </p:cTn>
                              </p:par>
                              <p:par>
                                <p:cTn id="23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L 0.14966 0.41574 " pathEditMode="relative" rAng="0" ptsTypes="AA">
                                      <p:cBhvr>
                                        <p:cTn id="2314" dur="20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20772"/>
                                    </p:animMotion>
                                  </p:childTnLst>
                                </p:cTn>
                              </p:par>
                              <p:par>
                                <p:cTn id="23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35802E-6 L 0.09879 0.42099 " pathEditMode="relative" rAng="0" ptsTypes="AA">
                                      <p:cBhvr>
                                        <p:cTn id="2316" dur="2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" y="21049"/>
                                    </p:animMotion>
                                  </p:childTnLst>
                                </p:cTn>
                              </p:par>
                              <p:par>
                                <p:cTn id="23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0276 0.32685 " pathEditMode="relative" rAng="0" ptsTypes="AA">
                                      <p:cBhvr>
                                        <p:cTn id="2318" dur="20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16327"/>
                                    </p:animMotion>
                                  </p:childTnLst>
                                </p:cTn>
                              </p:par>
                              <p:par>
                                <p:cTn id="23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32099E-6 L 0.11007 0.37161 " pathEditMode="relative" rAng="0" ptsTypes="AA">
                                      <p:cBhvr>
                                        <p:cTn id="2320" dur="2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1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3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5" fill="hold">
                      <p:stCondLst>
                        <p:cond delay="indefinite"/>
                      </p:stCondLst>
                      <p:childTnLst>
                        <p:par>
                          <p:cTn id="2326" fill="hold">
                            <p:stCondLst>
                              <p:cond delay="0"/>
                            </p:stCondLst>
                            <p:childTnLst>
                              <p:par>
                                <p:cTn id="23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9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2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5"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8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1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4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7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0"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3"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6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9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2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5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8" dur="5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1" dur="5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4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7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0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3" dur="5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6" dur="5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9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2"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5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8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1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2" fill="hold">
                      <p:stCondLst>
                        <p:cond delay="indefinite"/>
                      </p:stCondLst>
                      <p:childTnLst>
                        <p:par>
                          <p:cTn id="2403" fill="hold">
                            <p:stCondLst>
                              <p:cond delay="0"/>
                            </p:stCondLst>
                            <p:childTnLst>
                              <p:par>
                                <p:cTn id="2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6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9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0" fill="hold">
                      <p:stCondLst>
                        <p:cond delay="indefinite"/>
                      </p:stCondLst>
                      <p:childTnLst>
                        <p:par>
                          <p:cTn id="2411" fill="hold">
                            <p:stCondLst>
                              <p:cond delay="0"/>
                            </p:stCondLst>
                            <p:childTnLst>
                              <p:par>
                                <p:cTn id="24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3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6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8" fill="hold">
                      <p:stCondLst>
                        <p:cond delay="indefinite"/>
                      </p:stCondLst>
                      <p:childTnLst>
                        <p:par>
                          <p:cTn id="2419" fill="hold">
                            <p:stCondLst>
                              <p:cond delay="0"/>
                            </p:stCondLst>
                            <p:childTnLst>
                              <p:par>
                                <p:cTn id="242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421" dur="2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1821 L -0.13889 0.55555 " pathEditMode="relative" rAng="0" ptsTypes="AA">
                                      <p:cBhvr>
                                        <p:cTn id="2423" dur="2000" fill="hold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28673"/>
                                    </p:animMotion>
                                  </p:childTnLst>
                                </p:cTn>
                              </p:par>
                              <p:par>
                                <p:cTn id="24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31 -0.03303 L -0.12413 0.55617 " pathEditMode="relative" rAng="0" ptsTypes="AA">
                                      <p:cBhvr>
                                        <p:cTn id="2425" dur="2000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29444"/>
                                    </p:animMotion>
                                  </p:childTnLst>
                                </p:cTn>
                              </p:par>
                              <p:par>
                                <p:cTn id="24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8.64198E-7 L -0.12205 0.53611 " pathEditMode="relative" rAng="0" ptsTypes="AA">
                                      <p:cBhvr>
                                        <p:cTn id="2427" dur="2000" fill="hold"/>
                                        <p:tgtEl>
                                          <p:spTgt spid="1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11" y="26790"/>
                                    </p:animMotion>
                                  </p:childTnLst>
                                </p:cTn>
                              </p:par>
                              <p:par>
                                <p:cTn id="24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19 0.00741 L -0.11684 0.60525 " pathEditMode="relative" rAng="0" ptsTypes="AA">
                                      <p:cBhvr>
                                        <p:cTn id="2429" dur="200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" y="29877"/>
                                    </p:animMotion>
                                  </p:childTnLst>
                                </p:cTn>
                              </p:par>
                              <p:par>
                                <p:cTn id="24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32 0.06759 L -0.11129 0.67839 " pathEditMode="relative" rAng="0" ptsTypes="AA">
                                      <p:cBhvr>
                                        <p:cTn id="2431" dur="2000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30525"/>
                                    </p:animMotion>
                                  </p:childTnLst>
                                </p:cTn>
                              </p:par>
                              <p:par>
                                <p:cTn id="24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34568E-6 L -0.10035 0.575 " pathEditMode="relative" rAng="0" ptsTypes="AA">
                                      <p:cBhvr>
                                        <p:cTn id="2433" dur="2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28735"/>
                                    </p:animMotion>
                                  </p:childTnLst>
                                </p:cTn>
                              </p:par>
                              <p:par>
                                <p:cTn id="24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95062E-6 L -0.11666 0.57994 " pathEditMode="relative" rAng="0" ptsTypes="AA">
                                      <p:cBhvr>
                                        <p:cTn id="2435" dur="200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28981"/>
                                    </p:animMotion>
                                  </p:childTnLst>
                                </p:cTn>
                              </p:par>
                              <p:par>
                                <p:cTn id="24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-0.10781 0.58333 " pathEditMode="relative" rAng="0" ptsTypes="AA">
                                      <p:cBhvr>
                                        <p:cTn id="2437" dur="20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9" y="29167"/>
                                    </p:animMotion>
                                  </p:childTnLst>
                                </p:cTn>
                              </p:par>
                              <p:par>
                                <p:cTn id="24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-0.02191 L -0.14167 0.55587 " pathEditMode="relative" rAng="0" ptsTypes="AA">
                                      <p:cBhvr>
                                        <p:cTn id="2439" dur="20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28889"/>
                                    </p:animMotion>
                                  </p:childTnLst>
                                </p:cTn>
                              </p:par>
                              <p:par>
                                <p:cTn id="24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2 0.05 L -0.08351 0.65432 " pathEditMode="relative" rAng="0" ptsTypes="AA">
                                      <p:cBhvr>
                                        <p:cTn id="2441" dur="200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8" y="30216"/>
                                    </p:animMotion>
                                  </p:childTnLst>
                                </p:cTn>
                              </p:par>
                              <p:par>
                                <p:cTn id="24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-0.04531 0.67315 " pathEditMode="relative" rAng="0" ptsTypes="AA">
                                      <p:cBhvr>
                                        <p:cTn id="2443" dur="2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" y="33642"/>
                                    </p:animMotion>
                                  </p:childTnLst>
                                </p:cTn>
                              </p:par>
                              <p:par>
                                <p:cTn id="24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7531E-6 L -0.08802 0.63117 " pathEditMode="relative" rAng="0" ptsTypes="AA">
                                      <p:cBhvr>
                                        <p:cTn id="2445" dur="20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0" y="31543"/>
                                    </p:animMotion>
                                  </p:childTnLst>
                                </p:cTn>
                              </p:par>
                              <p:par>
                                <p:cTn id="24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97 -0.03303 L -0.08993 0.54228 " pathEditMode="relative" rAng="0" ptsTypes="AA">
                                      <p:cBhvr>
                                        <p:cTn id="2447" dur="20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28765"/>
                                    </p:animMotion>
                                  </p:childTnLst>
                                </p:cTn>
                              </p:par>
                              <p:par>
                                <p:cTn id="24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09877E-6 L -0.1092 0.58858 " pathEditMode="relative" rAng="0" ptsTypes="AA">
                                      <p:cBhvr>
                                        <p:cTn id="2449" dur="200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29414"/>
                                    </p:animMotion>
                                  </p:childTnLst>
                                </p:cTn>
                              </p:par>
                              <p:par>
                                <p:cTn id="24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1821 L -0.11406 0.55895 " pathEditMode="relative" rAng="0" ptsTypes="AA">
                                      <p:cBhvr>
                                        <p:cTn id="2451" dur="2000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63" y="28858"/>
                                    </p:animMotion>
                                  </p:childTnLst>
                                </p:cTn>
                              </p:par>
                              <p:par>
                                <p:cTn id="24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09877E-6 L -0.1316 0.62315 " pathEditMode="relative" rAng="0" ptsTypes="AA">
                                      <p:cBhvr>
                                        <p:cTn id="2453" dur="2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0" y="31142"/>
                                    </p:animMotion>
                                  </p:childTnLst>
                                </p:cTn>
                              </p:par>
                              <p:par>
                                <p:cTn id="24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08642E-6 L -0.10208 0.55926 " pathEditMode="relative" rAng="0" ptsTypes="AA">
                                      <p:cBhvr>
                                        <p:cTn id="2455" dur="20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27963"/>
                                    </p:animMotion>
                                  </p:childTnLst>
                                </p:cTn>
                              </p:par>
                              <p:par>
                                <p:cTn id="24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6 0.03333 L -0.08386 0.66389 " pathEditMode="relative" rAng="0" ptsTypes="AA">
                                      <p:cBhvr>
                                        <p:cTn id="2457" dur="20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1" y="31512"/>
                                    </p:animMotion>
                                  </p:childTnLst>
                                </p:cTn>
                              </p:par>
                              <p:par>
                                <p:cTn id="24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69136E-6 L -0.10347 0.64969 " pathEditMode="relative" rAng="0" ptsTypes="AA">
                                      <p:cBhvr>
                                        <p:cTn id="2459" dur="20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32469"/>
                                    </p:animMotion>
                                  </p:childTnLst>
                                </p:cTn>
                              </p:par>
                              <p:par>
                                <p:cTn id="24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31 -0.03302 L -0.14323 0.55432 " pathEditMode="relative" rAng="0" ptsTypes="AA">
                                      <p:cBhvr>
                                        <p:cTn id="2461" dur="2000" fill="hold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5" y="29352"/>
                                    </p:animMotion>
                                  </p:childTnLst>
                                </p:cTn>
                              </p:par>
                              <p:par>
                                <p:cTn id="24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60494E-6 L -0.12604 0.59074 " pathEditMode="relative" rAng="0" ptsTypes="AA">
                                      <p:cBhvr>
                                        <p:cTn id="2463" dur="2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29537"/>
                                    </p:animMotion>
                                  </p:childTnLst>
                                </p:cTn>
                              </p:par>
                              <p:par>
                                <p:cTn id="246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1 0.00617 L -0.15834 0.60926 " pathEditMode="relative" rAng="0" ptsTypes="AA">
                                      <p:cBhvr>
                                        <p:cTn id="2465" dur="20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26" y="30154"/>
                                    </p:animMotion>
                                  </p:childTnLst>
                                </p:cTn>
                              </p:par>
                              <p:par>
                                <p:cTn id="24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95062E-6 L -0.10017 0.60154 " pathEditMode="relative" rAng="0" ptsTypes="AA">
                                      <p:cBhvr>
                                        <p:cTn id="2467" dur="20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30062"/>
                                    </p:animMotion>
                                  </p:childTnLst>
                                </p:cTn>
                              </p:par>
                              <p:par>
                                <p:cTn id="24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-0.11389 0.5926 " pathEditMode="relative" rAng="0" ptsTypes="AA">
                                      <p:cBhvr>
                                        <p:cTn id="2469" dur="2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2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0" fill="hold">
                            <p:stCondLst>
                              <p:cond delay="2000"/>
                            </p:stCondLst>
                            <p:childTnLst>
                              <p:par>
                                <p:cTn id="24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2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4" fill="hold">
                      <p:stCondLst>
                        <p:cond delay="indefinite"/>
                      </p:stCondLst>
                      <p:childTnLst>
                        <p:par>
                          <p:cTn id="2475" fill="hold">
                            <p:stCondLst>
                              <p:cond delay="0"/>
                            </p:stCondLst>
                            <p:childTnLst>
                              <p:par>
                                <p:cTn id="247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2" fill="hold">
                      <p:stCondLst>
                        <p:cond delay="indefinite"/>
                      </p:stCondLst>
                      <p:childTnLst>
                        <p:par>
                          <p:cTn id="2573" fill="hold">
                            <p:stCondLst>
                              <p:cond delay="0"/>
                            </p:stCondLst>
                            <p:childTnLst>
                              <p:par>
                                <p:cTn id="25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6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C -0.00556 -0.00587 -0.01007 -0.01574 -0.01615 -0.01945 C -0.01719 -0.02223 -0.0191 -0.02624 -0.02084 -0.02778 C -0.02188 -0.02871 -0.02396 -0.02963 -0.02396 -0.02963 C -0.02726 -0.03364 -0.02952 -0.03642 -0.03334 -0.03797 C -0.03525 -0.04013 -0.03438 -0.0392 -0.03594 -0.04074 " pathEditMode="relative" ptsTypes="fffffA">
                                      <p:cBhvr>
                                        <p:cTn id="2578" dur="3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5679E-6 C -0.00486 -0.01451 -0.00885 -0.03241 -0.01562 -0.04445 " pathEditMode="relative" rAng="0" ptsTypes="fA">
                                      <p:cBhvr>
                                        <p:cTn id="2580" dur="30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-2222"/>
                                    </p:animMotion>
                                  </p:childTnLst>
                                </p:cTn>
                              </p:par>
                              <p:par>
                                <p:cTn id="25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8.51852E-6 C -0.00608 -0.00649 -0.00938 -0.01543 -0.01511 -0.02222 C -0.01598 -0.02685 -0.01685 -0.03178 -0.01876 -0.03518 C -0.01928 -0.04135 -0.02032 -0.04475 -0.02084 -0.05092 C -0.01928 -0.06141 -0.01876 -0.06018 -0.01355 -0.06018 " pathEditMode="relative" ptsTypes="ffffA">
                                      <p:cBhvr>
                                        <p:cTn id="2582" dur="30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23457E-6 C 0.00277 -0.00587 0.00607 -0.01111 0.00833 -0.01759 C 0.00972 -0.02161 0.00955 -0.02655 0.01093 -0.03056 C 0.01545 -0.04383 0.01892 -0.05679 0.02239 -0.0713 C 0.02291 -0.07562 0.02396 -0.07994 0.02396 -0.08426 " pathEditMode="relative" ptsTypes="ffffA">
                                      <p:cBhvr>
                                        <p:cTn id="2584" dur="30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8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32099E-6 C 0.00417 -0.00741 0.00695 -0.01791 0.0125 -0.0213 C 0.0132 -0.02624 0.01441 -0.03025 0.01511 -0.03519 C 0.01545 -0.04291 0.01563 -0.06729 0.01979 -0.07223 C 0.02101 -0.07531 0.02205 -0.07531 0.02344 -0.07778 " pathEditMode="relative" ptsTypes="ffffA">
                                      <p:cBhvr>
                                        <p:cTn id="2586" dur="30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-5.80247E-6 C 0.01197 -0.01853 0.02569 -0.03211 0.03854 -0.04816 C 0.04218 -0.05248 0.046 -0.06204 0.04999 -0.0639 C 0.05312 -0.06729 0.0552 -0.07254 0.05885 -0.07408 C 0.05954 -0.07501 0.06041 -0.07563 0.06093 -0.07686 C 0.0618 -0.0784 0.06302 -0.08242 0.06302 -0.08242 " pathEditMode="relative" ptsTypes="fffffA">
                                      <p:cBhvr>
                                        <p:cTn id="2588" dur="300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8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6 1.23457E-7 C 0.0059 -0.00309 0.01162 -0.00649 0.01718 -0.01112 C 0.02239 -0.01544 0.02603 -0.02346 0.03176 -0.02593 C 0.03767 -0.03642 0.04721 -0.03889 0.05364 -0.04815 C 0.06058 -0.05834 0.06353 -0.07408 0.06978 -0.08519 C 0.07083 -0.09075 0.06996 -0.08704 0.07291 -0.09538 C 0.07326 -0.09661 0.07395 -0.09908 0.07395 -0.09908 " pathEditMode="relative" ptsTypes="ffffffA">
                                      <p:cBhvr>
                                        <p:cTn id="2590" dur="30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9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7284E-6 C 0.00973 -0.00061 0.01632 -0.00123 0.02466 -0.00864 C 0.03282 -0.01605 0.04341 -0.03457 0.05313 -0.03457 " pathEditMode="relative" ptsTypes="ffA">
                                      <p:cBhvr>
                                        <p:cTn id="2592" dur="30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9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34568E-6 C 0.00833 -0.00155 0.00486 -0.00247 0.01007 -0.00494 C 0.01267 -0.00803 0.01146 -0.00679 0.01389 -0.00865 C 0.01753 -0.01513 0.02396 -0.01976 0.02916 -0.02161 C 0.03107 -0.025 0.0335 -0.02624 0.03576 -0.0284 C 0.03663 -0.02933 0.03732 -0.03056 0.03819 -0.03149 C 0.03889 -0.0321 0.04028 -0.03272 0.04028 -0.03272 C 0.04253 -0.03889 0.04843 -0.03766 0.05208 -0.03766 " pathEditMode="relative" ptsTypes="fffffffA">
                                      <p:cBhvr>
                                        <p:cTn id="2594" dur="300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9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6.54321E-6 C 0.01459 -0.00092 0.02587 -0.00092 0.03959 0.00309 C 0.04306 0.00587 0.04653 0.0068 0.05035 0.00803 C 0.05313 0.0105 0.05382 0.00987 0.05764 0.0105 C 0.05886 0.01112 0.06025 0.01173 0.06146 0.01235 C 0.0625 0.01297 0.06459 0.0142 0.06459 0.0142 " pathEditMode="relative" ptsTypes="fffffA">
                                      <p:cBhvr>
                                        <p:cTn id="2596" dur="30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7362E-19 2.59259E-6 C 0.00764 -0.00185 0.00764 -0.00339 0.01424 -0.00741 C 0.01615 -0.0108 0.01875 -0.01204 0.02083 -0.01481 C 0.02205 -0.01667 0.02361 -0.0179 0.02465 -0.02037 C 0.025 -0.0213 0.02517 -0.02222 0.02569 -0.02284 C 0.02882 -0.02747 0.03507 -0.03333 0.03854 -0.03642 C 0.04167 -0.0392 0.04479 -0.04383 0.04826 -0.04506 C 0.05069 -0.04722 0.05347 -0.04969 0.05625 -0.05062 C 0.05851 -0.0537 0.06128 -0.05617 0.06389 -0.05864 C 0.0651 -0.05988 0.06771 -0.06173 0.06771 -0.06173 C 0.06858 -0.06327 0.06997 -0.06512 0.07118 -0.06605 C 0.07188 -0.06667 0.07326 -0.06728 0.07326 -0.06728 C 0.075 -0.06944 0.07674 -0.06944 0.07847 -0.07099 C 0.08229 -0.07438 0.08628 -0.07685 0.08993 -0.08086 C 0.09184 -0.08611 0.08872 -0.07809 0.09271 -0.08518 C 0.0934 -0.08642 0.09479 -0.08889 0.09479 -0.08889 C 0.09531 -0.09197 0.09653 -0.09136 0.09826 -0.09197 C 0.09878 -0.0929 0.1 -0.09444 0.1 -0.09444 " pathEditMode="relative" ptsTypes="fffffffffffffffffA">
                                      <p:cBhvr>
                                        <p:cTn id="2598" dur="30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9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35802E-6 C 0.00104 -0.00524 0.00781 -0.00771 0.01007 -0.00926 C 0.01389 -0.01203 0.0184 -0.0145 0.02187 -0.0179 C 0.02673 -0.02253 0.03246 -0.03271 0.03785 -0.03457 C 0.03906 -0.03611 0.0401 -0.03796 0.04167 -0.03889 C 0.04583 -0.04413 0.05191 -0.05308 0.0566 -0.05555 C 0.06163 -0.06173 0.06667 -0.06728 0.07222 -0.0716 C 0.07413 -0.075 0.08038 -0.08611 0.08298 -0.08765 C 0.08594 -0.0929 0.0875 -0.09784 0.08993 -0.1037 C 0.09062 -0.1074 0.09062 -0.10864 0.09201 -0.11111 C 0.09305 -0.11697 0.09861 -0.12901 0.10139 -0.1321 C 0.10312 -0.13734 0.10729 -0.14228 0.11042 -0.14506 " pathEditMode="relative" ptsTypes="fffffffffffA">
                                      <p:cBhvr>
                                        <p:cTn id="2600" dur="30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0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C 0.01719 -0.00278 0.03438 -0.00401 0.05174 -0.00679 C 0.05365 -0.00802 0.05538 -0.00957 0.05729 -0.01049 C 0.05886 -0.01235 0.06129 -0.01358 0.0632 -0.0142 C 0.0658 -0.01667 0.06875 -0.01759 0.07153 -0.01914 C 0.07552 -0.0216 0.07882 -0.02623 0.08264 -0.02901 C 0.0875 -0.03765 0.09306 -0.0463 0.09896 -0.05247 C 0.10018 -0.05525 0.10191 -0.05648 0.10313 -0.05926 C 0.10452 -0.06235 0.10573 -0.06574 0.10729 -0.06852 C 0.10782 -0.07099 0.10851 -0.07253 0.10938 -0.07469 C 0.11025 -0.07963 0.10955 -0.07747 0.11146 -0.08086 C 0.11216 -0.09043 0.11407 -0.10586 0.11667 -0.1142 C 0.11788 -0.1179 0.11841 -0.12284 0.12049 -0.12531 C 0.12101 -0.12839 0.1224 -0.13333 0.12396 -0.13518 C 0.12448 -0.13827 0.12483 -0.13981 0.12604 -0.14197 " pathEditMode="relative" ptsTypes="ffffffffffffffA">
                                      <p:cBhvr>
                                        <p:cTn id="2602" dur="30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0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33333E-6 C 0.00625 -0.00988 0.01181 -0.02037 0.01841 -0.02901 C 0.02118 -0.03272 0.0224 -0.04043 0.0257 -0.04321 C 0.03247 -0.04908 0.04271 -0.05648 0.05 -0.05803 C 0.05417 -0.06173 0.05973 -0.06173 0.06424 -0.06235 C 0.07118 -0.06482 0.07813 -0.0642 0.08507 -0.06605 C 0.09688 -0.06914 0.10851 -0.07315 0.12049 -0.07408 C 0.12188 -0.075 0.12118 -0.07469 0.12257 -0.07469 " pathEditMode="relative" ptsTypes="fffffffA">
                                      <p:cBhvr>
                                        <p:cTn id="2604" dur="30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23457E-6 C 0.00712 -0.00185 0.01128 -0.00339 0.01736 -0.00555 C 0.01962 -0.00741 0.02257 -0.00864 0.025 -0.00926 C 0.03299 -0.01697 0.02344 -0.00864 0.03125 -0.01296 C 0.03281 -0.01389 0.03437 -0.01667 0.03576 -0.0179 C 0.03976 -0.02099 0.04531 -0.02469 0.04965 -0.02592 C 0.06128 -0.03271 0.0724 -0.03981 0.08437 -0.04506 C 0.08802 -0.0466 0.09062 -0.05 0.0941 -0.05185 C 0.09774 -0.05617 0.10208 -0.05802 0.1059 -0.06173 C 0.10972 -0.06543 0.11389 -0.07222 0.11806 -0.07346 C 0.12344 -0.07932 0.12812 -0.08611 0.13437 -0.08827 C 0.13524 -0.0892 0.13611 -0.09043 0.13715 -0.09136 C 0.13819 -0.09228 0.14028 -0.09321 0.14028 -0.09321 C 0.14184 -0.09599 0.14358 -0.09506 0.14514 -0.09753 C 0.14809 -0.10247 0.15 -0.10802 0.15278 -0.11296 C 0.15347 -0.11667 0.15503 -0.11944 0.1566 -0.12222 C 0.15625 -0.11389 0.15521 -0.10278 0.15521 -0.09383 " pathEditMode="relative" ptsTypes="ffffffffffffffffA">
                                      <p:cBhvr>
                                        <p:cTn id="2606" dur="3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C 0.0092 -0.00278 0.01493 -0.0071 0.02327 -0.00802 C 0.05608 -0.02099 0.09028 -0.01419 0.12361 -0.01419 " pathEditMode="relative" ptsTypes="ffA">
                                      <p:cBhvr>
                                        <p:cTn id="2608" dur="3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0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1111E-6 -2.96296E-6 C 0.00676 -0.00092 0.01336 -0.0037 0.02013 -0.00493 C 0.03038 -0.01018 0.04531 -0.00586 0.05347 -0.00555 C 0.05659 -0.00463 0.05937 -0.0037 0.06249 -0.00246 C 0.06458 -2.96296E-6 0.06614 -0.0003 0.06874 -2.96296E-6 C 0.0743 0.00278 0.08055 0.00402 0.08576 -0.00061 C 0.08715 -0.00401 0.09079 -0.00648 0.09305 -0.00802 C 0.09426 -0.01018 0.09531 -0.01049 0.09652 -0.01234 C 0.09722 -0.01327 0.09861 -0.01543 0.09861 -0.01543 " pathEditMode="relative" ptsTypes="ffffffffA">
                                      <p:cBhvr>
                                        <p:cTn id="2610" dur="30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97531E-6 C 0.01059 -0.00093 0.01962 -0.00556 0.02986 -0.00864 C 0.03177 -0.01081 0.03489 -0.01266 0.03715 -0.01358 C 0.04305 -0.02068 0.05191 -0.02161 0.05868 -0.02531 C 0.07187 -0.03241 0.08455 -0.04105 0.09826 -0.04445 C 0.10417 -0.04784 0.11042 -0.05 0.11667 -0.05124 C 0.1184 -0.05278 0.12014 -0.05309 0.12187 -0.05432 C 0.12344 -0.0571 0.12517 -0.05803 0.12743 -0.05864 C 0.12899 -0.05988 0.13229 -0.06111 0.13229 -0.06111 C 0.13594 -0.06605 0.14062 -0.06636 0.14479 -0.06914 C 0.1467 -0.07068 0.15104 -0.07161 0.15104 -0.07161 C 0.15399 -0.07531 0.16215 -0.07346 0.16458 -0.07346 " pathEditMode="relative" ptsTypes="fffffffffffA">
                                      <p:cBhvr>
                                        <p:cTn id="2612" dur="30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-3.95062E-6 C 0.02379 -0.00278 0.03733 -0.00093 0.06841 -0.00062 C 0.0849 0.00278 0.10157 0.00154 0.11806 -3.95062E-6 C 0.12119 -0.00185 0.12466 -0.00278 0.12779 -0.00494 C 0.13074 -0.0071 0.13213 -0.00926 0.13543 -0.00988 C 0.1415 -0.01358 0.14671 -0.01975 0.15279 -0.02346 C 0.15435 -0.02624 0.15591 -0.02901 0.1573 -0.0321 C 0.15782 -0.03488 0.15782 -0.03827 0.15869 -0.04074 C 0.16216 -0.05154 0.16702 -0.0608 0.17084 -0.07099 C 0.1731 -0.07685 0.17431 -0.08333 0.1764 -0.08889 C 0.17674 -0.09259 0.17761 -0.09506 0.17883 -0.09815 C 0.179 -0.10062 0.17918 -0.10216 0.17952 -0.10432 C 0.1797 -0.10556 0.18022 -0.10803 0.18022 -0.10803 " pathEditMode="relative" ptsTypes="ffffffffffffA">
                                      <p:cBhvr>
                                        <p:cTn id="2614" dur="30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83951E-6 C 0.01493 0.00864 0.03108 0.01852 0.04687 0.02037 C 0.05347 0.02315 0.06059 0.02345 0.06736 0.02531 C 0.13142 0.02438 0.10208 0.03055 0.12639 0.01975 C 0.1276 0.01821 0.12847 0.0179 0.12986 0.01728 C 0.13264 0.01389 0.13785 0.00679 0.14097 0.00555 C 0.14479 0.00031 0.14913 -0.00432 0.15278 -0.00988 C 0.1559 -0.01451 0.15365 -0.01297 0.15625 -0.0142 C 0.15851 -0.01821 0.16076 -0.02223 0.16354 -0.02531 C 0.16458 -0.0284 0.16615 -0.0321 0.16806 -0.03334 C 0.17587 -0.03303 0.17882 -0.03858 0.18056 -0.02902 C 0.18038 -0.02716 0.17951 -0.02408 0.17951 -0.02408 " pathEditMode="relative" ptsTypes="fffffffffffA">
                                      <p:cBhvr>
                                        <p:cTn id="2616" dur="300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04 0.00278 0.00573 0.02778 0.00937 0.03179 C 0.00955 0.03395 0.01042 0.03488 0.01146 0.03642 C 0.0118 0.03982 0.01545 0.04352 0.01719 0.04475 C 0.0184 0.04815 0.02222 0.05154 0.02448 0.05278 C 0.02639 0.05525 0.02899 0.05556 0.03125 0.05587 C 0.03455 0.05679 0.03733 0.05864 0.0408 0.05957 C 0.04253 0.05957 0.04427 0.05957 0.04601 0.05926 C 0.04878 0.05864 0.05121 0.05463 0.05417 0.05371 C 0.05625 0.05216 0.0625 0.04599 0.06424 0.04537 C 0.06927 0.04136 0.07517 0.03704 0.07917 0.02994 " pathEditMode="relative" ptsTypes="ffffffffffA">
                                      <p:cBhvr>
                                        <p:cTn id="2618" dur="30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1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187 0.01697 0.04236 0.03673 0.06614 0.04105 C 0.06961 0.04259 0.07291 0.04321 0.07656 0.04352 C 0.08507 0.04598 0.09375 0.04753 0.10104 0.03981 C 0.10243 0.03611 0.10416 0.0324 0.1059 0.02901 C 0.10677 0.02747 0.1085 0.02531 0.10902 0.02345 " pathEditMode="relative" ptsTypes="fffffA">
                                      <p:cBhvr>
                                        <p:cTn id="2620" dur="3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2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451 0.0074 0.01024 0.01296 0.01632 0.0145 C 0.02118 0.0179 0.02708 0.0216 0.03142 0.02654 C 0.03524 0.03086 0.03941 0.0358 0.04375 0.03796 C 0.05069 0.04475 0.0526 0.04228 0.06372 0.04351 C 0.06615 0.04506 0.06875 0.0466 0.07135 0.04722 C 0.07604 0.04598 0.07934 0.04413 0.08403 0.04351 C 0.08594 0.04228 0.08802 0.04105 0.0901 0.04043 C 0.09115 0.03919 0.09219 0.03765 0.09288 0.0358 C 0.09288 0.03333 0.09271 0.0287 0.09271 0.0287 " pathEditMode="relative" ptsTypes="fffffffffA">
                                      <p:cBhvr>
                                        <p:cTn id="2622" dur="30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65 0.00525 0.01719 0.00185 0.02066 0.00155 C 0.02587 -0.00031 0.02361 0.00031 0.02743 -0.00031 C 0.02969 -0.00185 0.03108 -0.00278 0.03334 -0.00308 C 0.03577 -0.00524 0.03785 -0.00648 0.04045 -0.00679 C 0.04254 -0.00864 0.0415 -0.00833 0.04358 -0.00864 C 0.04514 -0.01018 0.04705 -0.01111 0.04879 -0.01142 C 0.05105 -0.01327 0.05365 -0.01389 0.05608 -0.0142 C 0.05712 -0.01574 0.05799 -0.01574 0.05938 -0.01605 C 0.06355 -0.0179 0.06181 -0.01728 0.06441 -0.0179 C 0.06598 -0.02006 0.06823 -0.01944 0.07014 -0.01975 C 0.07361 -0.02129 0.07743 -0.02222 0.08108 -0.02253 C 0.08559 -0.02531 0.09011 -0.02315 0.09462 -0.02222 C 0.09618 -0.02099 0.09757 -0.01975 0.09931 -0.01944 C 0.10087 -0.01821 0.10209 -0.01636 0.10365 -0.01512 C 0.10469 -0.01327 0.10539 -0.01296 0.10625 -0.01142 C 0.10677 -0.01049 0.10782 -0.00926 0.10782 -0.00926 C 0.10816 -0.01142 0.10782 -0.01203 0.1066 -0.01327 C 0.10608 -0.01358 0.10504 -0.0142 0.10504 -0.0142 " pathEditMode="relative" ptsTypes="ffffffffffffffffffA">
                                      <p:cBhvr>
                                        <p:cTn id="2624" dur="30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041 0.01111 0.02205 0.02006 0.03437 0.02129 C 0.05243 0.02098 0.04375 0.0216 0.05243 0.01759 C 0.05399 0.01574 0.05642 0.01481 0.05833 0.0145 C 0.05955 0.01389 0.06059 0.01296 0.0618 0.01265 C 0.0625 0.01203 0.06336 0.01172 0.06406 0.01111 C 0.06475 0.00956 0.06441 0.01018 0.0651 0.00926 " pathEditMode="relative" ptsTypes="ffffffA">
                                      <p:cBhvr>
                                        <p:cTn id="2626" dur="3000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82 0.00525 0.00816 0.00957 0.01302 0.01111 C 0.01476 0.01265 0.01684 0.0142 0.01875 0.01481 C 0.02048 0.01666 0.02239 0.0179 0.02448 0.01852 C 0.03385 0.02469 0.04479 0.02284 0.05451 0.02315 C 0.05694 0.02531 0.05903 0.02808 0.06128 0.03055 C 0.0625 0.03426 0.06389 0.03179 0.06146 0.03117 C 0.06059 0.03025 0.05955 0.03025 0.05868 0.02963 C 0.05798 0.02901 0.05729 0.02808 0.0566 0.02778 C 0.05625 0.02778 0.05538 0.02747 0.05573 0.02747 C 0.0566 0.02716 0.05729 0.02747 0.05816 0.02747 " pathEditMode="relative" ptsTypes="ffffffffffA">
                                      <p:cBhvr>
                                        <p:cTn id="2628" dur="30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9" fill="hold">
                      <p:stCondLst>
                        <p:cond delay="indefinite"/>
                      </p:stCondLst>
                      <p:childTnLst>
                        <p:par>
                          <p:cTn id="2630" fill="hold">
                            <p:stCondLst>
                              <p:cond delay="0"/>
                            </p:stCondLst>
                            <p:childTnLst>
                              <p:par>
                                <p:cTn id="26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3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4" fill="hold">
                      <p:stCondLst>
                        <p:cond delay="indefinite"/>
                      </p:stCondLst>
                      <p:childTnLst>
                        <p:par>
                          <p:cTn id="2635" fill="hold">
                            <p:stCondLst>
                              <p:cond delay="0"/>
                            </p:stCondLst>
                            <p:childTnLst>
                              <p:par>
                                <p:cTn id="263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7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0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3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6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9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2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5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8"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1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4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7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0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3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6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9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2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5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8" dur="5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1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4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7"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0"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3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6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9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2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6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5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1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8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1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4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0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6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9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2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5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8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1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4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7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0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3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6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9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1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4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0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3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6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9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2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1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4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3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9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5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8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1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7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3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6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9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5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8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1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7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0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6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9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2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5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8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1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4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6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9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5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8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6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2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5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8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1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4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7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0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3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6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9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2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5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8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1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4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0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3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6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9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1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4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0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6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2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1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4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7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0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6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9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2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5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8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1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4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7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0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3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6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9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2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5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8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1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4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7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0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3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6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9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2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5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8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1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4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0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3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6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9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2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5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8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1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4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7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0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3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6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2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5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8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1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4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0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3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6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9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2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5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8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1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4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7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0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3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6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9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2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5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8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1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4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7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0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3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6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9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2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5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8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1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4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0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3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6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9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2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5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8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1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4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0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3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6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9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2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5"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8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1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4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3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6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9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2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5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8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1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4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7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0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6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9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2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5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8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4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3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9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2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5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8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1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4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7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0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3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6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9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2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5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8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1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4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7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3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6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9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2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5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8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1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4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7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0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6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9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2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5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8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1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4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0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3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6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9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2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5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8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1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4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7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0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3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6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9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2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5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8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1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4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0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3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6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9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2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5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8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1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4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7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0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3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6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9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2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5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8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1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4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7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0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3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6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9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2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5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8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1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4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7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0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3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6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9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2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5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8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1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4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7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0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3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6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9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2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5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8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1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4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7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0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2" fill="hold">
                      <p:stCondLst>
                        <p:cond delay="indefinite"/>
                      </p:stCondLst>
                      <p:childTnLst>
                        <p:par>
                          <p:cTn id="4053" fill="hold">
                            <p:stCondLst>
                              <p:cond delay="0"/>
                            </p:stCondLst>
                            <p:childTnLst>
                              <p:par>
                                <p:cTn id="40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6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7" fill="hold">
                      <p:stCondLst>
                        <p:cond delay="indefinite"/>
                      </p:stCondLst>
                      <p:childTnLst>
                        <p:par>
                          <p:cTn id="4058" fill="hold">
                            <p:stCondLst>
                              <p:cond delay="0"/>
                            </p:stCondLst>
                            <p:childTnLst>
                              <p:par>
                                <p:cTn id="40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1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2" fill="hold">
                      <p:stCondLst>
                        <p:cond delay="indefinite"/>
                      </p:stCondLst>
                      <p:childTnLst>
                        <p:par>
                          <p:cTn id="4063" fill="hold">
                            <p:stCondLst>
                              <p:cond delay="0"/>
                            </p:stCondLst>
                            <p:childTnLst>
                              <p:par>
                                <p:cTn id="40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7" fill="hold">
                      <p:stCondLst>
                        <p:cond delay="indefinite"/>
                      </p:stCondLst>
                      <p:childTnLst>
                        <p:par>
                          <p:cTn id="4068" fill="hold">
                            <p:stCondLst>
                              <p:cond delay="0"/>
                            </p:stCondLst>
                            <p:childTnLst>
                              <p:par>
                                <p:cTn id="40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1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79" grpId="0" animBg="1"/>
      <p:bldP spid="1179" grpId="1" animBg="1"/>
      <p:bldP spid="1183" grpId="0" animBg="1"/>
      <p:bldP spid="1183" grpId="1" animBg="1"/>
      <p:bldP spid="1199" grpId="0" animBg="1"/>
      <p:bldP spid="1199" grpId="1" animBg="1"/>
      <p:bldP spid="1199" grpId="2" animBg="1"/>
      <p:bldP spid="1200" grpId="0" animBg="1"/>
      <p:bldP spid="1200" grpId="1" animBg="1"/>
      <p:bldP spid="1200" grpId="2" animBg="1"/>
      <p:bldP spid="1201" grpId="0" animBg="1"/>
      <p:bldP spid="1201" grpId="1" animBg="1"/>
      <p:bldP spid="1201" grpId="2" animBg="1"/>
      <p:bldP spid="1202" grpId="0" animBg="1"/>
      <p:bldP spid="1202" grpId="1" animBg="1"/>
      <p:bldP spid="1202" grpId="2" animBg="1"/>
      <p:bldP spid="1203" grpId="0" animBg="1"/>
      <p:bldP spid="1203" grpId="1" animBg="1"/>
      <p:bldP spid="1203" grpId="2" animBg="1"/>
      <p:bldP spid="1204" grpId="0" animBg="1"/>
      <p:bldP spid="1204" grpId="1" animBg="1"/>
      <p:bldP spid="1204" grpId="2" animBg="1"/>
      <p:bldP spid="1205" grpId="0" animBg="1"/>
      <p:bldP spid="1205" grpId="1" animBg="1"/>
      <p:bldP spid="1205" grpId="2" animBg="1"/>
      <p:bldP spid="1206" grpId="0" animBg="1"/>
      <p:bldP spid="1206" grpId="1" animBg="1"/>
      <p:bldP spid="1206" grpId="2" animBg="1"/>
      <p:bldP spid="1207" grpId="0" animBg="1"/>
      <p:bldP spid="1207" grpId="1" animBg="1"/>
      <p:bldP spid="1207" grpId="2" animBg="1"/>
      <p:bldP spid="1208" grpId="0" animBg="1"/>
      <p:bldP spid="1208" grpId="1" animBg="1"/>
      <p:bldP spid="1208" grpId="2" animBg="1"/>
      <p:bldP spid="1209" grpId="0" animBg="1"/>
      <p:bldP spid="1209" grpId="1" animBg="1"/>
      <p:bldP spid="1209" grpId="2" animBg="1"/>
      <p:bldP spid="1210" grpId="0" animBg="1"/>
      <p:bldP spid="1210" grpId="1" animBg="1"/>
      <p:bldP spid="1210" grpId="2" animBg="1"/>
      <p:bldP spid="1211" grpId="0" animBg="1"/>
      <p:bldP spid="1211" grpId="1" animBg="1"/>
      <p:bldP spid="1211" grpId="2" animBg="1"/>
      <p:bldP spid="1212" grpId="0" animBg="1"/>
      <p:bldP spid="1212" grpId="1" animBg="1"/>
      <p:bldP spid="1212" grpId="2" animBg="1"/>
      <p:bldP spid="1213" grpId="0" animBg="1"/>
      <p:bldP spid="1213" grpId="1" animBg="1"/>
      <p:bldP spid="1213" grpId="2" animBg="1"/>
      <p:bldP spid="1214" grpId="0" animBg="1"/>
      <p:bldP spid="1214" grpId="1" animBg="1"/>
      <p:bldP spid="1214" grpId="2" animBg="1"/>
      <p:bldP spid="1215" grpId="0" animBg="1"/>
      <p:bldP spid="1215" grpId="1" animBg="1"/>
      <p:bldP spid="1215" grpId="2" animBg="1"/>
      <p:bldP spid="1216" grpId="0" animBg="1"/>
      <p:bldP spid="1216" grpId="1" animBg="1"/>
      <p:bldP spid="1216" grpId="2" animBg="1"/>
      <p:bldP spid="1217" grpId="0" animBg="1"/>
      <p:bldP spid="1217" grpId="1" animBg="1"/>
      <p:bldP spid="1217" grpId="2" animBg="1"/>
      <p:bldP spid="1218" grpId="0" animBg="1"/>
      <p:bldP spid="1218" grpId="1" animBg="1"/>
      <p:bldP spid="1218" grpId="2" animBg="1"/>
      <p:bldP spid="1219" grpId="0" animBg="1"/>
      <p:bldP spid="1219" grpId="1" animBg="1"/>
      <p:bldP spid="1219" grpId="2" animBg="1"/>
      <p:bldP spid="1220" grpId="0" animBg="1"/>
      <p:bldP spid="1220" grpId="1" animBg="1"/>
      <p:bldP spid="1220" grpId="2" animBg="1"/>
      <p:bldP spid="1221" grpId="0" animBg="1"/>
      <p:bldP spid="1221" grpId="1" animBg="1"/>
      <p:bldP spid="1221" grpId="2" animBg="1"/>
      <p:bldP spid="1222" grpId="0" animBg="1"/>
      <p:bldP spid="1222" grpId="1" animBg="1"/>
      <p:bldP spid="1222" grpId="2" animBg="1"/>
      <p:bldP spid="1298" grpId="0" animBg="1"/>
      <p:bldP spid="1298" grpId="1" animBg="1"/>
      <p:bldP spid="1298" grpId="2" animBg="1"/>
      <p:bldP spid="1299" grpId="0" animBg="1"/>
      <p:bldP spid="1299" grpId="1" animBg="1"/>
      <p:bldP spid="1299" grpId="2" animBg="1"/>
      <p:bldP spid="1300" grpId="0" animBg="1"/>
      <p:bldP spid="1300" grpId="1" animBg="1"/>
      <p:bldP spid="1300" grpId="2" animBg="1"/>
      <p:bldP spid="1301" grpId="0" animBg="1"/>
      <p:bldP spid="1301" grpId="1" animBg="1"/>
      <p:bldP spid="1301" grpId="2" animBg="1"/>
      <p:bldP spid="1302" grpId="0" animBg="1"/>
      <p:bldP spid="1302" grpId="1" animBg="1"/>
      <p:bldP spid="1302" grpId="2" animBg="1"/>
      <p:bldP spid="1303" grpId="0" animBg="1"/>
      <p:bldP spid="1303" grpId="1" animBg="1"/>
      <p:bldP spid="1303" grpId="2" animBg="1"/>
      <p:bldP spid="1304" grpId="0" animBg="1"/>
      <p:bldP spid="1304" grpId="1" animBg="1"/>
      <p:bldP spid="1304" grpId="2" animBg="1"/>
      <p:bldP spid="1305" grpId="0" animBg="1"/>
      <p:bldP spid="1305" grpId="1" animBg="1"/>
      <p:bldP spid="1305" grpId="2" animBg="1"/>
      <p:bldP spid="1306" grpId="0" animBg="1"/>
      <p:bldP spid="1306" grpId="1" animBg="1"/>
      <p:bldP spid="1306" grpId="2" animBg="1"/>
      <p:bldP spid="1307" grpId="0" animBg="1"/>
      <p:bldP spid="1307" grpId="1" animBg="1"/>
      <p:bldP spid="1307" grpId="2" animBg="1"/>
      <p:bldP spid="1307" grpId="3" animBg="1"/>
      <p:bldP spid="1308" grpId="0" animBg="1"/>
      <p:bldP spid="1308" grpId="1" animBg="1"/>
      <p:bldP spid="1308" grpId="2" animBg="1"/>
      <p:bldP spid="1309" grpId="0" animBg="1"/>
      <p:bldP spid="1309" grpId="1" animBg="1"/>
      <p:bldP spid="1309" grpId="2" animBg="1"/>
      <p:bldP spid="1310" grpId="0" animBg="1"/>
      <p:bldP spid="1310" grpId="1" animBg="1"/>
      <p:bldP spid="1310" grpId="2" animBg="1"/>
      <p:bldP spid="1311" grpId="0" animBg="1"/>
      <p:bldP spid="1311" grpId="1" animBg="1"/>
      <p:bldP spid="1311" grpId="2" animBg="1"/>
      <p:bldP spid="1312" grpId="0" animBg="1"/>
      <p:bldP spid="1312" grpId="1" animBg="1"/>
      <p:bldP spid="1312" grpId="2" animBg="1"/>
      <p:bldP spid="1313" grpId="0" animBg="1"/>
      <p:bldP spid="1313" grpId="1" animBg="1"/>
      <p:bldP spid="1313" grpId="2" animBg="1"/>
      <p:bldP spid="1314" grpId="0" animBg="1"/>
      <p:bldP spid="1314" grpId="1" animBg="1"/>
      <p:bldP spid="1314" grpId="2" animBg="1"/>
      <p:bldP spid="1315" grpId="0" animBg="1"/>
      <p:bldP spid="1315" grpId="1" animBg="1"/>
      <p:bldP spid="1315" grpId="2" animBg="1"/>
      <p:bldP spid="1316" grpId="0" animBg="1"/>
      <p:bldP spid="1316" grpId="1" animBg="1"/>
      <p:bldP spid="1316" grpId="2" animBg="1"/>
      <p:bldP spid="1317" grpId="0" animBg="1"/>
      <p:bldP spid="1317" grpId="1" animBg="1"/>
      <p:bldP spid="1317" grpId="2" animBg="1"/>
      <p:bldP spid="1318" grpId="0" animBg="1"/>
      <p:bldP spid="1318" grpId="1" animBg="1"/>
      <p:bldP spid="1318" grpId="2" animBg="1"/>
      <p:bldP spid="1318" grpId="3" animBg="1"/>
      <p:bldP spid="1319" grpId="0" animBg="1"/>
      <p:bldP spid="1319" grpId="1" animBg="1"/>
      <p:bldP spid="1319" grpId="2" animBg="1"/>
      <p:bldP spid="1320" grpId="0" animBg="1"/>
      <p:bldP spid="1320" grpId="1" animBg="1"/>
      <p:bldP spid="1320" grpId="2" animBg="1"/>
      <p:bldP spid="1321" grpId="0" animBg="1"/>
      <p:bldP spid="1321" grpId="1" animBg="1"/>
      <p:bldP spid="1321" grpId="2" animBg="1"/>
      <p:bldP spid="167" grpId="0" animBg="1"/>
      <p:bldP spid="167" grpId="1" animBg="1"/>
      <p:bldP spid="167" grpId="2" animBg="1"/>
      <p:bldP spid="168" grpId="0" animBg="1"/>
      <p:bldP spid="168" grpId="1" animBg="1"/>
      <p:bldP spid="168" grpId="2" animBg="1"/>
      <p:bldP spid="169" grpId="0" animBg="1"/>
      <p:bldP spid="169" grpId="1" animBg="1"/>
      <p:bldP spid="169" grpId="2" animBg="1"/>
      <p:bldP spid="170" grpId="0" animBg="1"/>
      <p:bldP spid="170" grpId="1" animBg="1"/>
      <p:bldP spid="170" grpId="2" animBg="1"/>
      <p:bldP spid="171" grpId="0" animBg="1"/>
      <p:bldP spid="171" grpId="1" animBg="1"/>
      <p:bldP spid="171" grpId="2" animBg="1"/>
      <p:bldP spid="172" grpId="0" animBg="1"/>
      <p:bldP spid="172" grpId="1" animBg="1"/>
      <p:bldP spid="172" grpId="2" animBg="1"/>
      <p:bldP spid="173" grpId="0" animBg="1"/>
      <p:bldP spid="173" grpId="1" animBg="1"/>
      <p:bldP spid="173" grpId="2" animBg="1"/>
      <p:bldP spid="174" grpId="0" animBg="1"/>
      <p:bldP spid="174" grpId="1" animBg="1"/>
      <p:bldP spid="174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79" grpId="1" animBg="1"/>
      <p:bldP spid="179" grpId="2" animBg="1"/>
      <p:bldP spid="181" grpId="0" animBg="1"/>
      <p:bldP spid="181" grpId="1" animBg="1"/>
      <p:bldP spid="181" grpId="2" animBg="1"/>
      <p:bldP spid="182" grpId="0" animBg="1"/>
      <p:bldP spid="182" grpId="1" animBg="1"/>
      <p:bldP spid="182" grpId="2" animBg="1"/>
      <p:bldP spid="183" grpId="0" animBg="1"/>
      <p:bldP spid="183" grpId="1" animBg="1"/>
      <p:bldP spid="183" grpId="2" animBg="1"/>
      <p:bldP spid="184" grpId="0" animBg="1"/>
      <p:bldP spid="184" grpId="1" animBg="1"/>
      <p:bldP spid="184" grpId="2" animBg="1"/>
      <p:bldP spid="185" grpId="0" animBg="1"/>
      <p:bldP spid="185" grpId="1" animBg="1"/>
      <p:bldP spid="185" grpId="2" animBg="1"/>
      <p:bldP spid="189" grpId="0" animBg="1"/>
      <p:bldP spid="189" grpId="1" animBg="1"/>
      <p:bldP spid="189" grpId="2" animBg="1"/>
      <p:bldP spid="214" grpId="0" animBg="1"/>
      <p:bldP spid="214" grpId="1" animBg="1"/>
      <p:bldP spid="214" grpId="2" animBg="1"/>
      <p:bldP spid="215" grpId="0" animBg="1"/>
      <p:bldP spid="215" grpId="1" animBg="1"/>
      <p:bldP spid="215" grpId="2" animBg="1"/>
      <p:bldP spid="216" grpId="0" animBg="1"/>
      <p:bldP spid="216" grpId="1" animBg="1"/>
      <p:bldP spid="216" grpId="2" animBg="1"/>
      <p:bldP spid="217" grpId="0" animBg="1"/>
      <p:bldP spid="217" grpId="1" animBg="1"/>
      <p:bldP spid="217" grpId="2" animBg="1"/>
      <p:bldP spid="218" grpId="0" animBg="1"/>
      <p:bldP spid="218" grpId="1" animBg="1"/>
      <p:bldP spid="218" grpId="2" animBg="1"/>
      <p:bldP spid="220" grpId="0" animBg="1"/>
      <p:bldP spid="220" grpId="1" animBg="1"/>
      <p:bldP spid="220" grpId="2" animBg="1"/>
      <p:bldP spid="221" grpId="0" animBg="1"/>
      <p:bldP spid="221" grpId="1" animBg="1"/>
      <p:bldP spid="221" grpId="2" animBg="1"/>
      <p:bldP spid="222" grpId="0" animBg="1"/>
      <p:bldP spid="222" grpId="1" animBg="1"/>
      <p:bldP spid="222" grpId="2" animBg="1"/>
      <p:bldP spid="223" grpId="0" animBg="1"/>
      <p:bldP spid="223" grpId="1" animBg="1"/>
      <p:bldP spid="223" grpId="2" animBg="1"/>
      <p:bldP spid="226" grpId="0" animBg="1"/>
      <p:bldP spid="226" grpId="1" animBg="1"/>
      <p:bldP spid="226" grpId="2" animBg="1"/>
      <p:bldP spid="227" grpId="0" animBg="1"/>
      <p:bldP spid="227" grpId="1" animBg="1"/>
      <p:bldP spid="227" grpId="2" animBg="1"/>
      <p:bldP spid="228" grpId="0" animBg="1"/>
      <p:bldP spid="228" grpId="1" animBg="1"/>
      <p:bldP spid="228" grpId="2" animBg="1"/>
      <p:bldP spid="229" grpId="0" animBg="1"/>
      <p:bldP spid="229" grpId="1" animBg="1"/>
      <p:bldP spid="229" grpId="2" animBg="1"/>
      <p:bldP spid="230" grpId="0" animBg="1"/>
      <p:bldP spid="230" grpId="1" animBg="1"/>
      <p:bldP spid="230" grpId="2" animBg="1"/>
      <p:bldP spid="231" grpId="0" animBg="1"/>
      <p:bldP spid="231" grpId="1" animBg="1"/>
      <p:bldP spid="231" grpId="2" animBg="1"/>
      <p:bldP spid="232" grpId="0" animBg="1"/>
      <p:bldP spid="232" grpId="1" animBg="1"/>
      <p:bldP spid="232" grpId="2" animBg="1"/>
      <p:bldP spid="233" grpId="0" animBg="1"/>
      <p:bldP spid="233" grpId="1" animBg="1"/>
      <p:bldP spid="233" grpId="2" animBg="1"/>
      <p:bldP spid="234" grpId="0" animBg="1"/>
      <p:bldP spid="234" grpId="1" animBg="1"/>
      <p:bldP spid="234" grpId="2" animBg="1"/>
      <p:bldP spid="235" grpId="0" animBg="1"/>
      <p:bldP spid="235" grpId="1" animBg="1"/>
      <p:bldP spid="235" grpId="2" animBg="1"/>
      <p:bldP spid="236" grpId="0" animBg="1"/>
      <p:bldP spid="236" grpId="1" animBg="1"/>
      <p:bldP spid="236" grpId="2" animBg="1"/>
      <p:bldP spid="237" grpId="0" animBg="1"/>
      <p:bldP spid="237" grpId="1" animBg="1"/>
      <p:bldP spid="237" grpId="2" animBg="1"/>
      <p:bldP spid="238" grpId="0" animBg="1"/>
      <p:bldP spid="238" grpId="1" animBg="1"/>
      <p:bldP spid="238" grpId="2" animBg="1"/>
      <p:bldP spid="239" grpId="0" animBg="1"/>
      <p:bldP spid="239" grpId="1" animBg="1"/>
      <p:bldP spid="239" grpId="2" animBg="1"/>
      <p:bldP spid="241" grpId="0" animBg="1"/>
      <p:bldP spid="241" grpId="1" animBg="1"/>
      <p:bldP spid="241" grpId="2" animBg="1"/>
      <p:bldP spid="242" grpId="0" animBg="1"/>
      <p:bldP spid="242" grpId="1" animBg="1"/>
      <p:bldP spid="242" grpId="2" animBg="1"/>
      <p:bldP spid="244" grpId="0" animBg="1"/>
      <p:bldP spid="244" grpId="1" animBg="1"/>
      <p:bldP spid="244" grpId="2" animBg="1"/>
      <p:bldP spid="245" grpId="0" animBg="1"/>
      <p:bldP spid="245" grpId="1" animBg="1"/>
      <p:bldP spid="245" grpId="2" animBg="1"/>
      <p:bldP spid="274" grpId="0" animBg="1"/>
      <p:bldP spid="274" grpId="1" animBg="1"/>
      <p:bldP spid="274" grpId="2" animBg="1"/>
      <p:bldP spid="275" grpId="0" animBg="1"/>
      <p:bldP spid="275" grpId="1" animBg="1"/>
      <p:bldP spid="275" grpId="2" animBg="1"/>
      <p:bldP spid="276" grpId="0" animBg="1"/>
      <p:bldP spid="276" grpId="1" animBg="1"/>
      <p:bldP spid="276" grpId="2" animBg="1"/>
      <p:bldP spid="277" grpId="0" animBg="1"/>
      <p:bldP spid="277" grpId="1" animBg="1"/>
      <p:bldP spid="277" grpId="2" animBg="1"/>
      <p:bldP spid="278" grpId="0" animBg="1"/>
      <p:bldP spid="278" grpId="1" animBg="1"/>
      <p:bldP spid="278" grpId="2" animBg="1"/>
      <p:bldP spid="280" grpId="0" animBg="1"/>
      <p:bldP spid="280" grpId="1" animBg="1"/>
      <p:bldP spid="280" grpId="2" animBg="1"/>
      <p:bldP spid="281" grpId="0" animBg="1"/>
      <p:bldP spid="281" grpId="1" animBg="1"/>
      <p:bldP spid="281" grpId="2" animBg="1"/>
      <p:bldP spid="282" grpId="0" animBg="1"/>
      <p:bldP spid="282" grpId="1" animBg="1"/>
      <p:bldP spid="282" grpId="2" animBg="1"/>
      <p:bldP spid="283" grpId="0" animBg="1"/>
      <p:bldP spid="283" grpId="1" animBg="1"/>
      <p:bldP spid="283" grpId="2" animBg="1"/>
      <p:bldP spid="286" grpId="0" animBg="1"/>
      <p:bldP spid="286" grpId="1" animBg="1"/>
      <p:bldP spid="286" grpId="2" animBg="1"/>
      <p:bldP spid="287" grpId="0" animBg="1"/>
      <p:bldP spid="287" grpId="1" animBg="1"/>
      <p:bldP spid="287" grpId="2" animBg="1"/>
      <p:bldP spid="288" grpId="0" animBg="1"/>
      <p:bldP spid="288" grpId="1" animBg="1"/>
      <p:bldP spid="288" grpId="2" animBg="1"/>
      <p:bldP spid="289" grpId="0" animBg="1"/>
      <p:bldP spid="289" grpId="1" animBg="1"/>
      <p:bldP spid="289" grpId="2" animBg="1"/>
      <p:bldP spid="290" grpId="0" animBg="1"/>
      <p:bldP spid="290" grpId="1" animBg="1"/>
      <p:bldP spid="290" grpId="2" animBg="1"/>
      <p:bldP spid="291" grpId="0" animBg="1"/>
      <p:bldP spid="291" grpId="1" animBg="1"/>
      <p:bldP spid="291" grpId="2" animBg="1"/>
      <p:bldP spid="292" grpId="0" animBg="1"/>
      <p:bldP spid="292" grpId="1" animBg="1"/>
      <p:bldP spid="292" grpId="2" animBg="1"/>
      <p:bldP spid="293" grpId="0" animBg="1"/>
      <p:bldP spid="293" grpId="1" animBg="1"/>
      <p:bldP spid="293" grpId="2" animBg="1"/>
      <p:bldP spid="294" grpId="0" animBg="1"/>
      <p:bldP spid="294" grpId="1" animBg="1"/>
      <p:bldP spid="294" grpId="2" animBg="1"/>
      <p:bldP spid="295" grpId="0" animBg="1"/>
      <p:bldP spid="295" grpId="1" animBg="1"/>
      <p:bldP spid="295" grpId="2" animBg="1"/>
      <p:bldP spid="296" grpId="0" animBg="1"/>
      <p:bldP spid="296" grpId="1" animBg="1"/>
      <p:bldP spid="296" grpId="2" animBg="1"/>
      <p:bldP spid="297" grpId="0" animBg="1"/>
      <p:bldP spid="297" grpId="1" animBg="1"/>
      <p:bldP spid="297" grpId="2" animBg="1"/>
      <p:bldP spid="298" grpId="0" animBg="1"/>
      <p:bldP spid="298" grpId="1" animBg="1"/>
      <p:bldP spid="298" grpId="2" animBg="1"/>
      <p:bldP spid="299" grpId="0" animBg="1"/>
      <p:bldP spid="299" grpId="1" animBg="1"/>
      <p:bldP spid="299" grpId="2" animBg="1"/>
      <p:bldP spid="301" grpId="0" animBg="1"/>
      <p:bldP spid="301" grpId="1" animBg="1"/>
      <p:bldP spid="301" grpId="2" animBg="1"/>
      <p:bldP spid="302" grpId="0" animBg="1"/>
      <p:bldP spid="302" grpId="1" animBg="1"/>
      <p:bldP spid="302" grpId="2" animBg="1"/>
      <p:bldP spid="303" grpId="0" animBg="1"/>
      <p:bldP spid="303" grpId="1" animBg="1"/>
      <p:bldP spid="303" grpId="2" animBg="1"/>
      <p:bldP spid="304" grpId="0" animBg="1"/>
      <p:bldP spid="304" grpId="1" animBg="1"/>
      <p:bldP spid="304" grpId="2" animBg="1"/>
      <p:bldP spid="305" grpId="0" animBg="1"/>
      <p:bldP spid="305" grpId="1" animBg="1"/>
      <p:bldP spid="305" grpId="2" animBg="1"/>
      <p:bldP spid="306" grpId="0" animBg="1"/>
      <p:bldP spid="306" grpId="1" animBg="1"/>
      <p:bldP spid="306" grpId="2" animBg="1"/>
      <p:bldP spid="309" grpId="0" animBg="1"/>
      <p:bldP spid="309" grpId="1" animBg="1"/>
      <p:bldP spid="309" grpId="2" animBg="1"/>
      <p:bldP spid="320" grpId="0" animBg="1"/>
      <p:bldP spid="320" grpId="1" animBg="1"/>
      <p:bldP spid="320" grpId="2" animBg="1"/>
      <p:bldP spid="334" grpId="0" animBg="1"/>
      <p:bldP spid="334" grpId="1" animBg="1"/>
      <p:bldP spid="334" grpId="2" animBg="1"/>
      <p:bldP spid="335" grpId="0" animBg="1"/>
      <p:bldP spid="335" grpId="1" animBg="1"/>
      <p:bldP spid="335" grpId="2" animBg="1"/>
      <p:bldP spid="336" grpId="0" animBg="1"/>
      <p:bldP spid="336" grpId="1" animBg="1"/>
      <p:bldP spid="336" grpId="2" animBg="1"/>
      <p:bldP spid="337" grpId="0" animBg="1"/>
      <p:bldP spid="337" grpId="1" animBg="1"/>
      <p:bldP spid="337" grpId="2" animBg="1"/>
      <p:bldP spid="338" grpId="0" animBg="1"/>
      <p:bldP spid="338" grpId="1" animBg="1"/>
      <p:bldP spid="338" grpId="2" animBg="1"/>
      <p:bldP spid="339" grpId="0" animBg="1"/>
      <p:bldP spid="339" grpId="1" animBg="1"/>
      <p:bldP spid="339" grpId="2" animBg="1"/>
      <p:bldP spid="340" grpId="0" animBg="1"/>
      <p:bldP spid="340" grpId="1" animBg="1"/>
      <p:bldP spid="340" grpId="2" animBg="1"/>
      <p:bldP spid="341" grpId="0" animBg="1"/>
      <p:bldP spid="341" grpId="1" animBg="1"/>
      <p:bldP spid="341" grpId="2" animBg="1"/>
      <p:bldP spid="342" grpId="0" animBg="1"/>
      <p:bldP spid="342" grpId="1" animBg="1"/>
      <p:bldP spid="342" grpId="2" animBg="1"/>
      <p:bldP spid="343" grpId="0" animBg="1"/>
      <p:bldP spid="343" grpId="1" animBg="1"/>
      <p:bldP spid="343" grpId="2" animBg="1"/>
      <p:bldP spid="346" grpId="0" animBg="1"/>
      <p:bldP spid="346" grpId="1" animBg="1"/>
      <p:bldP spid="346" grpId="2" animBg="1"/>
      <p:bldP spid="347" grpId="0" animBg="1"/>
      <p:bldP spid="347" grpId="1" animBg="1"/>
      <p:bldP spid="347" grpId="2" animBg="1"/>
      <p:bldP spid="348" grpId="0" animBg="1"/>
      <p:bldP spid="348" grpId="1" animBg="1"/>
      <p:bldP spid="348" grpId="2" animBg="1"/>
      <p:bldP spid="349" grpId="0" animBg="1"/>
      <p:bldP spid="349" grpId="1" animBg="1"/>
      <p:bldP spid="349" grpId="2" animBg="1"/>
      <p:bldP spid="350" grpId="0" animBg="1"/>
      <p:bldP spid="350" grpId="1" animBg="1"/>
      <p:bldP spid="350" grpId="2" animBg="1"/>
      <p:bldP spid="351" grpId="0" animBg="1"/>
      <p:bldP spid="351" grpId="1" animBg="1"/>
      <p:bldP spid="351" grpId="2" animBg="1"/>
      <p:bldP spid="352" grpId="0" animBg="1"/>
      <p:bldP spid="352" grpId="1" animBg="1"/>
      <p:bldP spid="352" grpId="2" animBg="1"/>
      <p:bldP spid="353" grpId="0" animBg="1"/>
      <p:bldP spid="353" grpId="1" animBg="1"/>
      <p:bldP spid="353" grpId="2" animBg="1"/>
      <p:bldP spid="354" grpId="0" animBg="1"/>
      <p:bldP spid="354" grpId="1" animBg="1"/>
      <p:bldP spid="354" grpId="2" animBg="1"/>
      <p:bldP spid="355" grpId="0" animBg="1"/>
      <p:bldP spid="355" grpId="1" animBg="1"/>
      <p:bldP spid="355" grpId="2" animBg="1"/>
      <p:bldP spid="356" grpId="0" animBg="1"/>
      <p:bldP spid="356" grpId="1" animBg="1"/>
      <p:bldP spid="356" grpId="2" animBg="1"/>
      <p:bldP spid="357" grpId="0" animBg="1"/>
      <p:bldP spid="357" grpId="1" animBg="1"/>
      <p:bldP spid="357" grpId="2" animBg="1"/>
      <p:bldP spid="361" grpId="0" animBg="1"/>
      <p:bldP spid="361" grpId="1" animBg="1"/>
      <p:bldP spid="361" grpId="2" animBg="1"/>
      <p:bldP spid="362" grpId="0" animBg="1"/>
      <p:bldP spid="362" grpId="1" animBg="1"/>
      <p:bldP spid="362" grpId="2" animBg="1"/>
      <p:bldP spid="364" grpId="0" animBg="1"/>
      <p:bldP spid="364" grpId="1" animBg="1"/>
      <p:bldP spid="364" grpId="2" animBg="1"/>
      <p:bldP spid="394" grpId="0" animBg="1"/>
      <p:bldP spid="394" grpId="1" animBg="1"/>
      <p:bldP spid="394" grpId="2" animBg="1"/>
      <p:bldP spid="396" grpId="0" animBg="1"/>
      <p:bldP spid="396" grpId="1" animBg="1"/>
      <p:bldP spid="396" grpId="2" animBg="1"/>
      <p:bldP spid="397" grpId="0" animBg="1"/>
      <p:bldP spid="397" grpId="1" animBg="1"/>
      <p:bldP spid="397" grpId="2" animBg="1"/>
      <p:bldP spid="398" grpId="0" animBg="1"/>
      <p:bldP spid="398" grpId="1" animBg="1"/>
      <p:bldP spid="398" grpId="2" animBg="1"/>
      <p:bldP spid="400" grpId="0" animBg="1"/>
      <p:bldP spid="400" grpId="1" animBg="1"/>
      <p:bldP spid="400" grpId="2" animBg="1"/>
      <p:bldP spid="401" grpId="0" animBg="1"/>
      <p:bldP spid="401" grpId="1" animBg="1"/>
      <p:bldP spid="401" grpId="2" animBg="1"/>
      <p:bldP spid="402" grpId="0" animBg="1"/>
      <p:bldP spid="402" grpId="1" animBg="1"/>
      <p:bldP spid="402" grpId="2" animBg="1"/>
      <p:bldP spid="403" grpId="0" animBg="1"/>
      <p:bldP spid="403" grpId="1" animBg="1"/>
      <p:bldP spid="403" grpId="2" animBg="1"/>
      <p:bldP spid="406" grpId="0" animBg="1"/>
      <p:bldP spid="406" grpId="1" animBg="1"/>
      <p:bldP spid="406" grpId="2" animBg="1"/>
      <p:bldP spid="407" grpId="0" animBg="1"/>
      <p:bldP spid="407" grpId="1" animBg="1"/>
      <p:bldP spid="407" grpId="2" animBg="1"/>
      <p:bldP spid="408" grpId="0" animBg="1"/>
      <p:bldP spid="408" grpId="1" animBg="1"/>
      <p:bldP spid="408" grpId="2" animBg="1"/>
      <p:bldP spid="409" grpId="0" animBg="1"/>
      <p:bldP spid="409" grpId="1" animBg="1"/>
      <p:bldP spid="409" grpId="2" animBg="1"/>
      <p:bldP spid="410" grpId="0" animBg="1"/>
      <p:bldP spid="410" grpId="1" animBg="1"/>
      <p:bldP spid="410" grpId="2" animBg="1"/>
      <p:bldP spid="411" grpId="0" animBg="1"/>
      <p:bldP spid="411" grpId="1" animBg="1"/>
      <p:bldP spid="411" grpId="2" animBg="1"/>
      <p:bldP spid="412" grpId="0" animBg="1"/>
      <p:bldP spid="412" grpId="1" animBg="1"/>
      <p:bldP spid="412" grpId="2" animBg="1"/>
      <p:bldP spid="413" grpId="0" animBg="1"/>
      <p:bldP spid="413" grpId="1" animBg="1"/>
      <p:bldP spid="413" grpId="2" animBg="1"/>
      <p:bldP spid="414" grpId="0" animBg="1"/>
      <p:bldP spid="414" grpId="1" animBg="1"/>
      <p:bldP spid="414" grpId="2" animBg="1"/>
      <p:bldP spid="415" grpId="0" animBg="1"/>
      <p:bldP spid="415" grpId="1" animBg="1"/>
      <p:bldP spid="415" grpId="2" animBg="1"/>
      <p:bldP spid="416" grpId="0" animBg="1"/>
      <p:bldP spid="416" grpId="1" animBg="1"/>
      <p:bldP spid="416" grpId="2" animBg="1"/>
      <p:bldP spid="417" grpId="0" animBg="1"/>
      <p:bldP spid="417" grpId="1" animBg="1"/>
      <p:bldP spid="417" grpId="2" animBg="1"/>
      <p:bldP spid="418" grpId="0" animBg="1"/>
      <p:bldP spid="418" grpId="1" animBg="1"/>
      <p:bldP spid="418" grpId="2" animBg="1"/>
      <p:bldP spid="419" grpId="0" animBg="1"/>
      <p:bldP spid="419" grpId="1" animBg="1"/>
      <p:bldP spid="419" grpId="2" animBg="1"/>
      <p:bldP spid="420" grpId="0" animBg="1"/>
      <p:bldP spid="420" grpId="1" animBg="1"/>
      <p:bldP spid="420" grpId="2" animBg="1"/>
      <p:bldP spid="421" grpId="0" animBg="1"/>
      <p:bldP spid="421" grpId="1" animBg="1"/>
      <p:bldP spid="421" grpId="2" animBg="1"/>
      <p:bldP spid="422" grpId="0" animBg="1"/>
      <p:bldP spid="422" grpId="1" animBg="1"/>
      <p:bldP spid="422" grpId="2" animBg="1"/>
      <p:bldP spid="423" grpId="0" animBg="1"/>
      <p:bldP spid="423" grpId="1" animBg="1"/>
      <p:bldP spid="423" grpId="2" animBg="1"/>
      <p:bldP spid="424" grpId="0" animBg="1"/>
      <p:bldP spid="424" grpId="1" animBg="1"/>
      <p:bldP spid="424" grpId="2" animBg="1"/>
      <p:bldP spid="425" grpId="0" animBg="1"/>
      <p:bldP spid="425" grpId="1" animBg="1"/>
      <p:bldP spid="425" grpId="2" animBg="1"/>
      <p:bldP spid="426" grpId="0" animBg="1"/>
      <p:bldP spid="426" grpId="1" animBg="1"/>
      <p:bldP spid="426" grpId="2" animBg="1"/>
      <p:bldP spid="427" grpId="0" animBg="1"/>
      <p:bldP spid="427" grpId="1" animBg="1"/>
      <p:bldP spid="427" grpId="2" animBg="1"/>
      <p:bldP spid="428" grpId="0" animBg="1"/>
      <p:bldP spid="428" grpId="1" animBg="1"/>
      <p:bldP spid="428" grpId="2" animBg="1"/>
      <p:bldP spid="429" grpId="0" animBg="1"/>
      <p:bldP spid="429" grpId="1" animBg="1"/>
      <p:bldP spid="429" grpId="2" animBg="1"/>
      <p:bldP spid="430" grpId="0" animBg="1"/>
      <p:bldP spid="430" grpId="1" animBg="1"/>
      <p:bldP spid="430" grpId="2" animBg="1"/>
      <p:bldP spid="431" grpId="0" animBg="1"/>
      <p:bldP spid="431" grpId="1" animBg="1"/>
      <p:bldP spid="431" grpId="2" animBg="1"/>
      <p:bldP spid="432" grpId="0" animBg="1"/>
      <p:bldP spid="432" grpId="1" animBg="1"/>
      <p:bldP spid="432" grpId="2" animBg="1"/>
      <p:bldP spid="433" grpId="0" animBg="1"/>
      <p:bldP spid="433" grpId="1" animBg="1"/>
      <p:bldP spid="433" grpId="2" animBg="1"/>
      <p:bldP spid="434" grpId="0" animBg="1"/>
      <p:bldP spid="434" grpId="1" animBg="1"/>
      <p:bldP spid="434" grpId="2" animBg="1"/>
      <p:bldP spid="435" grpId="0" animBg="1"/>
      <p:bldP spid="435" grpId="1" animBg="1"/>
      <p:bldP spid="435" grpId="2" animBg="1"/>
      <p:bldP spid="436" grpId="0" animBg="1"/>
      <p:bldP spid="436" grpId="1" animBg="1"/>
      <p:bldP spid="436" grpId="2" animBg="1"/>
      <p:bldP spid="437" grpId="0" animBg="1"/>
      <p:bldP spid="437" grpId="1" animBg="1"/>
      <p:bldP spid="437" grpId="2" animBg="1"/>
      <p:bldP spid="438" grpId="0" animBg="1"/>
      <p:bldP spid="438" grpId="1" animBg="1"/>
      <p:bldP spid="438" grpId="2" animBg="1"/>
      <p:bldP spid="439" grpId="0" animBg="1"/>
      <p:bldP spid="439" grpId="1" animBg="1"/>
      <p:bldP spid="439" grpId="2" animBg="1"/>
      <p:bldP spid="440" grpId="0" animBg="1"/>
      <p:bldP spid="440" grpId="1" animBg="1"/>
      <p:bldP spid="440" grpId="2" animBg="1"/>
      <p:bldP spid="441" grpId="0" animBg="1"/>
      <p:bldP spid="441" grpId="1" animBg="1"/>
      <p:bldP spid="441" grpId="2" animBg="1"/>
      <p:bldP spid="442" grpId="0" animBg="1"/>
      <p:bldP spid="442" grpId="1" animBg="1"/>
      <p:bldP spid="442" grpId="2" animBg="1"/>
      <p:bldP spid="443" grpId="0" animBg="1"/>
      <p:bldP spid="443" grpId="1" animBg="1"/>
      <p:bldP spid="443" grpId="2" animBg="1"/>
      <p:bldP spid="444" grpId="0" animBg="1"/>
      <p:bldP spid="444" grpId="1" animBg="1"/>
      <p:bldP spid="444" grpId="2" animBg="1"/>
      <p:bldP spid="445" grpId="0" animBg="1"/>
      <p:bldP spid="445" grpId="1" animBg="1"/>
      <p:bldP spid="445" grpId="2" animBg="1"/>
      <p:bldP spid="446" grpId="0" animBg="1"/>
      <p:bldP spid="446" grpId="1" animBg="1"/>
      <p:bldP spid="446" grpId="2" animBg="1"/>
      <p:bldP spid="447" grpId="0" animBg="1"/>
      <p:bldP spid="447" grpId="1" animBg="1"/>
      <p:bldP spid="447" grpId="2" animBg="1"/>
      <p:bldP spid="448" grpId="0" animBg="1"/>
      <p:bldP spid="448" grpId="1" animBg="1"/>
      <p:bldP spid="448" grpId="2" animBg="1"/>
      <p:bldP spid="449" grpId="0" animBg="1"/>
      <p:bldP spid="449" grpId="1" animBg="1"/>
      <p:bldP spid="449" grpId="2" animBg="1"/>
      <p:bldP spid="450" grpId="0" animBg="1"/>
      <p:bldP spid="450" grpId="1" animBg="1"/>
      <p:bldP spid="450" grpId="2" animBg="1"/>
      <p:bldP spid="451" grpId="0" animBg="1"/>
      <p:bldP spid="451" grpId="1" animBg="1"/>
      <p:bldP spid="451" grpId="2" animBg="1"/>
      <p:bldP spid="452" grpId="0" animBg="1"/>
      <p:bldP spid="452" grpId="1" animBg="1"/>
      <p:bldP spid="452" grpId="2" animBg="1"/>
      <p:bldP spid="453" grpId="0" animBg="1"/>
      <p:bldP spid="453" grpId="1" animBg="1"/>
      <p:bldP spid="453" grpId="2" animBg="1"/>
      <p:bldP spid="454" grpId="0" animBg="1"/>
      <p:bldP spid="454" grpId="1" animBg="1"/>
      <p:bldP spid="454" grpId="2" animBg="1"/>
      <p:bldP spid="455" grpId="0" animBg="1"/>
      <p:bldP spid="455" grpId="1" animBg="1"/>
      <p:bldP spid="455" grpId="2" animBg="1"/>
      <p:bldP spid="456" grpId="0" animBg="1"/>
      <p:bldP spid="456" grpId="1" animBg="1"/>
      <p:bldP spid="456" grpId="2" animBg="1"/>
      <p:bldP spid="457" grpId="0" animBg="1"/>
      <p:bldP spid="457" grpId="1" animBg="1"/>
      <p:bldP spid="457" grpId="2" animBg="1"/>
      <p:bldP spid="458" grpId="0" animBg="1"/>
      <p:bldP spid="458" grpId="1" animBg="1"/>
      <p:bldP spid="458" grpId="2" animBg="1"/>
      <p:bldP spid="459" grpId="0" animBg="1"/>
      <p:bldP spid="459" grpId="1" animBg="1"/>
      <p:bldP spid="459" grpId="2" animBg="1"/>
      <p:bldP spid="460" grpId="0" animBg="1"/>
      <p:bldP spid="460" grpId="1" animBg="1"/>
      <p:bldP spid="460" grpId="2" animBg="1"/>
      <p:bldP spid="461" grpId="0" animBg="1"/>
      <p:bldP spid="461" grpId="1" animBg="1"/>
      <p:bldP spid="461" grpId="2" animBg="1"/>
      <p:bldP spid="462" grpId="0" animBg="1"/>
      <p:bldP spid="462" grpId="1" animBg="1"/>
      <p:bldP spid="462" grpId="2" animBg="1"/>
      <p:bldP spid="463" grpId="0" animBg="1"/>
      <p:bldP spid="463" grpId="1" animBg="1"/>
      <p:bldP spid="463" grpId="2" animBg="1"/>
      <p:bldP spid="464" grpId="0" animBg="1"/>
      <p:bldP spid="464" grpId="1" animBg="1"/>
      <p:bldP spid="464" grpId="2" animBg="1"/>
      <p:bldP spid="465" grpId="0" animBg="1"/>
      <p:bldP spid="465" grpId="1" animBg="1"/>
      <p:bldP spid="465" grpId="2" animBg="1"/>
      <p:bldP spid="466" grpId="0" animBg="1"/>
      <p:bldP spid="466" grpId="1" animBg="1"/>
      <p:bldP spid="466" grpId="2" animBg="1"/>
      <p:bldP spid="467" grpId="0" animBg="1"/>
      <p:bldP spid="467" grpId="1" animBg="1"/>
      <p:bldP spid="467" grpId="2" animBg="1"/>
      <p:bldP spid="468" grpId="0" animBg="1"/>
      <p:bldP spid="468" grpId="1" animBg="1"/>
      <p:bldP spid="468" grpId="2" animBg="1"/>
      <p:bldP spid="469" grpId="0" animBg="1"/>
      <p:bldP spid="469" grpId="1" animBg="1"/>
      <p:bldP spid="469" grpId="2" animBg="1"/>
      <p:bldP spid="470" grpId="0" animBg="1"/>
      <p:bldP spid="470" grpId="1" animBg="1"/>
      <p:bldP spid="470" grpId="2" animBg="1"/>
      <p:bldP spid="471" grpId="0" animBg="1"/>
      <p:bldP spid="471" grpId="1" animBg="1"/>
      <p:bldP spid="471" grpId="2" animBg="1"/>
      <p:bldP spid="472" grpId="0" animBg="1"/>
      <p:bldP spid="472" grpId="1" animBg="1"/>
      <p:bldP spid="472" grpId="2" animBg="1"/>
      <p:bldP spid="473" grpId="0" animBg="1"/>
      <p:bldP spid="473" grpId="1" animBg="1"/>
      <p:bldP spid="473" grpId="2" animBg="1"/>
      <p:bldP spid="474" grpId="0" animBg="1"/>
      <p:bldP spid="474" grpId="1" animBg="1"/>
      <p:bldP spid="474" grpId="2" animBg="1"/>
      <p:bldP spid="475" grpId="0" animBg="1"/>
      <p:bldP spid="475" grpId="1" animBg="1"/>
      <p:bldP spid="475" grpId="2" animBg="1"/>
      <p:bldP spid="476" grpId="0" animBg="1"/>
      <p:bldP spid="476" grpId="1" animBg="1"/>
      <p:bldP spid="476" grpId="2" animBg="1"/>
      <p:bldP spid="477" grpId="0" animBg="1"/>
      <p:bldP spid="477" grpId="1" animBg="1"/>
      <p:bldP spid="477" grpId="2" animBg="1"/>
      <p:bldP spid="478" grpId="0" animBg="1"/>
      <p:bldP spid="478" grpId="1" animBg="1"/>
      <p:bldP spid="478" grpId="2" animBg="1"/>
      <p:bldP spid="479" grpId="0" animBg="1"/>
      <p:bldP spid="479" grpId="1" animBg="1"/>
      <p:bldP spid="479" grpId="2" animBg="1"/>
      <p:bldP spid="480" grpId="0" animBg="1"/>
      <p:bldP spid="480" grpId="1" animBg="1"/>
      <p:bldP spid="480" grpId="2" animBg="1"/>
      <p:bldP spid="481" grpId="0" animBg="1"/>
      <p:bldP spid="481" grpId="1" animBg="1"/>
      <p:bldP spid="481" grpId="2" animBg="1"/>
      <p:bldP spid="482" grpId="0" animBg="1"/>
      <p:bldP spid="482" grpId="1" animBg="1"/>
      <p:bldP spid="482" grpId="2" animBg="1"/>
      <p:bldP spid="483" grpId="0" animBg="1"/>
      <p:bldP spid="483" grpId="1" animBg="1"/>
      <p:bldP spid="483" grpId="2" animBg="1"/>
      <p:bldP spid="484" grpId="0" animBg="1"/>
      <p:bldP spid="484" grpId="1" animBg="1"/>
      <p:bldP spid="484" grpId="2" animBg="1"/>
      <p:bldP spid="485" grpId="0" animBg="1"/>
      <p:bldP spid="485" grpId="1" animBg="1"/>
      <p:bldP spid="485" grpId="2" animBg="1"/>
      <p:bldP spid="486" grpId="0" animBg="1"/>
      <p:bldP spid="486" grpId="1" animBg="1"/>
      <p:bldP spid="486" grpId="2" animBg="1"/>
      <p:bldP spid="487" grpId="0" animBg="1"/>
      <p:bldP spid="487" grpId="1" animBg="1"/>
      <p:bldP spid="487" grpId="2" animBg="1"/>
      <p:bldP spid="488" grpId="0" animBg="1"/>
      <p:bldP spid="488" grpId="1" animBg="1"/>
      <p:bldP spid="488" grpId="2" animBg="1"/>
      <p:bldP spid="489" grpId="0" animBg="1"/>
      <p:bldP spid="489" grpId="1" animBg="1"/>
      <p:bldP spid="489" grpId="2" animBg="1"/>
      <p:bldP spid="490" grpId="0" animBg="1"/>
      <p:bldP spid="490" grpId="1" animBg="1"/>
      <p:bldP spid="490" grpId="2" animBg="1"/>
      <p:bldP spid="491" grpId="0" animBg="1"/>
      <p:bldP spid="491" grpId="1" animBg="1"/>
      <p:bldP spid="491" grpId="2" animBg="1"/>
      <p:bldP spid="492" grpId="0" animBg="1"/>
      <p:bldP spid="492" grpId="1" animBg="1"/>
      <p:bldP spid="492" grpId="2" animBg="1"/>
      <p:bldP spid="493" grpId="0" animBg="1"/>
      <p:bldP spid="493" grpId="1" animBg="1"/>
      <p:bldP spid="493" grpId="2" animBg="1"/>
      <p:bldP spid="494" grpId="0" animBg="1"/>
      <p:bldP spid="494" grpId="1" animBg="1"/>
      <p:bldP spid="494" grpId="2" animBg="1"/>
      <p:bldP spid="495" grpId="0" animBg="1"/>
      <p:bldP spid="495" grpId="1" animBg="1"/>
      <p:bldP spid="495" grpId="2" animBg="1"/>
      <p:bldP spid="496" grpId="0" animBg="1"/>
      <p:bldP spid="496" grpId="1" animBg="1"/>
      <p:bldP spid="496" grpId="2" animBg="1"/>
      <p:bldP spid="497" grpId="0" animBg="1"/>
      <p:bldP spid="497" grpId="1" animBg="1"/>
      <p:bldP spid="497" grpId="2" animBg="1"/>
      <p:bldP spid="498" grpId="0" animBg="1"/>
      <p:bldP spid="498" grpId="1" animBg="1"/>
      <p:bldP spid="498" grpId="2" animBg="1"/>
      <p:bldP spid="499" grpId="0" animBg="1"/>
      <p:bldP spid="499" grpId="1" animBg="1"/>
      <p:bldP spid="499" grpId="2" animBg="1"/>
      <p:bldP spid="500" grpId="0" animBg="1"/>
      <p:bldP spid="500" grpId="1" animBg="1"/>
      <p:bldP spid="500" grpId="2" animBg="1"/>
      <p:bldP spid="501" grpId="0" animBg="1"/>
      <p:bldP spid="501" grpId="1" animBg="1"/>
      <p:bldP spid="501" grpId="2" animBg="1"/>
      <p:bldP spid="502" grpId="0" animBg="1"/>
      <p:bldP spid="502" grpId="1" animBg="1"/>
      <p:bldP spid="502" grpId="2" animBg="1"/>
      <p:bldP spid="503" grpId="0" animBg="1"/>
      <p:bldP spid="503" grpId="1" animBg="1"/>
      <p:bldP spid="503" grpId="2" animBg="1"/>
      <p:bldP spid="504" grpId="0" animBg="1"/>
      <p:bldP spid="504" grpId="1" animBg="1"/>
      <p:bldP spid="504" grpId="2" animBg="1"/>
      <p:bldP spid="505" grpId="0" animBg="1"/>
      <p:bldP spid="505" grpId="1" animBg="1"/>
      <p:bldP spid="505" grpId="2" animBg="1"/>
      <p:bldP spid="506" grpId="0" animBg="1"/>
      <p:bldP spid="506" grpId="1" animBg="1"/>
      <p:bldP spid="506" grpId="2" animBg="1"/>
      <p:bldP spid="507" grpId="0" animBg="1"/>
      <p:bldP spid="507" grpId="1" animBg="1"/>
      <p:bldP spid="507" grpId="2" animBg="1"/>
      <p:bldP spid="508" grpId="0" animBg="1"/>
      <p:bldP spid="508" grpId="1" animBg="1"/>
      <p:bldP spid="508" grpId="2" animBg="1"/>
      <p:bldP spid="509" grpId="0" animBg="1"/>
      <p:bldP spid="509" grpId="1" animBg="1"/>
      <p:bldP spid="509" grpId="2" animBg="1"/>
      <p:bldP spid="510" grpId="0" animBg="1"/>
      <p:bldP spid="510" grpId="1" animBg="1"/>
      <p:bldP spid="510" grpId="2" animBg="1"/>
      <p:bldP spid="511" grpId="0" animBg="1"/>
      <p:bldP spid="511" grpId="1" animBg="1"/>
      <p:bldP spid="511" grpId="2" animBg="1"/>
      <p:bldP spid="512" grpId="0" animBg="1"/>
      <p:bldP spid="512" grpId="1" animBg="1"/>
      <p:bldP spid="512" grpId="2" animBg="1"/>
      <p:bldP spid="513" grpId="0" animBg="1"/>
      <p:bldP spid="513" grpId="1" animBg="1"/>
      <p:bldP spid="513" grpId="2" animBg="1"/>
      <p:bldP spid="514" grpId="0" animBg="1"/>
      <p:bldP spid="514" grpId="1" animBg="1"/>
      <p:bldP spid="514" grpId="2" animBg="1"/>
      <p:bldP spid="515" grpId="0" animBg="1"/>
      <p:bldP spid="515" grpId="1" animBg="1"/>
      <p:bldP spid="515" grpId="2" animBg="1"/>
      <p:bldP spid="516" grpId="0" animBg="1"/>
      <p:bldP spid="516" grpId="1" animBg="1"/>
      <p:bldP spid="516" grpId="2" animBg="1"/>
      <p:bldP spid="628" grpId="0" animBg="1"/>
      <p:bldP spid="628" grpId="1" animBg="1"/>
      <p:bldP spid="628" grpId="2" animBg="1"/>
      <p:bldP spid="629" grpId="0" animBg="1"/>
      <p:bldP spid="629" grpId="1" animBg="1"/>
      <p:bldP spid="629" grpId="2" animBg="1"/>
      <p:bldP spid="630" grpId="0" animBg="1"/>
      <p:bldP spid="630" grpId="1" animBg="1"/>
      <p:bldP spid="630" grpId="2" animBg="1"/>
      <p:bldP spid="631" grpId="0" animBg="1"/>
      <p:bldP spid="631" grpId="1" animBg="1"/>
      <p:bldP spid="631" grpId="2" animBg="1"/>
      <p:bldP spid="632" grpId="0" animBg="1"/>
      <p:bldP spid="632" grpId="1" animBg="1"/>
      <p:bldP spid="632" grpId="2" animBg="1"/>
      <p:bldP spid="633" grpId="0" animBg="1"/>
      <p:bldP spid="633" grpId="1" animBg="1"/>
      <p:bldP spid="633" grpId="2" animBg="1"/>
      <p:bldP spid="634" grpId="0" animBg="1"/>
      <p:bldP spid="634" grpId="1" animBg="1"/>
      <p:bldP spid="634" grpId="2" animBg="1"/>
      <p:bldP spid="635" grpId="0" animBg="1"/>
      <p:bldP spid="635" grpId="1" animBg="1"/>
      <p:bldP spid="635" grpId="2" animBg="1"/>
      <p:bldP spid="636" grpId="0" animBg="1"/>
      <p:bldP spid="636" grpId="1" animBg="1"/>
      <p:bldP spid="636" grpId="2" animBg="1"/>
      <p:bldP spid="637" grpId="0" animBg="1"/>
      <p:bldP spid="637" grpId="1" animBg="1"/>
      <p:bldP spid="637" grpId="2" animBg="1"/>
      <p:bldP spid="638" grpId="0" animBg="1"/>
      <p:bldP spid="638" grpId="1" animBg="1"/>
      <p:bldP spid="638" grpId="2" animBg="1"/>
      <p:bldP spid="639" grpId="0" animBg="1"/>
      <p:bldP spid="639" grpId="1" animBg="1"/>
      <p:bldP spid="639" grpId="2" animBg="1"/>
      <p:bldP spid="640" grpId="0" animBg="1"/>
      <p:bldP spid="640" grpId="1" animBg="1"/>
      <p:bldP spid="640" grpId="2" animBg="1"/>
      <p:bldP spid="641" grpId="0" animBg="1"/>
      <p:bldP spid="641" grpId="1" animBg="1"/>
      <p:bldP spid="641" grpId="2" animBg="1"/>
      <p:bldP spid="642" grpId="0" animBg="1"/>
      <p:bldP spid="642" grpId="1" animBg="1"/>
      <p:bldP spid="642" grpId="2" animBg="1"/>
      <p:bldP spid="643" grpId="0" animBg="1"/>
      <p:bldP spid="643" grpId="1" animBg="1"/>
      <p:bldP spid="643" grpId="2" animBg="1"/>
      <p:bldP spid="644" grpId="0" animBg="1"/>
      <p:bldP spid="644" grpId="1" animBg="1"/>
      <p:bldP spid="644" grpId="2" animBg="1"/>
      <p:bldP spid="645" grpId="0" animBg="1"/>
      <p:bldP spid="645" grpId="1" animBg="1"/>
      <p:bldP spid="645" grpId="2" animBg="1"/>
      <p:bldP spid="646" grpId="0" animBg="1"/>
      <p:bldP spid="646" grpId="1" animBg="1"/>
      <p:bldP spid="646" grpId="2" animBg="1"/>
      <p:bldP spid="647" grpId="0" animBg="1"/>
      <p:bldP spid="647" grpId="1" animBg="1"/>
      <p:bldP spid="647" grpId="2" animBg="1"/>
      <p:bldP spid="648" grpId="0" animBg="1"/>
      <p:bldP spid="648" grpId="1" animBg="1"/>
      <p:bldP spid="648" grpId="2" animBg="1"/>
      <p:bldP spid="649" grpId="0" animBg="1"/>
      <p:bldP spid="649" grpId="1" animBg="1"/>
      <p:bldP spid="649" grpId="2" animBg="1"/>
      <p:bldP spid="650" grpId="0" animBg="1"/>
      <p:bldP spid="650" grpId="1" animBg="1"/>
      <p:bldP spid="650" grpId="2" animBg="1"/>
      <p:bldP spid="651" grpId="0" animBg="1"/>
      <p:bldP spid="651" grpId="1" animBg="1"/>
      <p:bldP spid="651" grpId="2" animBg="1"/>
      <p:bldP spid="652" grpId="0" animBg="1"/>
      <p:bldP spid="652" grpId="1" animBg="1"/>
      <p:bldP spid="652" grpId="2" animBg="1"/>
      <p:bldP spid="653" grpId="0" animBg="1"/>
      <p:bldP spid="653" grpId="1" animBg="1"/>
      <p:bldP spid="653" grpId="2" animBg="1"/>
      <p:bldP spid="654" grpId="0" animBg="1"/>
      <p:bldP spid="654" grpId="1" animBg="1"/>
      <p:bldP spid="654" grpId="2" animBg="1"/>
      <p:bldP spid="655" grpId="0" animBg="1"/>
      <p:bldP spid="655" grpId="1" animBg="1"/>
      <p:bldP spid="655" grpId="2" animBg="1"/>
      <p:bldP spid="656" grpId="0" animBg="1"/>
      <p:bldP spid="656" grpId="1" animBg="1"/>
      <p:bldP spid="656" grpId="2" animBg="1"/>
      <p:bldP spid="657" grpId="0" animBg="1"/>
      <p:bldP spid="657" grpId="1" animBg="1"/>
      <p:bldP spid="657" grpId="2" animBg="1"/>
      <p:bldP spid="658" grpId="0" animBg="1"/>
      <p:bldP spid="658" grpId="1" animBg="1"/>
      <p:bldP spid="658" grpId="2" animBg="1"/>
      <p:bldP spid="659" grpId="0" animBg="1"/>
      <p:bldP spid="659" grpId="1" animBg="1"/>
      <p:bldP spid="659" grpId="2" animBg="1"/>
      <p:bldP spid="660" grpId="0" animBg="1"/>
      <p:bldP spid="660" grpId="1" animBg="1"/>
      <p:bldP spid="660" grpId="2" animBg="1"/>
      <p:bldP spid="661" grpId="0" animBg="1"/>
      <p:bldP spid="661" grpId="1" animBg="1"/>
      <p:bldP spid="661" grpId="2" animBg="1"/>
      <p:bldP spid="662" grpId="0" animBg="1"/>
      <p:bldP spid="662" grpId="1" animBg="1"/>
      <p:bldP spid="662" grpId="2" animBg="1"/>
      <p:bldP spid="663" grpId="0" animBg="1"/>
      <p:bldP spid="663" grpId="1" animBg="1"/>
      <p:bldP spid="663" grpId="2" animBg="1"/>
      <p:bldP spid="664" grpId="0" animBg="1"/>
      <p:bldP spid="664" grpId="1" animBg="1"/>
      <p:bldP spid="664" grpId="2" animBg="1"/>
      <p:bldP spid="665" grpId="0" animBg="1"/>
      <p:bldP spid="665" grpId="1" animBg="1"/>
      <p:bldP spid="665" grpId="2" animBg="1"/>
      <p:bldP spid="666" grpId="0" animBg="1"/>
      <p:bldP spid="666" grpId="1" animBg="1"/>
      <p:bldP spid="666" grpId="2" animBg="1"/>
      <p:bldP spid="667" grpId="0" animBg="1"/>
      <p:bldP spid="667" grpId="1" animBg="1"/>
      <p:bldP spid="667" grpId="2" animBg="1"/>
      <p:bldP spid="668" grpId="0" animBg="1"/>
      <p:bldP spid="668" grpId="1" animBg="1"/>
      <p:bldP spid="668" grpId="2" animBg="1"/>
      <p:bldP spid="669" grpId="0" animBg="1"/>
      <p:bldP spid="669" grpId="1" animBg="1"/>
      <p:bldP spid="669" grpId="2" animBg="1"/>
      <p:bldP spid="670" grpId="0" animBg="1"/>
      <p:bldP spid="670" grpId="1" animBg="1"/>
      <p:bldP spid="670" grpId="2" animBg="1"/>
      <p:bldP spid="671" grpId="0" animBg="1"/>
      <p:bldP spid="671" grpId="1" animBg="1"/>
      <p:bldP spid="671" grpId="2" animBg="1"/>
      <p:bldP spid="672" grpId="0" animBg="1"/>
      <p:bldP spid="672" grpId="1" animBg="1"/>
      <p:bldP spid="672" grpId="2" animBg="1"/>
      <p:bldP spid="673" grpId="0" animBg="1"/>
      <p:bldP spid="673" grpId="1" animBg="1"/>
      <p:bldP spid="673" grpId="2" animBg="1"/>
      <p:bldP spid="674" grpId="0" animBg="1"/>
      <p:bldP spid="674" grpId="1" animBg="1"/>
      <p:bldP spid="674" grpId="2" animBg="1"/>
      <p:bldP spid="675" grpId="0" animBg="1"/>
      <p:bldP spid="675" grpId="1" animBg="1"/>
      <p:bldP spid="675" grpId="2" animBg="1"/>
      <p:bldP spid="676" grpId="0" animBg="1"/>
      <p:bldP spid="676" grpId="1" animBg="1"/>
      <p:bldP spid="676" grpId="2" animBg="1"/>
      <p:bldP spid="677" grpId="0" animBg="1"/>
      <p:bldP spid="677" grpId="1" animBg="1"/>
      <p:bldP spid="677" grpId="2" animBg="1"/>
      <p:bldP spid="678" grpId="0" animBg="1"/>
      <p:bldP spid="678" grpId="1" animBg="1"/>
      <p:bldP spid="678" grpId="2" animBg="1"/>
      <p:bldP spid="679" grpId="0" animBg="1"/>
      <p:bldP spid="679" grpId="1" animBg="1"/>
      <p:bldP spid="679" grpId="2" animBg="1"/>
      <p:bldP spid="680" grpId="0" animBg="1"/>
      <p:bldP spid="680" grpId="1" animBg="1"/>
      <p:bldP spid="680" grpId="2" animBg="1"/>
      <p:bldP spid="681" grpId="0" animBg="1"/>
      <p:bldP spid="681" grpId="1" animBg="1"/>
      <p:bldP spid="681" grpId="2" animBg="1"/>
      <p:bldP spid="682" grpId="0" animBg="1"/>
      <p:bldP spid="682" grpId="1" animBg="1"/>
      <p:bldP spid="682" grpId="2" animBg="1"/>
      <p:bldP spid="683" grpId="0" animBg="1"/>
      <p:bldP spid="683" grpId="1" animBg="1"/>
      <p:bldP spid="683" grpId="2" animBg="1"/>
      <p:bldP spid="684" grpId="0" animBg="1"/>
      <p:bldP spid="684" grpId="1" animBg="1"/>
      <p:bldP spid="684" grpId="2" animBg="1"/>
      <p:bldP spid="685" grpId="0" animBg="1"/>
      <p:bldP spid="685" grpId="1" animBg="1"/>
      <p:bldP spid="685" grpId="2" animBg="1"/>
      <p:bldP spid="686" grpId="0" animBg="1"/>
      <p:bldP spid="686" grpId="1" animBg="1"/>
      <p:bldP spid="686" grpId="2" animBg="1"/>
      <p:bldP spid="687" grpId="0" animBg="1"/>
      <p:bldP spid="687" grpId="1" animBg="1"/>
      <p:bldP spid="687" grpId="2" animBg="1"/>
      <p:bldP spid="688" grpId="0" animBg="1"/>
      <p:bldP spid="688" grpId="1" animBg="1"/>
      <p:bldP spid="688" grpId="2" animBg="1"/>
      <p:bldP spid="689" grpId="0" animBg="1"/>
      <p:bldP spid="689" grpId="1" animBg="1"/>
      <p:bldP spid="689" grpId="2" animBg="1"/>
      <p:bldP spid="690" grpId="0" animBg="1"/>
      <p:bldP spid="690" grpId="1" animBg="1"/>
      <p:bldP spid="690" grpId="2" animBg="1"/>
      <p:bldP spid="691" grpId="0" animBg="1"/>
      <p:bldP spid="691" grpId="1" animBg="1"/>
      <p:bldP spid="691" grpId="2" animBg="1"/>
      <p:bldP spid="692" grpId="0" animBg="1"/>
      <p:bldP spid="692" grpId="1" animBg="1"/>
      <p:bldP spid="692" grpId="2" animBg="1"/>
      <p:bldP spid="693" grpId="0" animBg="1"/>
      <p:bldP spid="693" grpId="1" animBg="1"/>
      <p:bldP spid="693" grpId="2" animBg="1"/>
      <p:bldP spid="694" grpId="0" animBg="1"/>
      <p:bldP spid="694" grpId="1" animBg="1"/>
      <p:bldP spid="694" grpId="2" animBg="1"/>
      <p:bldP spid="695" grpId="0" animBg="1"/>
      <p:bldP spid="695" grpId="1" animBg="1"/>
      <p:bldP spid="695" grpId="2" animBg="1"/>
      <p:bldP spid="696" grpId="0" animBg="1"/>
      <p:bldP spid="696" grpId="1" animBg="1"/>
      <p:bldP spid="696" grpId="2" animBg="1"/>
      <p:bldP spid="697" grpId="0" animBg="1"/>
      <p:bldP spid="697" grpId="1" animBg="1"/>
      <p:bldP spid="697" grpId="2" animBg="1"/>
      <p:bldP spid="698" grpId="0" animBg="1"/>
      <p:bldP spid="698" grpId="1" animBg="1"/>
      <p:bldP spid="698" grpId="2" animBg="1"/>
      <p:bldP spid="699" grpId="0" animBg="1"/>
      <p:bldP spid="699" grpId="1" animBg="1"/>
      <p:bldP spid="699" grpId="2" animBg="1"/>
      <p:bldP spid="700" grpId="0" animBg="1"/>
      <p:bldP spid="700" grpId="1" animBg="1"/>
      <p:bldP spid="700" grpId="2" animBg="1"/>
      <p:bldP spid="701" grpId="0" animBg="1"/>
      <p:bldP spid="701" grpId="1" animBg="1"/>
      <p:bldP spid="701" grpId="2" animBg="1"/>
      <p:bldP spid="702" grpId="0" animBg="1"/>
      <p:bldP spid="702" grpId="1" animBg="1"/>
      <p:bldP spid="702" grpId="2" animBg="1"/>
      <p:bldP spid="703" grpId="0" animBg="1"/>
      <p:bldP spid="703" grpId="1" animBg="1"/>
      <p:bldP spid="703" grpId="2" animBg="1"/>
      <p:bldP spid="704" grpId="0" animBg="1"/>
      <p:bldP spid="704" grpId="1" animBg="1"/>
      <p:bldP spid="704" grpId="2" animBg="1"/>
      <p:bldP spid="705" grpId="0" animBg="1"/>
      <p:bldP spid="705" grpId="1" animBg="1"/>
      <p:bldP spid="705" grpId="2" animBg="1"/>
      <p:bldP spid="706" grpId="0" animBg="1"/>
      <p:bldP spid="706" grpId="1" animBg="1"/>
      <p:bldP spid="706" grpId="2" animBg="1"/>
      <p:bldP spid="707" grpId="0" animBg="1"/>
      <p:bldP spid="707" grpId="1" animBg="1"/>
      <p:bldP spid="707" grpId="2" animBg="1"/>
      <p:bldP spid="708" grpId="0" animBg="1"/>
      <p:bldP spid="708" grpId="1" animBg="1"/>
      <p:bldP spid="708" grpId="2" animBg="1"/>
      <p:bldP spid="709" grpId="0" animBg="1"/>
      <p:bldP spid="709" grpId="1" animBg="1"/>
      <p:bldP spid="709" grpId="2" animBg="1"/>
      <p:bldP spid="710" grpId="0" animBg="1"/>
      <p:bldP spid="710" grpId="1" animBg="1"/>
      <p:bldP spid="710" grpId="2" animBg="1"/>
      <p:bldP spid="711" grpId="0" animBg="1"/>
      <p:bldP spid="711" grpId="1" animBg="1"/>
      <p:bldP spid="711" grpId="2" animBg="1"/>
      <p:bldP spid="712" grpId="0" animBg="1"/>
      <p:bldP spid="712" grpId="1" animBg="1"/>
      <p:bldP spid="712" grpId="2" animBg="1"/>
      <p:bldP spid="713" grpId="0" animBg="1"/>
      <p:bldP spid="713" grpId="1" animBg="1"/>
      <p:bldP spid="713" grpId="2" animBg="1"/>
      <p:bldP spid="714" grpId="0" animBg="1"/>
      <p:bldP spid="714" grpId="1" animBg="1"/>
      <p:bldP spid="714" grpId="2" animBg="1"/>
      <p:bldP spid="715" grpId="0" animBg="1"/>
      <p:bldP spid="715" grpId="1" animBg="1"/>
      <p:bldP spid="715" grpId="2" animBg="1"/>
      <p:bldP spid="716" grpId="0" animBg="1"/>
      <p:bldP spid="716" grpId="1" animBg="1"/>
      <p:bldP spid="716" grpId="2" animBg="1"/>
      <p:bldP spid="717" grpId="0" animBg="1"/>
      <p:bldP spid="717" grpId="1" animBg="1"/>
      <p:bldP spid="717" grpId="2" animBg="1"/>
      <p:bldP spid="718" grpId="0" animBg="1"/>
      <p:bldP spid="718" grpId="1" animBg="1"/>
      <p:bldP spid="718" grpId="2" animBg="1"/>
      <p:bldP spid="719" grpId="0" animBg="1"/>
      <p:bldP spid="719" grpId="1" animBg="1"/>
      <p:bldP spid="719" grpId="2" animBg="1"/>
      <p:bldP spid="720" grpId="0" animBg="1"/>
      <p:bldP spid="720" grpId="1" animBg="1"/>
      <p:bldP spid="720" grpId="2" animBg="1"/>
      <p:bldP spid="721" grpId="0" animBg="1"/>
      <p:bldP spid="721" grpId="1" animBg="1"/>
      <p:bldP spid="721" grpId="2" animBg="1"/>
      <p:bldP spid="722" grpId="0" animBg="1"/>
      <p:bldP spid="722" grpId="1" animBg="1"/>
      <p:bldP spid="722" grpId="2" animBg="1"/>
      <p:bldP spid="723" grpId="0" animBg="1"/>
      <p:bldP spid="723" grpId="1" animBg="1"/>
      <p:bldP spid="723" grpId="2" animBg="1"/>
      <p:bldP spid="724" grpId="0" animBg="1"/>
      <p:bldP spid="724" grpId="1" animBg="1"/>
      <p:bldP spid="724" grpId="2" animBg="1"/>
      <p:bldP spid="725" grpId="0" animBg="1"/>
      <p:bldP spid="725" grpId="1" animBg="1"/>
      <p:bldP spid="725" grpId="2" animBg="1"/>
      <p:bldP spid="726" grpId="0" animBg="1"/>
      <p:bldP spid="726" grpId="1" animBg="1"/>
      <p:bldP spid="726" grpId="2" animBg="1"/>
      <p:bldP spid="727" grpId="0" animBg="1"/>
      <p:bldP spid="727" grpId="1" animBg="1"/>
      <p:bldP spid="727" grpId="2" animBg="1"/>
      <p:bldP spid="728" grpId="0" animBg="1"/>
      <p:bldP spid="728" grpId="1" animBg="1"/>
      <p:bldP spid="728" grpId="2" animBg="1"/>
      <p:bldP spid="729" grpId="0" animBg="1"/>
      <p:bldP spid="729" grpId="1" animBg="1"/>
      <p:bldP spid="729" grpId="2" animBg="1"/>
      <p:bldP spid="730" grpId="0" animBg="1"/>
      <p:bldP spid="730" grpId="1" animBg="1"/>
      <p:bldP spid="730" grpId="2" animBg="1"/>
      <p:bldP spid="731" grpId="0" animBg="1"/>
      <p:bldP spid="731" grpId="1" animBg="1"/>
      <p:bldP spid="731" grpId="2" animBg="1"/>
      <p:bldP spid="732" grpId="0" animBg="1"/>
      <p:bldP spid="732" grpId="1" animBg="1"/>
      <p:bldP spid="732" grpId="2" animBg="1"/>
      <p:bldP spid="733" grpId="0" animBg="1"/>
      <p:bldP spid="733" grpId="1" animBg="1"/>
      <p:bldP spid="733" grpId="2" animBg="1"/>
      <p:bldP spid="734" grpId="0" animBg="1"/>
      <p:bldP spid="734" grpId="1" animBg="1"/>
      <p:bldP spid="734" grpId="2" animBg="1"/>
      <p:bldP spid="735" grpId="0" animBg="1"/>
      <p:bldP spid="735" grpId="1" animBg="1"/>
      <p:bldP spid="735" grpId="2" animBg="1"/>
      <p:bldP spid="736" grpId="0" animBg="1"/>
      <p:bldP spid="736" grpId="1" animBg="1"/>
      <p:bldP spid="736" grpId="2" animBg="1"/>
      <p:bldP spid="737" grpId="0" animBg="1"/>
      <p:bldP spid="737" grpId="1" animBg="1"/>
      <p:bldP spid="737" grpId="2" animBg="1"/>
      <p:bldP spid="738" grpId="0" animBg="1"/>
      <p:bldP spid="738" grpId="1" animBg="1"/>
      <p:bldP spid="738" grpId="2" animBg="1"/>
      <p:bldP spid="739" grpId="0" animBg="1"/>
      <p:bldP spid="739" grpId="1" animBg="1"/>
      <p:bldP spid="739" grpId="2" animBg="1"/>
      <p:bldP spid="740" grpId="0" animBg="1"/>
      <p:bldP spid="740" grpId="1" animBg="1"/>
      <p:bldP spid="740" grpId="2" animBg="1"/>
      <p:bldP spid="741" grpId="0" animBg="1"/>
      <p:bldP spid="741" grpId="1" animBg="1"/>
      <p:bldP spid="741" grpId="2" animBg="1"/>
      <p:bldP spid="742" grpId="0" animBg="1"/>
      <p:bldP spid="742" grpId="1" animBg="1"/>
      <p:bldP spid="742" grpId="2" animBg="1"/>
      <p:bldP spid="743" grpId="0" animBg="1"/>
      <p:bldP spid="743" grpId="1" animBg="1"/>
      <p:bldP spid="743" grpId="2" animBg="1"/>
      <p:bldP spid="744" grpId="0" animBg="1"/>
      <p:bldP spid="744" grpId="1" animBg="1"/>
      <p:bldP spid="744" grpId="2" animBg="1"/>
      <p:bldP spid="745" grpId="0" animBg="1"/>
      <p:bldP spid="745" grpId="1" animBg="1"/>
      <p:bldP spid="745" grpId="2" animBg="1"/>
      <p:bldP spid="746" grpId="0" animBg="1"/>
      <p:bldP spid="746" grpId="1" animBg="1"/>
      <p:bldP spid="746" grpId="2" animBg="1"/>
      <p:bldP spid="747" grpId="0" animBg="1"/>
      <p:bldP spid="747" grpId="1" animBg="1"/>
      <p:bldP spid="747" grpId="2" animBg="1"/>
      <p:bldP spid="748" grpId="0" animBg="1"/>
      <p:bldP spid="748" grpId="1" animBg="1"/>
      <p:bldP spid="748" grpId="2" animBg="1"/>
      <p:bldP spid="749" grpId="0" animBg="1"/>
      <p:bldP spid="749" grpId="1" animBg="1"/>
      <p:bldP spid="749" grpId="2" animBg="1"/>
      <p:bldP spid="750" grpId="0" animBg="1"/>
      <p:bldP spid="750" grpId="1" animBg="1"/>
      <p:bldP spid="750" grpId="2" animBg="1"/>
      <p:bldP spid="751" grpId="0" animBg="1"/>
      <p:bldP spid="751" grpId="1" animBg="1"/>
      <p:bldP spid="751" grpId="2" animBg="1"/>
      <p:bldP spid="752" grpId="0" animBg="1"/>
      <p:bldP spid="752" grpId="1" animBg="1"/>
      <p:bldP spid="752" grpId="2" animBg="1"/>
      <p:bldP spid="753" grpId="0" animBg="1"/>
      <p:bldP spid="753" grpId="1" animBg="1"/>
      <p:bldP spid="753" grpId="2" animBg="1"/>
      <p:bldP spid="754" grpId="0" animBg="1"/>
      <p:bldP spid="754" grpId="1" animBg="1"/>
      <p:bldP spid="754" grpId="2" animBg="1"/>
      <p:bldP spid="755" grpId="0" animBg="1"/>
      <p:bldP spid="755" grpId="1" animBg="1"/>
      <p:bldP spid="755" grpId="2" animBg="1"/>
      <p:bldP spid="756" grpId="0" animBg="1"/>
      <p:bldP spid="756" grpId="1" animBg="1"/>
      <p:bldP spid="756" grpId="2" animBg="1"/>
      <p:bldP spid="757" grpId="0" animBg="1"/>
      <p:bldP spid="757" grpId="1" animBg="1"/>
      <p:bldP spid="757" grpId="2" animBg="1"/>
      <p:bldP spid="758" grpId="0" animBg="1"/>
      <p:bldP spid="758" grpId="1" animBg="1"/>
      <p:bldP spid="758" grpId="2" animBg="1"/>
      <p:bldP spid="759" grpId="0" animBg="1"/>
      <p:bldP spid="759" grpId="1" animBg="1"/>
      <p:bldP spid="759" grpId="2" animBg="1"/>
      <p:bldP spid="760" grpId="0" animBg="1"/>
      <p:bldP spid="760" grpId="1" animBg="1"/>
      <p:bldP spid="760" grpId="2" animBg="1"/>
      <p:bldP spid="761" grpId="0" animBg="1"/>
      <p:bldP spid="761" grpId="1" animBg="1"/>
      <p:bldP spid="761" grpId="2" animBg="1"/>
      <p:bldP spid="762" grpId="0" animBg="1"/>
      <p:bldP spid="762" grpId="1" animBg="1"/>
      <p:bldP spid="762" grpId="2" animBg="1"/>
      <p:bldP spid="763" grpId="0" animBg="1"/>
      <p:bldP spid="763" grpId="1" animBg="1"/>
      <p:bldP spid="763" grpId="2" animBg="1"/>
      <p:bldP spid="764" grpId="0" animBg="1"/>
      <p:bldP spid="764" grpId="1" animBg="1"/>
      <p:bldP spid="764" grpId="2" animBg="1"/>
      <p:bldP spid="765" grpId="0" animBg="1"/>
      <p:bldP spid="765" grpId="1" animBg="1"/>
      <p:bldP spid="765" grpId="2" animBg="1"/>
      <p:bldP spid="766" grpId="0" animBg="1"/>
      <p:bldP spid="766" grpId="1" animBg="1"/>
      <p:bldP spid="766" grpId="2" animBg="1"/>
      <p:bldP spid="767" grpId="0" animBg="1"/>
      <p:bldP spid="767" grpId="1" animBg="1"/>
      <p:bldP spid="767" grpId="2" animBg="1"/>
      <p:bldP spid="768" grpId="0" animBg="1"/>
      <p:bldP spid="768" grpId="1" animBg="1"/>
      <p:bldP spid="768" grpId="2" animBg="1"/>
      <p:bldP spid="769" grpId="0" animBg="1"/>
      <p:bldP spid="769" grpId="1" animBg="1"/>
      <p:bldP spid="769" grpId="2" animBg="1"/>
      <p:bldP spid="770" grpId="0" animBg="1"/>
      <p:bldP spid="770" grpId="1" animBg="1"/>
      <p:bldP spid="770" grpId="2" animBg="1"/>
      <p:bldP spid="771" grpId="0" animBg="1"/>
      <p:bldP spid="771" grpId="1" animBg="1"/>
      <p:bldP spid="771" grpId="2" animBg="1"/>
      <p:bldP spid="772" grpId="0" animBg="1"/>
      <p:bldP spid="772" grpId="1" animBg="1"/>
      <p:bldP spid="772" grpId="2" animBg="1"/>
      <p:bldP spid="773" grpId="0" animBg="1"/>
      <p:bldP spid="773" grpId="1" animBg="1"/>
      <p:bldP spid="773" grpId="2" animBg="1"/>
      <p:bldP spid="774" grpId="0" animBg="1"/>
      <p:bldP spid="774" grpId="1" animBg="1"/>
      <p:bldP spid="774" grpId="2" animBg="1"/>
      <p:bldP spid="775" grpId="0" animBg="1"/>
      <p:bldP spid="775" grpId="1" animBg="1"/>
      <p:bldP spid="775" grpId="2" animBg="1"/>
      <p:bldP spid="776" grpId="0" animBg="1"/>
      <p:bldP spid="776" grpId="1" animBg="1"/>
      <p:bldP spid="776" grpId="2" animBg="1"/>
      <p:bldP spid="777" grpId="0" animBg="1"/>
      <p:bldP spid="777" grpId="1" animBg="1"/>
      <p:bldP spid="777" grpId="2" animBg="1"/>
      <p:bldP spid="778" grpId="0" animBg="1"/>
      <p:bldP spid="778" grpId="1" animBg="1"/>
      <p:bldP spid="778" grpId="2" animBg="1"/>
      <p:bldP spid="779" grpId="0" animBg="1"/>
      <p:bldP spid="779" grpId="1" animBg="1"/>
      <p:bldP spid="779" grpId="2" animBg="1"/>
      <p:bldP spid="780" grpId="0" animBg="1"/>
      <p:bldP spid="780" grpId="1" animBg="1"/>
      <p:bldP spid="780" grpId="2" animBg="1"/>
      <p:bldP spid="781" grpId="0" animBg="1"/>
      <p:bldP spid="781" grpId="1" animBg="1"/>
      <p:bldP spid="781" grpId="2" animBg="1"/>
      <p:bldP spid="782" grpId="0" animBg="1"/>
      <p:bldP spid="782" grpId="1" animBg="1"/>
      <p:bldP spid="782" grpId="2" animBg="1"/>
      <p:bldP spid="783" grpId="0" animBg="1"/>
      <p:bldP spid="783" grpId="1" animBg="1"/>
      <p:bldP spid="783" grpId="2" animBg="1"/>
      <p:bldP spid="784" grpId="0" animBg="1"/>
      <p:bldP spid="784" grpId="1" animBg="1"/>
      <p:bldP spid="784" grpId="2" animBg="1"/>
      <p:bldP spid="785" grpId="0" animBg="1"/>
      <p:bldP spid="785" grpId="1" animBg="1"/>
      <p:bldP spid="785" grpId="2" animBg="1"/>
      <p:bldP spid="786" grpId="0" animBg="1"/>
      <p:bldP spid="786" grpId="1" animBg="1"/>
      <p:bldP spid="786" grpId="2" animBg="1"/>
      <p:bldP spid="787" grpId="0" animBg="1"/>
      <p:bldP spid="787" grpId="1" animBg="1"/>
      <p:bldP spid="787" grpId="2" animBg="1"/>
      <p:bldP spid="788" grpId="0" animBg="1"/>
      <p:bldP spid="788" grpId="1" animBg="1"/>
      <p:bldP spid="788" grpId="2" animBg="1"/>
      <p:bldP spid="789" grpId="0" animBg="1"/>
      <p:bldP spid="789" grpId="1" animBg="1"/>
      <p:bldP spid="789" grpId="2" animBg="1"/>
      <p:bldP spid="790" grpId="0" animBg="1"/>
      <p:bldP spid="790" grpId="1" animBg="1"/>
      <p:bldP spid="790" grpId="2" animBg="1"/>
      <p:bldP spid="791" grpId="0" animBg="1"/>
      <p:bldP spid="791" grpId="1" animBg="1"/>
      <p:bldP spid="791" grpId="2" animBg="1"/>
      <p:bldP spid="792" grpId="0" animBg="1"/>
      <p:bldP spid="792" grpId="1" animBg="1"/>
      <p:bldP spid="792" grpId="2" animBg="1"/>
      <p:bldP spid="793" grpId="0" animBg="1"/>
      <p:bldP spid="793" grpId="1" animBg="1"/>
      <p:bldP spid="793" grpId="2" animBg="1"/>
      <p:bldP spid="794" grpId="0" animBg="1"/>
      <p:bldP spid="794" grpId="1" animBg="1"/>
      <p:bldP spid="794" grpId="2" animBg="1"/>
      <p:bldP spid="795" grpId="0" animBg="1"/>
      <p:bldP spid="795" grpId="1" animBg="1"/>
      <p:bldP spid="795" grpId="2" animBg="1"/>
      <p:bldP spid="796" grpId="0" animBg="1"/>
      <p:bldP spid="796" grpId="1" animBg="1"/>
      <p:bldP spid="796" grpId="2" animBg="1"/>
      <p:bldP spid="797" grpId="0" animBg="1"/>
      <p:bldP spid="797" grpId="1" animBg="1"/>
      <p:bldP spid="797" grpId="2" animBg="1"/>
      <p:bldP spid="798" grpId="0" animBg="1"/>
      <p:bldP spid="798" grpId="1" animBg="1"/>
      <p:bldP spid="798" grpId="2" animBg="1"/>
      <p:bldP spid="799" grpId="0" animBg="1"/>
      <p:bldP spid="799" grpId="1" animBg="1"/>
      <p:bldP spid="799" grpId="2" animBg="1"/>
      <p:bldP spid="800" grpId="0" animBg="1"/>
      <p:bldP spid="800" grpId="1" animBg="1"/>
      <p:bldP spid="800" grpId="2" animBg="1"/>
      <p:bldP spid="801" grpId="0" animBg="1"/>
      <p:bldP spid="801" grpId="1" animBg="1"/>
      <p:bldP spid="801" grpId="2" animBg="1"/>
      <p:bldP spid="802" grpId="0" animBg="1"/>
      <p:bldP spid="802" grpId="1" animBg="1"/>
      <p:bldP spid="802" grpId="2" animBg="1"/>
      <p:bldP spid="803" grpId="0" animBg="1"/>
      <p:bldP spid="803" grpId="1" animBg="1"/>
      <p:bldP spid="803" grpId="2" animBg="1"/>
      <p:bldP spid="804" grpId="0" animBg="1"/>
      <p:bldP spid="804" grpId="1" animBg="1"/>
      <p:bldP spid="804" grpId="2" animBg="1"/>
      <p:bldP spid="805" grpId="0" animBg="1"/>
      <p:bldP spid="805" grpId="1" animBg="1"/>
      <p:bldP spid="805" grpId="2" animBg="1"/>
      <p:bldP spid="806" grpId="0" animBg="1"/>
      <p:bldP spid="806" grpId="1" animBg="1"/>
      <p:bldP spid="806" grpId="2" animBg="1"/>
      <p:bldP spid="807" grpId="0" animBg="1"/>
      <p:bldP spid="807" grpId="1" animBg="1"/>
      <p:bldP spid="807" grpId="2" animBg="1"/>
      <p:bldP spid="808" grpId="0" animBg="1"/>
      <p:bldP spid="808" grpId="1" animBg="1"/>
      <p:bldP spid="808" grpId="2" animBg="1"/>
      <p:bldP spid="809" grpId="0" animBg="1"/>
      <p:bldP spid="809" grpId="1" animBg="1"/>
      <p:bldP spid="809" grpId="2" animBg="1"/>
      <p:bldP spid="810" grpId="0" animBg="1"/>
      <p:bldP spid="810" grpId="1" animBg="1"/>
      <p:bldP spid="810" grpId="2" animBg="1"/>
      <p:bldP spid="811" grpId="0" animBg="1"/>
      <p:bldP spid="811" grpId="1" animBg="1"/>
      <p:bldP spid="811" grpId="2" animBg="1"/>
      <p:bldP spid="812" grpId="0" animBg="1"/>
      <p:bldP spid="812" grpId="1" animBg="1"/>
      <p:bldP spid="812" grpId="2" animBg="1"/>
      <p:bldP spid="813" grpId="0" animBg="1"/>
      <p:bldP spid="813" grpId="1" animBg="1"/>
      <p:bldP spid="813" grpId="2" animBg="1"/>
      <p:bldP spid="814" grpId="0" animBg="1"/>
      <p:bldP spid="814" grpId="1" animBg="1"/>
      <p:bldP spid="814" grpId="2" animBg="1"/>
      <p:bldP spid="815" grpId="0" animBg="1"/>
      <p:bldP spid="815" grpId="1" animBg="1"/>
      <p:bldP spid="815" grpId="2" animBg="1"/>
      <p:bldP spid="816" grpId="0" animBg="1"/>
      <p:bldP spid="816" grpId="1" animBg="1"/>
      <p:bldP spid="816" grpId="2" animBg="1"/>
      <p:bldP spid="817" grpId="0" animBg="1"/>
      <p:bldP spid="817" grpId="1" animBg="1"/>
      <p:bldP spid="817" grpId="2" animBg="1"/>
      <p:bldP spid="818" grpId="0" animBg="1"/>
      <p:bldP spid="818" grpId="1" animBg="1"/>
      <p:bldP spid="818" grpId="2" animBg="1"/>
      <p:bldP spid="819" grpId="0" animBg="1"/>
      <p:bldP spid="819" grpId="1" animBg="1"/>
      <p:bldP spid="819" grpId="2" animBg="1"/>
      <p:bldP spid="820" grpId="0" animBg="1"/>
      <p:bldP spid="820" grpId="1" animBg="1"/>
      <p:bldP spid="820" grpId="2" animBg="1"/>
      <p:bldP spid="821" grpId="0" animBg="1"/>
      <p:bldP spid="821" grpId="1" animBg="1"/>
      <p:bldP spid="821" grpId="2" animBg="1"/>
      <p:bldP spid="822" grpId="0" animBg="1"/>
      <p:bldP spid="822" grpId="1" animBg="1"/>
      <p:bldP spid="822" grpId="2" animBg="1"/>
      <p:bldP spid="823" grpId="0" animBg="1"/>
      <p:bldP spid="823" grpId="1" animBg="1"/>
      <p:bldP spid="823" grpId="2" animBg="1"/>
      <p:bldP spid="824" grpId="0" animBg="1"/>
      <p:bldP spid="824" grpId="1" animBg="1"/>
      <p:bldP spid="824" grpId="2" animBg="1"/>
      <p:bldP spid="825" grpId="0" animBg="1"/>
      <p:bldP spid="825" grpId="1" animBg="1"/>
      <p:bldP spid="825" grpId="2" animBg="1"/>
      <p:bldP spid="826" grpId="0" animBg="1"/>
      <p:bldP spid="826" grpId="1" animBg="1"/>
      <p:bldP spid="826" grpId="2" animBg="1"/>
      <p:bldP spid="827" grpId="0" animBg="1"/>
      <p:bldP spid="827" grpId="1" animBg="1"/>
      <p:bldP spid="827" grpId="2" animBg="1"/>
      <p:bldP spid="828" grpId="0" animBg="1"/>
      <p:bldP spid="828" grpId="1" animBg="1"/>
      <p:bldP spid="828" grpId="2" animBg="1"/>
      <p:bldP spid="829" grpId="0" animBg="1"/>
      <p:bldP spid="829" grpId="1" animBg="1"/>
      <p:bldP spid="829" grpId="2" animBg="1"/>
      <p:bldP spid="830" grpId="0" animBg="1"/>
      <p:bldP spid="830" grpId="1" animBg="1"/>
      <p:bldP spid="830" grpId="2" animBg="1"/>
      <p:bldP spid="831" grpId="0" animBg="1"/>
      <p:bldP spid="831" grpId="1" animBg="1"/>
      <p:bldP spid="831" grpId="2" animBg="1"/>
      <p:bldP spid="832" grpId="0" animBg="1"/>
      <p:bldP spid="832" grpId="1" animBg="1"/>
      <p:bldP spid="832" grpId="2" animBg="1"/>
      <p:bldP spid="833" grpId="0" animBg="1"/>
      <p:bldP spid="833" grpId="1" animBg="1"/>
      <p:bldP spid="833" grpId="2" animBg="1"/>
      <p:bldP spid="834" grpId="0" animBg="1"/>
      <p:bldP spid="834" grpId="1" animBg="1"/>
      <p:bldP spid="834" grpId="2" animBg="1"/>
      <p:bldP spid="835" grpId="0" animBg="1"/>
      <p:bldP spid="835" grpId="1" animBg="1"/>
      <p:bldP spid="835" grpId="2" animBg="1"/>
      <p:bldP spid="836" grpId="0" animBg="1"/>
      <p:bldP spid="836" grpId="1" animBg="1"/>
      <p:bldP spid="836" grpId="2" animBg="1"/>
      <p:bldP spid="837" grpId="0" animBg="1"/>
      <p:bldP spid="837" grpId="1" animBg="1"/>
      <p:bldP spid="837" grpId="2" animBg="1"/>
      <p:bldP spid="838" grpId="0" animBg="1"/>
      <p:bldP spid="838" grpId="1" animBg="1"/>
      <p:bldP spid="838" grpId="2" animBg="1"/>
      <p:bldP spid="839" grpId="0" animBg="1"/>
      <p:bldP spid="839" grpId="1" animBg="1"/>
      <p:bldP spid="839" grpId="2" animBg="1"/>
      <p:bldP spid="840" grpId="0" animBg="1"/>
      <p:bldP spid="840" grpId="1" animBg="1"/>
      <p:bldP spid="840" grpId="2" animBg="1"/>
      <p:bldP spid="841" grpId="0" animBg="1"/>
      <p:bldP spid="841" grpId="1" animBg="1"/>
      <p:bldP spid="841" grpId="2" animBg="1"/>
      <p:bldP spid="842" grpId="0" animBg="1"/>
      <p:bldP spid="842" grpId="1" animBg="1"/>
      <p:bldP spid="842" grpId="2" animBg="1"/>
      <p:bldP spid="843" grpId="0" animBg="1"/>
      <p:bldP spid="843" grpId="1" animBg="1"/>
      <p:bldP spid="843" grpId="2" animBg="1"/>
      <p:bldP spid="844" grpId="0" animBg="1"/>
      <p:bldP spid="844" grpId="1" animBg="1"/>
      <p:bldP spid="844" grpId="2" animBg="1"/>
      <p:bldP spid="845" grpId="0" animBg="1"/>
      <p:bldP spid="845" grpId="1" animBg="1"/>
      <p:bldP spid="845" grpId="2" animBg="1"/>
      <p:bldP spid="846" grpId="0" animBg="1"/>
      <p:bldP spid="846" grpId="1" animBg="1"/>
      <p:bldP spid="846" grpId="2" animBg="1"/>
      <p:bldP spid="847" grpId="0" animBg="1"/>
      <p:bldP spid="847" grpId="1" animBg="1"/>
      <p:bldP spid="847" grpId="2" animBg="1"/>
      <p:bldP spid="848" grpId="0" animBg="1"/>
      <p:bldP spid="848" grpId="1" animBg="1"/>
      <p:bldP spid="848" grpId="2" animBg="1"/>
      <p:bldP spid="849" grpId="0" animBg="1"/>
      <p:bldP spid="849" grpId="1" animBg="1"/>
      <p:bldP spid="849" grpId="2" animBg="1"/>
      <p:bldP spid="521" grpId="0" animBg="1"/>
      <p:bldP spid="521" grpId="1" animBg="1"/>
      <p:bldP spid="522" grpId="0" animBg="1"/>
      <p:bldP spid="522" grpId="1" animBg="1"/>
      <p:bldP spid="530" grpId="0" animBg="1"/>
      <p:bldP spid="531" grpId="0" animBg="1"/>
      <p:bldP spid="532" grpId="0" animBg="1"/>
      <p:bldP spid="533" grpId="0" animBg="1"/>
      <p:bldP spid="520" grpId="0" animBg="1"/>
      <p:bldP spid="520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000" y="1756441"/>
            <a:ext cx="2675636" cy="6105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4800" y="301624"/>
            <a:ext cx="3124200" cy="3651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latin typeface="Bookman Old Style" pitchFamily="18" charset="0"/>
              </a:rPr>
              <a:t>Separation by sublimation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895350"/>
            <a:ext cx="83820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The changing of a solid directly into 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vapours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on heating and of 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vapours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into solid on cooling, is known as sublimation 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81688" y="1757888"/>
            <a:ext cx="2667000" cy="616040"/>
            <a:chOff x="381000" y="1546514"/>
            <a:chExt cx="2667000" cy="616040"/>
          </a:xfrm>
        </p:grpSpPr>
        <p:grpSp>
          <p:nvGrpSpPr>
            <p:cNvPr id="17" name="Group 16"/>
            <p:cNvGrpSpPr/>
            <p:nvPr/>
          </p:nvGrpSpPr>
          <p:grpSpPr>
            <a:xfrm>
              <a:off x="1143000" y="1809750"/>
              <a:ext cx="838200" cy="91442"/>
              <a:chOff x="4953000" y="1809750"/>
              <a:chExt cx="838200" cy="91442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953000" y="1809750"/>
                <a:ext cx="838200" cy="26194"/>
                <a:chOff x="4267200" y="2316956"/>
                <a:chExt cx="838200" cy="26194"/>
              </a:xfrm>
            </p:grpSpPr>
            <p:cxnSp>
              <p:nvCxnSpPr>
                <p:cNvPr id="3" name="Straight Connector 2"/>
                <p:cNvCxnSpPr/>
                <p:nvPr/>
              </p:nvCxnSpPr>
              <p:spPr>
                <a:xfrm>
                  <a:off x="4267200" y="2343150"/>
                  <a:ext cx="8382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>
                  <a:off x="4912519" y="2316956"/>
                  <a:ext cx="192881" cy="2619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 rot="10800000">
                <a:off x="4953000" y="1874998"/>
                <a:ext cx="838200" cy="26194"/>
                <a:chOff x="4267200" y="2316956"/>
                <a:chExt cx="838200" cy="26194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4267200" y="2343150"/>
                  <a:ext cx="838200" cy="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4912519" y="2316956"/>
                  <a:ext cx="192881" cy="26194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TextBox 17"/>
            <p:cNvSpPr txBox="1"/>
            <p:nvPr/>
          </p:nvSpPr>
          <p:spPr>
            <a:xfrm>
              <a:off x="381000" y="1699796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Solid</a:t>
              </a:r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57400" y="1699796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latin typeface="Bookman Old Style" pitchFamily="18" charset="0"/>
                </a:rPr>
                <a:t>Vapour</a:t>
              </a:r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60319" y="1546514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heating</a:t>
              </a:r>
              <a:endParaRPr lang="en-US" sz="1400" b="1" dirty="0">
                <a:latin typeface="Bookman Old Style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53391" y="1854777"/>
              <a:ext cx="1219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Bookman Old Style" pitchFamily="18" charset="0"/>
                </a:rPr>
                <a:t>cooling</a:t>
              </a:r>
              <a:endParaRPr lang="en-US" sz="1400" b="1" dirty="0">
                <a:latin typeface="Bookman Old Style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15633" y="1756440"/>
            <a:ext cx="4178567" cy="1099089"/>
            <a:chOff x="3209287" y="1277147"/>
            <a:chExt cx="3984149" cy="1378682"/>
          </a:xfrm>
        </p:grpSpPr>
        <p:sp>
          <p:nvSpPr>
            <p:cNvPr id="26" name="Cloud Callout 25"/>
            <p:cNvSpPr/>
            <p:nvPr/>
          </p:nvSpPr>
          <p:spPr>
            <a:xfrm>
              <a:off x="3209287" y="1277147"/>
              <a:ext cx="3984149" cy="1378682"/>
            </a:xfrm>
            <a:prstGeom prst="cloudCallout">
              <a:avLst>
                <a:gd name="adj1" fmla="val -33761"/>
                <a:gd name="adj2" fmla="val -115221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Bookman Old Style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45706" y="1428750"/>
              <a:ext cx="3477092" cy="10423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The process of sublimation is used to separate </a:t>
              </a:r>
              <a:r>
                <a:rPr lang="en-US" sz="1600" b="1" dirty="0" err="1">
                  <a:solidFill>
                    <a:schemeClr val="bg1"/>
                  </a:solidFill>
                  <a:latin typeface="Bookman Old Style" pitchFamily="18" charset="0"/>
                </a:rPr>
                <a:t>sublimatory</a:t>
              </a:r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 substance from a mixture.</a:t>
              </a:r>
            </a:p>
          </p:txBody>
        </p:sp>
      </p:grpSp>
      <p:sp>
        <p:nvSpPr>
          <p:cNvPr id="37" name="Freeform 36"/>
          <p:cNvSpPr/>
          <p:nvPr/>
        </p:nvSpPr>
        <p:spPr>
          <a:xfrm>
            <a:off x="4359195" y="301624"/>
            <a:ext cx="196850" cy="196850"/>
          </a:xfrm>
          <a:custGeom>
            <a:avLst/>
            <a:gdLst>
              <a:gd name="connsiteX0" fmla="*/ 19050 w 196850"/>
              <a:gd name="connsiteY0" fmla="*/ 171450 h 196850"/>
              <a:gd name="connsiteX1" fmla="*/ 0 w 196850"/>
              <a:gd name="connsiteY1" fmla="*/ 88900 h 196850"/>
              <a:gd name="connsiteX2" fmla="*/ 25400 w 196850"/>
              <a:gd name="connsiteY2" fmla="*/ 19050 h 196850"/>
              <a:gd name="connsiteX3" fmla="*/ 95250 w 196850"/>
              <a:gd name="connsiteY3" fmla="*/ 0 h 196850"/>
              <a:gd name="connsiteX4" fmla="*/ 101600 w 196850"/>
              <a:gd name="connsiteY4" fmla="*/ 50800 h 196850"/>
              <a:gd name="connsiteX5" fmla="*/ 152400 w 196850"/>
              <a:gd name="connsiteY5" fmla="*/ 0 h 196850"/>
              <a:gd name="connsiteX6" fmla="*/ 190500 w 196850"/>
              <a:gd name="connsiteY6" fmla="*/ 25400 h 196850"/>
              <a:gd name="connsiteX7" fmla="*/ 127000 w 196850"/>
              <a:gd name="connsiteY7" fmla="*/ 31750 h 196850"/>
              <a:gd name="connsiteX8" fmla="*/ 158750 w 196850"/>
              <a:gd name="connsiteY8" fmla="*/ 69850 h 196850"/>
              <a:gd name="connsiteX9" fmla="*/ 196850 w 196850"/>
              <a:gd name="connsiteY9" fmla="*/ 101600 h 196850"/>
              <a:gd name="connsiteX10" fmla="*/ 146050 w 196850"/>
              <a:gd name="connsiteY10" fmla="*/ 127000 h 196850"/>
              <a:gd name="connsiteX11" fmla="*/ 196850 w 196850"/>
              <a:gd name="connsiteY11" fmla="*/ 171450 h 196850"/>
              <a:gd name="connsiteX12" fmla="*/ 114300 w 196850"/>
              <a:gd name="connsiteY12" fmla="*/ 196850 h 196850"/>
              <a:gd name="connsiteX13" fmla="*/ 69850 w 196850"/>
              <a:gd name="connsiteY13" fmla="*/ 158750 h 196850"/>
              <a:gd name="connsiteX14" fmla="*/ 19050 w 196850"/>
              <a:gd name="connsiteY14" fmla="*/ 171450 h 196850"/>
              <a:gd name="connsiteX0" fmla="*/ 19050 w 196850"/>
              <a:gd name="connsiteY0" fmla="*/ 171450 h 196850"/>
              <a:gd name="connsiteX1" fmla="*/ 0 w 196850"/>
              <a:gd name="connsiteY1" fmla="*/ 88900 h 196850"/>
              <a:gd name="connsiteX2" fmla="*/ 25400 w 196850"/>
              <a:gd name="connsiteY2" fmla="*/ 19050 h 196850"/>
              <a:gd name="connsiteX3" fmla="*/ 95250 w 196850"/>
              <a:gd name="connsiteY3" fmla="*/ 0 h 196850"/>
              <a:gd name="connsiteX4" fmla="*/ 101600 w 196850"/>
              <a:gd name="connsiteY4" fmla="*/ 50800 h 196850"/>
              <a:gd name="connsiteX5" fmla="*/ 152400 w 196850"/>
              <a:gd name="connsiteY5" fmla="*/ 0 h 196850"/>
              <a:gd name="connsiteX6" fmla="*/ 190500 w 196850"/>
              <a:gd name="connsiteY6" fmla="*/ 25400 h 196850"/>
              <a:gd name="connsiteX7" fmla="*/ 158750 w 196850"/>
              <a:gd name="connsiteY7" fmla="*/ 69850 h 196850"/>
              <a:gd name="connsiteX8" fmla="*/ 196850 w 196850"/>
              <a:gd name="connsiteY8" fmla="*/ 101600 h 196850"/>
              <a:gd name="connsiteX9" fmla="*/ 146050 w 196850"/>
              <a:gd name="connsiteY9" fmla="*/ 127000 h 196850"/>
              <a:gd name="connsiteX10" fmla="*/ 196850 w 196850"/>
              <a:gd name="connsiteY10" fmla="*/ 171450 h 196850"/>
              <a:gd name="connsiteX11" fmla="*/ 114300 w 196850"/>
              <a:gd name="connsiteY11" fmla="*/ 196850 h 196850"/>
              <a:gd name="connsiteX12" fmla="*/ 69850 w 196850"/>
              <a:gd name="connsiteY12" fmla="*/ 158750 h 196850"/>
              <a:gd name="connsiteX13" fmla="*/ 19050 w 196850"/>
              <a:gd name="connsiteY13" fmla="*/ 171450 h 196850"/>
              <a:gd name="connsiteX0" fmla="*/ 19050 w 196850"/>
              <a:gd name="connsiteY0" fmla="*/ 171450 h 196850"/>
              <a:gd name="connsiteX1" fmla="*/ 0 w 196850"/>
              <a:gd name="connsiteY1" fmla="*/ 88900 h 196850"/>
              <a:gd name="connsiteX2" fmla="*/ 25400 w 196850"/>
              <a:gd name="connsiteY2" fmla="*/ 19050 h 196850"/>
              <a:gd name="connsiteX3" fmla="*/ 95250 w 196850"/>
              <a:gd name="connsiteY3" fmla="*/ 0 h 196850"/>
              <a:gd name="connsiteX4" fmla="*/ 101600 w 196850"/>
              <a:gd name="connsiteY4" fmla="*/ 50800 h 196850"/>
              <a:gd name="connsiteX5" fmla="*/ 152400 w 196850"/>
              <a:gd name="connsiteY5" fmla="*/ 0 h 196850"/>
              <a:gd name="connsiteX6" fmla="*/ 190500 w 196850"/>
              <a:gd name="connsiteY6" fmla="*/ 25400 h 196850"/>
              <a:gd name="connsiteX7" fmla="*/ 196850 w 196850"/>
              <a:gd name="connsiteY7" fmla="*/ 101600 h 196850"/>
              <a:gd name="connsiteX8" fmla="*/ 146050 w 196850"/>
              <a:gd name="connsiteY8" fmla="*/ 127000 h 196850"/>
              <a:gd name="connsiteX9" fmla="*/ 196850 w 196850"/>
              <a:gd name="connsiteY9" fmla="*/ 171450 h 196850"/>
              <a:gd name="connsiteX10" fmla="*/ 114300 w 196850"/>
              <a:gd name="connsiteY10" fmla="*/ 196850 h 196850"/>
              <a:gd name="connsiteX11" fmla="*/ 69850 w 196850"/>
              <a:gd name="connsiteY11" fmla="*/ 158750 h 196850"/>
              <a:gd name="connsiteX12" fmla="*/ 19050 w 196850"/>
              <a:gd name="connsiteY12" fmla="*/ 171450 h 196850"/>
              <a:gd name="connsiteX0" fmla="*/ 19050 w 196850"/>
              <a:gd name="connsiteY0" fmla="*/ 171450 h 196850"/>
              <a:gd name="connsiteX1" fmla="*/ 0 w 196850"/>
              <a:gd name="connsiteY1" fmla="*/ 88900 h 196850"/>
              <a:gd name="connsiteX2" fmla="*/ 25400 w 196850"/>
              <a:gd name="connsiteY2" fmla="*/ 19050 h 196850"/>
              <a:gd name="connsiteX3" fmla="*/ 95250 w 196850"/>
              <a:gd name="connsiteY3" fmla="*/ 0 h 196850"/>
              <a:gd name="connsiteX4" fmla="*/ 101600 w 196850"/>
              <a:gd name="connsiteY4" fmla="*/ 50800 h 196850"/>
              <a:gd name="connsiteX5" fmla="*/ 152400 w 196850"/>
              <a:gd name="connsiteY5" fmla="*/ 0 h 196850"/>
              <a:gd name="connsiteX6" fmla="*/ 190500 w 196850"/>
              <a:gd name="connsiteY6" fmla="*/ 25400 h 196850"/>
              <a:gd name="connsiteX7" fmla="*/ 196850 w 196850"/>
              <a:gd name="connsiteY7" fmla="*/ 101600 h 196850"/>
              <a:gd name="connsiteX8" fmla="*/ 196850 w 196850"/>
              <a:gd name="connsiteY8" fmla="*/ 171450 h 196850"/>
              <a:gd name="connsiteX9" fmla="*/ 114300 w 196850"/>
              <a:gd name="connsiteY9" fmla="*/ 196850 h 196850"/>
              <a:gd name="connsiteX10" fmla="*/ 69850 w 196850"/>
              <a:gd name="connsiteY10" fmla="*/ 158750 h 196850"/>
              <a:gd name="connsiteX11" fmla="*/ 19050 w 196850"/>
              <a:gd name="connsiteY11" fmla="*/ 1714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6850" h="196850">
                <a:moveTo>
                  <a:pt x="19050" y="171450"/>
                </a:moveTo>
                <a:lnTo>
                  <a:pt x="0" y="88900"/>
                </a:lnTo>
                <a:lnTo>
                  <a:pt x="25400" y="19050"/>
                </a:lnTo>
                <a:lnTo>
                  <a:pt x="95250" y="0"/>
                </a:lnTo>
                <a:cubicBezTo>
                  <a:pt x="88375" y="55001"/>
                  <a:pt x="71835" y="50800"/>
                  <a:pt x="101600" y="50800"/>
                </a:cubicBezTo>
                <a:lnTo>
                  <a:pt x="152400" y="0"/>
                </a:lnTo>
                <a:lnTo>
                  <a:pt x="190500" y="25400"/>
                </a:lnTo>
                <a:lnTo>
                  <a:pt x="196850" y="101600"/>
                </a:lnTo>
                <a:lnTo>
                  <a:pt x="196850" y="171450"/>
                </a:lnTo>
                <a:lnTo>
                  <a:pt x="114300" y="196850"/>
                </a:lnTo>
                <a:lnTo>
                  <a:pt x="69850" y="158750"/>
                </a:lnTo>
                <a:lnTo>
                  <a:pt x="19050" y="1714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3863590" y="2305144"/>
            <a:ext cx="2914269" cy="2255551"/>
            <a:chOff x="-301142" y="-1619016"/>
            <a:chExt cx="2914269" cy="3007401"/>
          </a:xfrm>
        </p:grpSpPr>
        <p:sp>
          <p:nvSpPr>
            <p:cNvPr id="61" name="TextBox 60"/>
            <p:cNvSpPr txBox="1"/>
            <p:nvPr/>
          </p:nvSpPr>
          <p:spPr>
            <a:xfrm>
              <a:off x="457200" y="895942"/>
              <a:ext cx="1447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latin typeface="Bookman Old Style" pitchFamily="18" charset="0"/>
                </a:rPr>
                <a:t>Iodine</a:t>
              </a:r>
              <a:endParaRPr lang="en-US" sz="1800" b="1" dirty="0">
                <a:latin typeface="Bookman Old Style" pitchFamily="18" charset="0"/>
              </a:endParaRPr>
            </a:p>
          </p:txBody>
        </p:sp>
        <p:pic>
          <p:nvPicPr>
            <p:cNvPr id="62" name="Picture 1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301142" y="-1619016"/>
              <a:ext cx="2914269" cy="291426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softEdge rad="635000"/>
            </a:effectLst>
          </p:spPr>
        </p:pic>
      </p:grpSp>
      <p:grpSp>
        <p:nvGrpSpPr>
          <p:cNvPr id="63" name="Group 62"/>
          <p:cNvGrpSpPr/>
          <p:nvPr/>
        </p:nvGrpSpPr>
        <p:grpSpPr>
          <a:xfrm>
            <a:off x="406400" y="2604450"/>
            <a:ext cx="3276600" cy="1956245"/>
            <a:chOff x="5791200" y="4665916"/>
            <a:chExt cx="3276600" cy="2608327"/>
          </a:xfrm>
        </p:grpSpPr>
        <p:pic>
          <p:nvPicPr>
            <p:cNvPr id="64" name="Picture 10" descr="http://img.ehowcdn.com/article-new/ehow/images/a04/9o/v7/handle-use-dry-ice-800x80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91200" y="4665916"/>
              <a:ext cx="3276600" cy="2449259"/>
            </a:xfrm>
            <a:prstGeom prst="rect">
              <a:avLst/>
            </a:prstGeom>
            <a:noFill/>
            <a:effectLst>
              <a:softEdge rad="317500"/>
            </a:effectLst>
          </p:spPr>
        </p:pic>
        <p:sp>
          <p:nvSpPr>
            <p:cNvPr id="65" name="Rectangle 64"/>
            <p:cNvSpPr/>
            <p:nvPr/>
          </p:nvSpPr>
          <p:spPr>
            <a:xfrm>
              <a:off x="6477189" y="6781800"/>
              <a:ext cx="198964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prstClr val="black"/>
                  </a:solidFill>
                  <a:latin typeface="Bookman Old Style" pitchFamily="18" charset="0"/>
                </a:rPr>
                <a:t>Carbon dioxide</a:t>
              </a:r>
              <a:endParaRPr lang="en-US" sz="1800" dirty="0">
                <a:latin typeface="Bookman Old Style" pitchFamily="18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521200" y="819150"/>
            <a:ext cx="4493086" cy="1969769"/>
            <a:chOff x="-4217670" y="1230050"/>
            <a:chExt cx="3227070" cy="1886330"/>
          </a:xfrm>
        </p:grpSpPr>
        <p:pic>
          <p:nvPicPr>
            <p:cNvPr id="67" name="Picture 2" descr="https://encrypted-tbn2.gstatic.com/images?q=tbn:ANd9GcRDeysZRg6gT9fDoY3jcAIWF6vXHMsok8DbCQ7Xz8ZwPrPNuFSzHQ"/>
            <p:cNvPicPr>
              <a:picLocks noChangeAspect="1" noChangeArrowheads="1"/>
            </p:cNvPicPr>
            <p:nvPr/>
          </p:nvPicPr>
          <p:blipFill>
            <a:blip r:embed="rId4" cstate="print"/>
            <a:srcRect l="50558" b="35829"/>
            <a:stretch>
              <a:fillRect/>
            </a:stretch>
          </p:blipFill>
          <p:spPr bwMode="auto">
            <a:xfrm>
              <a:off x="-4217670" y="1230050"/>
              <a:ext cx="1703070" cy="15366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8" name="Picture 4" descr="http://4.bp.blogspot.com/--h8K_x70Uy8/T_A8MetfrTI/AAAAAAAAV0c/VM1VUDj_XDQ/s1600/Refined-Camphor-Ball.jpg"/>
            <p:cNvPicPr>
              <a:picLocks noChangeAspect="1" noChangeArrowheads="1"/>
            </p:cNvPicPr>
            <p:nvPr/>
          </p:nvPicPr>
          <p:blipFill>
            <a:blip r:embed="rId5" cstate="print"/>
            <a:srcRect l="6400" t="24461" r="48800" b="9657"/>
            <a:stretch>
              <a:fillRect/>
            </a:stretch>
          </p:blipFill>
          <p:spPr bwMode="auto">
            <a:xfrm>
              <a:off x="-2743200" y="1318855"/>
              <a:ext cx="1752600" cy="1524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9" name="Rectangle 68"/>
            <p:cNvSpPr/>
            <p:nvPr/>
          </p:nvSpPr>
          <p:spPr>
            <a:xfrm>
              <a:off x="-3778880" y="2623938"/>
              <a:ext cx="2393945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dirty="0" smtClean="0">
                  <a:latin typeface="Bookman Old Style" pitchFamily="18" charset="0"/>
                </a:rPr>
                <a:t>Camphor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52400" y="904882"/>
            <a:ext cx="2720617" cy="1749916"/>
            <a:chOff x="457200" y="3241835"/>
            <a:chExt cx="2720617" cy="1749916"/>
          </a:xfrm>
        </p:grpSpPr>
        <p:pic>
          <p:nvPicPr>
            <p:cNvPr id="71" name="Picture 3" descr="\\Server\d\Old_data\VIPUL\chemistry images\2-6-2014\Ammonium_Chlorid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241835"/>
              <a:ext cx="1981200" cy="138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457200" y="4622419"/>
              <a:ext cx="2720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itchFamily="18" charset="0"/>
                  <a:cs typeface="Calibri" pitchFamily="34" charset="0"/>
                </a:rPr>
                <a:t>Ammonium chloride 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itchFamily="18" charset="0"/>
                <a:cs typeface="Calibri" pitchFamily="34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735056" y="904882"/>
            <a:ext cx="1761158" cy="1749916"/>
            <a:chOff x="3150050" y="3248566"/>
            <a:chExt cx="1761158" cy="1749916"/>
          </a:xfrm>
        </p:grpSpPr>
        <p:pic>
          <p:nvPicPr>
            <p:cNvPr id="74" name="Picture 2" descr="\\Server\d\Old_data\VIPUL\chemistry images\2-6-2014\anthracen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050" y="3248566"/>
              <a:ext cx="1761158" cy="1412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3259794" y="4629150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err="1" smtClean="0">
                  <a:ln>
                    <a:noFill/>
                  </a:ln>
                  <a:effectLst/>
                  <a:uLnTx/>
                  <a:uFillTx/>
                  <a:latin typeface="Bookman Old Style" pitchFamily="18" charset="0"/>
                  <a:cs typeface="Calibri" pitchFamily="34" charset="0"/>
                </a:rPr>
                <a:t>Anthracene</a:t>
              </a: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itchFamily="18" charset="0"/>
                  <a:cs typeface="Calibri" pitchFamily="34" charset="0"/>
                </a:rPr>
                <a:t> 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itchFamily="18" charset="0"/>
                <a:cs typeface="Calibri" pitchFamily="34" charset="0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62000" y="209550"/>
            <a:ext cx="6130204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  <a:cs typeface="Calibri" pitchFamily="34" charset="0"/>
              </a:rPr>
              <a:t>Examples of sublimatory substances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Bookman Old Style" pitchFamily="18" charset="0"/>
              <a:cs typeface="Calibri" pitchFamily="34" charset="0"/>
            </a:endParaRPr>
          </a:p>
        </p:txBody>
      </p:sp>
      <p:pic>
        <p:nvPicPr>
          <p:cNvPr id="77" name="Picture 76" descr="animated%20bunson%20burner2.gif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prstClr val="black"/>
              <a:srgbClr val="F7964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669210" y="3354345"/>
            <a:ext cx="838200" cy="1466850"/>
          </a:xfrm>
          <a:prstGeom prst="rect">
            <a:avLst/>
          </a:prstGeom>
        </p:spPr>
      </p:pic>
      <p:pic>
        <p:nvPicPr>
          <p:cNvPr id="78" name="Picture 77" descr="Le%20Corbusier%20LC6%20Table.gif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9010" y="3140047"/>
            <a:ext cx="4164485" cy="1740202"/>
          </a:xfrm>
          <a:prstGeom prst="rect">
            <a:avLst/>
          </a:prstGeom>
        </p:spPr>
      </p:pic>
      <p:sp>
        <p:nvSpPr>
          <p:cNvPr id="79" name="Trapezoid 78"/>
          <p:cNvSpPr/>
          <p:nvPr/>
        </p:nvSpPr>
        <p:spPr>
          <a:xfrm>
            <a:off x="1778298" y="2889525"/>
            <a:ext cx="2719712" cy="652268"/>
          </a:xfrm>
          <a:prstGeom prst="trapezoid">
            <a:avLst>
              <a:gd name="adj" fmla="val 38333"/>
            </a:avLst>
          </a:prstGeom>
          <a:blipFill dpi="0" rotWithShape="1">
            <a:blip r:embed="rId10" cstate="print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scene3d>
            <a:camera prst="perspectiveBelow"/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pic>
        <p:nvPicPr>
          <p:cNvPr id="80" name="Picture 79" descr="bl_plate2.jpg"/>
          <p:cNvPicPr>
            <a:picLocks noChangeAspect="1"/>
          </p:cNvPicPr>
          <p:nvPr/>
        </p:nvPicPr>
        <p:blipFill>
          <a:blip r:embed="rId11" cstate="print">
            <a:duotone>
              <a:srgbClr val="4BACC6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1894708" y="1914165"/>
            <a:ext cx="2460710" cy="2417629"/>
          </a:xfrm>
          <a:prstGeom prst="ellipse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81" name="Picture 80" descr="funnel.jp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227250" y="438150"/>
            <a:ext cx="1760219" cy="2942865"/>
          </a:xfrm>
          <a:prstGeom prst="rect">
            <a:avLst/>
          </a:prstGeom>
        </p:spPr>
      </p:pic>
      <p:sp>
        <p:nvSpPr>
          <p:cNvPr id="82" name="Freeform 81"/>
          <p:cNvSpPr/>
          <p:nvPr/>
        </p:nvSpPr>
        <p:spPr>
          <a:xfrm>
            <a:off x="3054971" y="247925"/>
            <a:ext cx="196850" cy="196850"/>
          </a:xfrm>
          <a:custGeom>
            <a:avLst/>
            <a:gdLst>
              <a:gd name="connsiteX0" fmla="*/ 19050 w 196850"/>
              <a:gd name="connsiteY0" fmla="*/ 171450 h 196850"/>
              <a:gd name="connsiteX1" fmla="*/ 0 w 196850"/>
              <a:gd name="connsiteY1" fmla="*/ 88900 h 196850"/>
              <a:gd name="connsiteX2" fmla="*/ 25400 w 196850"/>
              <a:gd name="connsiteY2" fmla="*/ 19050 h 196850"/>
              <a:gd name="connsiteX3" fmla="*/ 95250 w 196850"/>
              <a:gd name="connsiteY3" fmla="*/ 0 h 196850"/>
              <a:gd name="connsiteX4" fmla="*/ 101600 w 196850"/>
              <a:gd name="connsiteY4" fmla="*/ 50800 h 196850"/>
              <a:gd name="connsiteX5" fmla="*/ 152400 w 196850"/>
              <a:gd name="connsiteY5" fmla="*/ 0 h 196850"/>
              <a:gd name="connsiteX6" fmla="*/ 190500 w 196850"/>
              <a:gd name="connsiteY6" fmla="*/ 25400 h 196850"/>
              <a:gd name="connsiteX7" fmla="*/ 127000 w 196850"/>
              <a:gd name="connsiteY7" fmla="*/ 31750 h 196850"/>
              <a:gd name="connsiteX8" fmla="*/ 158750 w 196850"/>
              <a:gd name="connsiteY8" fmla="*/ 69850 h 196850"/>
              <a:gd name="connsiteX9" fmla="*/ 196850 w 196850"/>
              <a:gd name="connsiteY9" fmla="*/ 101600 h 196850"/>
              <a:gd name="connsiteX10" fmla="*/ 146050 w 196850"/>
              <a:gd name="connsiteY10" fmla="*/ 127000 h 196850"/>
              <a:gd name="connsiteX11" fmla="*/ 196850 w 196850"/>
              <a:gd name="connsiteY11" fmla="*/ 171450 h 196850"/>
              <a:gd name="connsiteX12" fmla="*/ 114300 w 196850"/>
              <a:gd name="connsiteY12" fmla="*/ 196850 h 196850"/>
              <a:gd name="connsiteX13" fmla="*/ 69850 w 196850"/>
              <a:gd name="connsiteY13" fmla="*/ 158750 h 196850"/>
              <a:gd name="connsiteX14" fmla="*/ 19050 w 196850"/>
              <a:gd name="connsiteY14" fmla="*/ 171450 h 196850"/>
              <a:gd name="connsiteX0" fmla="*/ 19050 w 196850"/>
              <a:gd name="connsiteY0" fmla="*/ 171450 h 196850"/>
              <a:gd name="connsiteX1" fmla="*/ 0 w 196850"/>
              <a:gd name="connsiteY1" fmla="*/ 88900 h 196850"/>
              <a:gd name="connsiteX2" fmla="*/ 25400 w 196850"/>
              <a:gd name="connsiteY2" fmla="*/ 19050 h 196850"/>
              <a:gd name="connsiteX3" fmla="*/ 95250 w 196850"/>
              <a:gd name="connsiteY3" fmla="*/ 0 h 196850"/>
              <a:gd name="connsiteX4" fmla="*/ 101600 w 196850"/>
              <a:gd name="connsiteY4" fmla="*/ 50800 h 196850"/>
              <a:gd name="connsiteX5" fmla="*/ 152400 w 196850"/>
              <a:gd name="connsiteY5" fmla="*/ 0 h 196850"/>
              <a:gd name="connsiteX6" fmla="*/ 190500 w 196850"/>
              <a:gd name="connsiteY6" fmla="*/ 25400 h 196850"/>
              <a:gd name="connsiteX7" fmla="*/ 158750 w 196850"/>
              <a:gd name="connsiteY7" fmla="*/ 69850 h 196850"/>
              <a:gd name="connsiteX8" fmla="*/ 196850 w 196850"/>
              <a:gd name="connsiteY8" fmla="*/ 101600 h 196850"/>
              <a:gd name="connsiteX9" fmla="*/ 146050 w 196850"/>
              <a:gd name="connsiteY9" fmla="*/ 127000 h 196850"/>
              <a:gd name="connsiteX10" fmla="*/ 196850 w 196850"/>
              <a:gd name="connsiteY10" fmla="*/ 171450 h 196850"/>
              <a:gd name="connsiteX11" fmla="*/ 114300 w 196850"/>
              <a:gd name="connsiteY11" fmla="*/ 196850 h 196850"/>
              <a:gd name="connsiteX12" fmla="*/ 69850 w 196850"/>
              <a:gd name="connsiteY12" fmla="*/ 158750 h 196850"/>
              <a:gd name="connsiteX13" fmla="*/ 19050 w 196850"/>
              <a:gd name="connsiteY13" fmla="*/ 171450 h 196850"/>
              <a:gd name="connsiteX0" fmla="*/ 19050 w 196850"/>
              <a:gd name="connsiteY0" fmla="*/ 171450 h 196850"/>
              <a:gd name="connsiteX1" fmla="*/ 0 w 196850"/>
              <a:gd name="connsiteY1" fmla="*/ 88900 h 196850"/>
              <a:gd name="connsiteX2" fmla="*/ 25400 w 196850"/>
              <a:gd name="connsiteY2" fmla="*/ 19050 h 196850"/>
              <a:gd name="connsiteX3" fmla="*/ 95250 w 196850"/>
              <a:gd name="connsiteY3" fmla="*/ 0 h 196850"/>
              <a:gd name="connsiteX4" fmla="*/ 101600 w 196850"/>
              <a:gd name="connsiteY4" fmla="*/ 50800 h 196850"/>
              <a:gd name="connsiteX5" fmla="*/ 152400 w 196850"/>
              <a:gd name="connsiteY5" fmla="*/ 0 h 196850"/>
              <a:gd name="connsiteX6" fmla="*/ 190500 w 196850"/>
              <a:gd name="connsiteY6" fmla="*/ 25400 h 196850"/>
              <a:gd name="connsiteX7" fmla="*/ 196850 w 196850"/>
              <a:gd name="connsiteY7" fmla="*/ 101600 h 196850"/>
              <a:gd name="connsiteX8" fmla="*/ 146050 w 196850"/>
              <a:gd name="connsiteY8" fmla="*/ 127000 h 196850"/>
              <a:gd name="connsiteX9" fmla="*/ 196850 w 196850"/>
              <a:gd name="connsiteY9" fmla="*/ 171450 h 196850"/>
              <a:gd name="connsiteX10" fmla="*/ 114300 w 196850"/>
              <a:gd name="connsiteY10" fmla="*/ 196850 h 196850"/>
              <a:gd name="connsiteX11" fmla="*/ 69850 w 196850"/>
              <a:gd name="connsiteY11" fmla="*/ 158750 h 196850"/>
              <a:gd name="connsiteX12" fmla="*/ 19050 w 196850"/>
              <a:gd name="connsiteY12" fmla="*/ 171450 h 196850"/>
              <a:gd name="connsiteX0" fmla="*/ 19050 w 196850"/>
              <a:gd name="connsiteY0" fmla="*/ 171450 h 196850"/>
              <a:gd name="connsiteX1" fmla="*/ 0 w 196850"/>
              <a:gd name="connsiteY1" fmla="*/ 88900 h 196850"/>
              <a:gd name="connsiteX2" fmla="*/ 25400 w 196850"/>
              <a:gd name="connsiteY2" fmla="*/ 19050 h 196850"/>
              <a:gd name="connsiteX3" fmla="*/ 95250 w 196850"/>
              <a:gd name="connsiteY3" fmla="*/ 0 h 196850"/>
              <a:gd name="connsiteX4" fmla="*/ 101600 w 196850"/>
              <a:gd name="connsiteY4" fmla="*/ 50800 h 196850"/>
              <a:gd name="connsiteX5" fmla="*/ 152400 w 196850"/>
              <a:gd name="connsiteY5" fmla="*/ 0 h 196850"/>
              <a:gd name="connsiteX6" fmla="*/ 190500 w 196850"/>
              <a:gd name="connsiteY6" fmla="*/ 25400 h 196850"/>
              <a:gd name="connsiteX7" fmla="*/ 196850 w 196850"/>
              <a:gd name="connsiteY7" fmla="*/ 101600 h 196850"/>
              <a:gd name="connsiteX8" fmla="*/ 196850 w 196850"/>
              <a:gd name="connsiteY8" fmla="*/ 171450 h 196850"/>
              <a:gd name="connsiteX9" fmla="*/ 114300 w 196850"/>
              <a:gd name="connsiteY9" fmla="*/ 196850 h 196850"/>
              <a:gd name="connsiteX10" fmla="*/ 69850 w 196850"/>
              <a:gd name="connsiteY10" fmla="*/ 158750 h 196850"/>
              <a:gd name="connsiteX11" fmla="*/ 19050 w 196850"/>
              <a:gd name="connsiteY11" fmla="*/ 1714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6850" h="196850">
                <a:moveTo>
                  <a:pt x="19050" y="171450"/>
                </a:moveTo>
                <a:lnTo>
                  <a:pt x="0" y="88900"/>
                </a:lnTo>
                <a:lnTo>
                  <a:pt x="25400" y="19050"/>
                </a:lnTo>
                <a:lnTo>
                  <a:pt x="95250" y="0"/>
                </a:lnTo>
                <a:cubicBezTo>
                  <a:pt x="88375" y="55001"/>
                  <a:pt x="71835" y="50800"/>
                  <a:pt x="101600" y="50800"/>
                </a:cubicBezTo>
                <a:lnTo>
                  <a:pt x="152400" y="0"/>
                </a:lnTo>
                <a:lnTo>
                  <a:pt x="190500" y="25400"/>
                </a:lnTo>
                <a:lnTo>
                  <a:pt x="196850" y="101600"/>
                </a:lnTo>
                <a:lnTo>
                  <a:pt x="196850" y="171450"/>
                </a:lnTo>
                <a:lnTo>
                  <a:pt x="114300" y="196850"/>
                </a:lnTo>
                <a:lnTo>
                  <a:pt x="69850" y="158750"/>
                </a:lnTo>
                <a:lnTo>
                  <a:pt x="19050" y="171450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83" name="Freeform 82"/>
          <p:cNvSpPr/>
          <p:nvPr/>
        </p:nvSpPr>
        <p:spPr>
          <a:xfrm>
            <a:off x="3212135" y="1000400"/>
            <a:ext cx="196850" cy="1171575"/>
          </a:xfrm>
          <a:custGeom>
            <a:avLst/>
            <a:gdLst>
              <a:gd name="connsiteX0" fmla="*/ 53975 w 196850"/>
              <a:gd name="connsiteY0" fmla="*/ 31750 h 1171575"/>
              <a:gd name="connsiteX1" fmla="*/ 9525 w 196850"/>
              <a:gd name="connsiteY1" fmla="*/ 0 h 1171575"/>
              <a:gd name="connsiteX2" fmla="*/ 0 w 196850"/>
              <a:gd name="connsiteY2" fmla="*/ 28575 h 1171575"/>
              <a:gd name="connsiteX3" fmla="*/ 9525 w 196850"/>
              <a:gd name="connsiteY3" fmla="*/ 63500 h 1171575"/>
              <a:gd name="connsiteX4" fmla="*/ 9525 w 196850"/>
              <a:gd name="connsiteY4" fmla="*/ 225425 h 1171575"/>
              <a:gd name="connsiteX5" fmla="*/ 22225 w 196850"/>
              <a:gd name="connsiteY5" fmla="*/ 374650 h 1171575"/>
              <a:gd name="connsiteX6" fmla="*/ 12700 w 196850"/>
              <a:gd name="connsiteY6" fmla="*/ 441325 h 1171575"/>
              <a:gd name="connsiteX7" fmla="*/ 12700 w 196850"/>
              <a:gd name="connsiteY7" fmla="*/ 492125 h 1171575"/>
              <a:gd name="connsiteX8" fmla="*/ 12700 w 196850"/>
              <a:gd name="connsiteY8" fmla="*/ 584200 h 1171575"/>
              <a:gd name="connsiteX9" fmla="*/ 12700 w 196850"/>
              <a:gd name="connsiteY9" fmla="*/ 641350 h 1171575"/>
              <a:gd name="connsiteX10" fmla="*/ 15875 w 196850"/>
              <a:gd name="connsiteY10" fmla="*/ 720725 h 1171575"/>
              <a:gd name="connsiteX11" fmla="*/ 6350 w 196850"/>
              <a:gd name="connsiteY11" fmla="*/ 815975 h 1171575"/>
              <a:gd name="connsiteX12" fmla="*/ 9525 w 196850"/>
              <a:gd name="connsiteY12" fmla="*/ 904875 h 1171575"/>
              <a:gd name="connsiteX13" fmla="*/ 47625 w 196850"/>
              <a:gd name="connsiteY13" fmla="*/ 958850 h 1171575"/>
              <a:gd name="connsiteX14" fmla="*/ 82550 w 196850"/>
              <a:gd name="connsiteY14" fmla="*/ 1022350 h 1171575"/>
              <a:gd name="connsiteX15" fmla="*/ 120650 w 196850"/>
              <a:gd name="connsiteY15" fmla="*/ 1098550 h 1171575"/>
              <a:gd name="connsiteX16" fmla="*/ 165100 w 196850"/>
              <a:gd name="connsiteY16" fmla="*/ 1165225 h 1171575"/>
              <a:gd name="connsiteX17" fmla="*/ 193675 w 196850"/>
              <a:gd name="connsiteY17" fmla="*/ 1171575 h 1171575"/>
              <a:gd name="connsiteX18" fmla="*/ 196850 w 196850"/>
              <a:gd name="connsiteY18" fmla="*/ 1149350 h 1171575"/>
              <a:gd name="connsiteX19" fmla="*/ 180975 w 196850"/>
              <a:gd name="connsiteY19" fmla="*/ 1108075 h 1171575"/>
              <a:gd name="connsiteX20" fmla="*/ 127000 w 196850"/>
              <a:gd name="connsiteY20" fmla="*/ 1025525 h 1171575"/>
              <a:gd name="connsiteX21" fmla="*/ 85725 w 196850"/>
              <a:gd name="connsiteY21" fmla="*/ 952500 h 1171575"/>
              <a:gd name="connsiteX22" fmla="*/ 50800 w 196850"/>
              <a:gd name="connsiteY22" fmla="*/ 885825 h 1171575"/>
              <a:gd name="connsiteX23" fmla="*/ 38100 w 196850"/>
              <a:gd name="connsiteY23" fmla="*/ 819150 h 1171575"/>
              <a:gd name="connsiteX24" fmla="*/ 44450 w 196850"/>
              <a:gd name="connsiteY24" fmla="*/ 663575 h 1171575"/>
              <a:gd name="connsiteX25" fmla="*/ 44450 w 196850"/>
              <a:gd name="connsiteY25" fmla="*/ 444500 h 1171575"/>
              <a:gd name="connsiteX26" fmla="*/ 53975 w 196850"/>
              <a:gd name="connsiteY26" fmla="*/ 292100 h 1171575"/>
              <a:gd name="connsiteX27" fmla="*/ 50800 w 196850"/>
              <a:gd name="connsiteY27" fmla="*/ 190500 h 1171575"/>
              <a:gd name="connsiteX28" fmla="*/ 50800 w 196850"/>
              <a:gd name="connsiteY28" fmla="*/ 120650 h 1171575"/>
              <a:gd name="connsiteX29" fmla="*/ 53975 w 196850"/>
              <a:gd name="connsiteY29" fmla="*/ 31750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6850" h="1171575">
                <a:moveTo>
                  <a:pt x="53975" y="31750"/>
                </a:moveTo>
                <a:lnTo>
                  <a:pt x="9525" y="0"/>
                </a:lnTo>
                <a:lnTo>
                  <a:pt x="0" y="28575"/>
                </a:lnTo>
                <a:lnTo>
                  <a:pt x="9525" y="63500"/>
                </a:lnTo>
                <a:lnTo>
                  <a:pt x="9525" y="225425"/>
                </a:lnTo>
                <a:cubicBezTo>
                  <a:pt x="13850" y="275159"/>
                  <a:pt x="22225" y="324729"/>
                  <a:pt x="22225" y="374650"/>
                </a:cubicBezTo>
                <a:cubicBezTo>
                  <a:pt x="12543" y="439197"/>
                  <a:pt x="12700" y="416747"/>
                  <a:pt x="12700" y="441325"/>
                </a:cubicBezTo>
                <a:lnTo>
                  <a:pt x="12700" y="492125"/>
                </a:lnTo>
                <a:lnTo>
                  <a:pt x="12700" y="584200"/>
                </a:lnTo>
                <a:lnTo>
                  <a:pt x="12700" y="641350"/>
                </a:lnTo>
                <a:lnTo>
                  <a:pt x="15875" y="720725"/>
                </a:lnTo>
                <a:lnTo>
                  <a:pt x="6350" y="815975"/>
                </a:lnTo>
                <a:cubicBezTo>
                  <a:pt x="7447" y="845607"/>
                  <a:pt x="9525" y="875223"/>
                  <a:pt x="9525" y="904875"/>
                </a:cubicBezTo>
                <a:cubicBezTo>
                  <a:pt x="48260" y="956522"/>
                  <a:pt x="35454" y="925513"/>
                  <a:pt x="47625" y="958850"/>
                </a:cubicBezTo>
                <a:lnTo>
                  <a:pt x="82550" y="1022350"/>
                </a:lnTo>
                <a:cubicBezTo>
                  <a:pt x="121140" y="1096313"/>
                  <a:pt x="120650" y="1067919"/>
                  <a:pt x="120650" y="1098550"/>
                </a:cubicBezTo>
                <a:lnTo>
                  <a:pt x="165100" y="1165225"/>
                </a:lnTo>
                <a:lnTo>
                  <a:pt x="193675" y="1171575"/>
                </a:lnTo>
                <a:lnTo>
                  <a:pt x="196850" y="1149350"/>
                </a:lnTo>
                <a:lnTo>
                  <a:pt x="180975" y="1108075"/>
                </a:lnTo>
                <a:lnTo>
                  <a:pt x="127000" y="1025525"/>
                </a:lnTo>
                <a:lnTo>
                  <a:pt x="85725" y="952500"/>
                </a:lnTo>
                <a:lnTo>
                  <a:pt x="50800" y="885825"/>
                </a:lnTo>
                <a:lnTo>
                  <a:pt x="38100" y="819150"/>
                </a:lnTo>
                <a:lnTo>
                  <a:pt x="44450" y="663575"/>
                </a:lnTo>
                <a:lnTo>
                  <a:pt x="44450" y="444500"/>
                </a:lnTo>
                <a:lnTo>
                  <a:pt x="53975" y="292100"/>
                </a:lnTo>
                <a:cubicBezTo>
                  <a:pt x="52917" y="258233"/>
                  <a:pt x="51858" y="224367"/>
                  <a:pt x="50800" y="190500"/>
                </a:cubicBezTo>
                <a:lnTo>
                  <a:pt x="50800" y="120650"/>
                </a:lnTo>
                <a:lnTo>
                  <a:pt x="53975" y="31750"/>
                </a:lnTo>
                <a:close/>
              </a:path>
            </a:pathLst>
          </a:custGeom>
          <a:solidFill>
            <a:sysClr val="window" lastClr="FFFFFF"/>
          </a:solidFill>
          <a:ln w="9525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84" name="Freeform 83"/>
          <p:cNvSpPr/>
          <p:nvPr/>
        </p:nvSpPr>
        <p:spPr>
          <a:xfrm flipH="1">
            <a:off x="2856535" y="1000400"/>
            <a:ext cx="250824" cy="1163108"/>
          </a:xfrm>
          <a:custGeom>
            <a:avLst/>
            <a:gdLst>
              <a:gd name="connsiteX0" fmla="*/ 53975 w 196850"/>
              <a:gd name="connsiteY0" fmla="*/ 31750 h 1171575"/>
              <a:gd name="connsiteX1" fmla="*/ 9525 w 196850"/>
              <a:gd name="connsiteY1" fmla="*/ 0 h 1171575"/>
              <a:gd name="connsiteX2" fmla="*/ 0 w 196850"/>
              <a:gd name="connsiteY2" fmla="*/ 28575 h 1171575"/>
              <a:gd name="connsiteX3" fmla="*/ 9525 w 196850"/>
              <a:gd name="connsiteY3" fmla="*/ 63500 h 1171575"/>
              <a:gd name="connsiteX4" fmla="*/ 9525 w 196850"/>
              <a:gd name="connsiteY4" fmla="*/ 225425 h 1171575"/>
              <a:gd name="connsiteX5" fmla="*/ 22225 w 196850"/>
              <a:gd name="connsiteY5" fmla="*/ 374650 h 1171575"/>
              <a:gd name="connsiteX6" fmla="*/ 12700 w 196850"/>
              <a:gd name="connsiteY6" fmla="*/ 441325 h 1171575"/>
              <a:gd name="connsiteX7" fmla="*/ 12700 w 196850"/>
              <a:gd name="connsiteY7" fmla="*/ 492125 h 1171575"/>
              <a:gd name="connsiteX8" fmla="*/ 12700 w 196850"/>
              <a:gd name="connsiteY8" fmla="*/ 584200 h 1171575"/>
              <a:gd name="connsiteX9" fmla="*/ 12700 w 196850"/>
              <a:gd name="connsiteY9" fmla="*/ 641350 h 1171575"/>
              <a:gd name="connsiteX10" fmla="*/ 15875 w 196850"/>
              <a:gd name="connsiteY10" fmla="*/ 720725 h 1171575"/>
              <a:gd name="connsiteX11" fmla="*/ 6350 w 196850"/>
              <a:gd name="connsiteY11" fmla="*/ 815975 h 1171575"/>
              <a:gd name="connsiteX12" fmla="*/ 9525 w 196850"/>
              <a:gd name="connsiteY12" fmla="*/ 904875 h 1171575"/>
              <a:gd name="connsiteX13" fmla="*/ 47625 w 196850"/>
              <a:gd name="connsiteY13" fmla="*/ 958850 h 1171575"/>
              <a:gd name="connsiteX14" fmla="*/ 82550 w 196850"/>
              <a:gd name="connsiteY14" fmla="*/ 1022350 h 1171575"/>
              <a:gd name="connsiteX15" fmla="*/ 120650 w 196850"/>
              <a:gd name="connsiteY15" fmla="*/ 1098550 h 1171575"/>
              <a:gd name="connsiteX16" fmla="*/ 165100 w 196850"/>
              <a:gd name="connsiteY16" fmla="*/ 1165225 h 1171575"/>
              <a:gd name="connsiteX17" fmla="*/ 193675 w 196850"/>
              <a:gd name="connsiteY17" fmla="*/ 1171575 h 1171575"/>
              <a:gd name="connsiteX18" fmla="*/ 196850 w 196850"/>
              <a:gd name="connsiteY18" fmla="*/ 1149350 h 1171575"/>
              <a:gd name="connsiteX19" fmla="*/ 180975 w 196850"/>
              <a:gd name="connsiteY19" fmla="*/ 1108075 h 1171575"/>
              <a:gd name="connsiteX20" fmla="*/ 127000 w 196850"/>
              <a:gd name="connsiteY20" fmla="*/ 1025525 h 1171575"/>
              <a:gd name="connsiteX21" fmla="*/ 85725 w 196850"/>
              <a:gd name="connsiteY21" fmla="*/ 952500 h 1171575"/>
              <a:gd name="connsiteX22" fmla="*/ 50800 w 196850"/>
              <a:gd name="connsiteY22" fmla="*/ 885825 h 1171575"/>
              <a:gd name="connsiteX23" fmla="*/ 38100 w 196850"/>
              <a:gd name="connsiteY23" fmla="*/ 819150 h 1171575"/>
              <a:gd name="connsiteX24" fmla="*/ 44450 w 196850"/>
              <a:gd name="connsiteY24" fmla="*/ 663575 h 1171575"/>
              <a:gd name="connsiteX25" fmla="*/ 44450 w 196850"/>
              <a:gd name="connsiteY25" fmla="*/ 444500 h 1171575"/>
              <a:gd name="connsiteX26" fmla="*/ 53975 w 196850"/>
              <a:gd name="connsiteY26" fmla="*/ 292100 h 1171575"/>
              <a:gd name="connsiteX27" fmla="*/ 50800 w 196850"/>
              <a:gd name="connsiteY27" fmla="*/ 190500 h 1171575"/>
              <a:gd name="connsiteX28" fmla="*/ 50800 w 196850"/>
              <a:gd name="connsiteY28" fmla="*/ 120650 h 1171575"/>
              <a:gd name="connsiteX29" fmla="*/ 53975 w 196850"/>
              <a:gd name="connsiteY29" fmla="*/ 31750 h 1171575"/>
              <a:gd name="connsiteX0" fmla="*/ 53975 w 196850"/>
              <a:gd name="connsiteY0" fmla="*/ 31750 h 1171575"/>
              <a:gd name="connsiteX1" fmla="*/ 9525 w 196850"/>
              <a:gd name="connsiteY1" fmla="*/ 0 h 1171575"/>
              <a:gd name="connsiteX2" fmla="*/ 0 w 196850"/>
              <a:gd name="connsiteY2" fmla="*/ 28575 h 1171575"/>
              <a:gd name="connsiteX3" fmla="*/ 9525 w 196850"/>
              <a:gd name="connsiteY3" fmla="*/ 63500 h 1171575"/>
              <a:gd name="connsiteX4" fmla="*/ 9525 w 196850"/>
              <a:gd name="connsiteY4" fmla="*/ 225425 h 1171575"/>
              <a:gd name="connsiteX5" fmla="*/ 22225 w 196850"/>
              <a:gd name="connsiteY5" fmla="*/ 374650 h 1171575"/>
              <a:gd name="connsiteX6" fmla="*/ 12700 w 196850"/>
              <a:gd name="connsiteY6" fmla="*/ 441325 h 1171575"/>
              <a:gd name="connsiteX7" fmla="*/ 12700 w 196850"/>
              <a:gd name="connsiteY7" fmla="*/ 492125 h 1171575"/>
              <a:gd name="connsiteX8" fmla="*/ 12700 w 196850"/>
              <a:gd name="connsiteY8" fmla="*/ 584200 h 1171575"/>
              <a:gd name="connsiteX9" fmla="*/ 12700 w 196850"/>
              <a:gd name="connsiteY9" fmla="*/ 641350 h 1171575"/>
              <a:gd name="connsiteX10" fmla="*/ 15875 w 196850"/>
              <a:gd name="connsiteY10" fmla="*/ 720725 h 1171575"/>
              <a:gd name="connsiteX11" fmla="*/ 6350 w 196850"/>
              <a:gd name="connsiteY11" fmla="*/ 815975 h 1171575"/>
              <a:gd name="connsiteX12" fmla="*/ 9525 w 196850"/>
              <a:gd name="connsiteY12" fmla="*/ 904875 h 1171575"/>
              <a:gd name="connsiteX13" fmla="*/ 47625 w 196850"/>
              <a:gd name="connsiteY13" fmla="*/ 958850 h 1171575"/>
              <a:gd name="connsiteX14" fmla="*/ 82550 w 196850"/>
              <a:gd name="connsiteY14" fmla="*/ 1022350 h 1171575"/>
              <a:gd name="connsiteX15" fmla="*/ 120650 w 196850"/>
              <a:gd name="connsiteY15" fmla="*/ 1098550 h 1171575"/>
              <a:gd name="connsiteX16" fmla="*/ 165100 w 196850"/>
              <a:gd name="connsiteY16" fmla="*/ 1165225 h 1171575"/>
              <a:gd name="connsiteX17" fmla="*/ 193675 w 196850"/>
              <a:gd name="connsiteY17" fmla="*/ 1171575 h 1171575"/>
              <a:gd name="connsiteX18" fmla="*/ 196850 w 196850"/>
              <a:gd name="connsiteY18" fmla="*/ 1149350 h 1171575"/>
              <a:gd name="connsiteX19" fmla="*/ 180975 w 196850"/>
              <a:gd name="connsiteY19" fmla="*/ 1108075 h 1171575"/>
              <a:gd name="connsiteX20" fmla="*/ 127000 w 196850"/>
              <a:gd name="connsiteY20" fmla="*/ 1025525 h 1171575"/>
              <a:gd name="connsiteX21" fmla="*/ 85725 w 196850"/>
              <a:gd name="connsiteY21" fmla="*/ 952500 h 1171575"/>
              <a:gd name="connsiteX22" fmla="*/ 50800 w 196850"/>
              <a:gd name="connsiteY22" fmla="*/ 885825 h 1171575"/>
              <a:gd name="connsiteX23" fmla="*/ 38100 w 196850"/>
              <a:gd name="connsiteY23" fmla="*/ 819150 h 1171575"/>
              <a:gd name="connsiteX24" fmla="*/ 44450 w 196850"/>
              <a:gd name="connsiteY24" fmla="*/ 663575 h 1171575"/>
              <a:gd name="connsiteX25" fmla="*/ 63500 w 196850"/>
              <a:gd name="connsiteY25" fmla="*/ 444500 h 1171575"/>
              <a:gd name="connsiteX26" fmla="*/ 53975 w 196850"/>
              <a:gd name="connsiteY26" fmla="*/ 292100 h 1171575"/>
              <a:gd name="connsiteX27" fmla="*/ 50800 w 196850"/>
              <a:gd name="connsiteY27" fmla="*/ 190500 h 1171575"/>
              <a:gd name="connsiteX28" fmla="*/ 50800 w 196850"/>
              <a:gd name="connsiteY28" fmla="*/ 120650 h 1171575"/>
              <a:gd name="connsiteX29" fmla="*/ 53975 w 196850"/>
              <a:gd name="connsiteY29" fmla="*/ 31750 h 1171575"/>
              <a:gd name="connsiteX0" fmla="*/ 53975 w 196850"/>
              <a:gd name="connsiteY0" fmla="*/ 31750 h 1171575"/>
              <a:gd name="connsiteX1" fmla="*/ 9525 w 196850"/>
              <a:gd name="connsiteY1" fmla="*/ 0 h 1171575"/>
              <a:gd name="connsiteX2" fmla="*/ 0 w 196850"/>
              <a:gd name="connsiteY2" fmla="*/ 28575 h 1171575"/>
              <a:gd name="connsiteX3" fmla="*/ 9525 w 196850"/>
              <a:gd name="connsiteY3" fmla="*/ 63500 h 1171575"/>
              <a:gd name="connsiteX4" fmla="*/ 9525 w 196850"/>
              <a:gd name="connsiteY4" fmla="*/ 225425 h 1171575"/>
              <a:gd name="connsiteX5" fmla="*/ 22225 w 196850"/>
              <a:gd name="connsiteY5" fmla="*/ 374650 h 1171575"/>
              <a:gd name="connsiteX6" fmla="*/ 12700 w 196850"/>
              <a:gd name="connsiteY6" fmla="*/ 441325 h 1171575"/>
              <a:gd name="connsiteX7" fmla="*/ 12700 w 196850"/>
              <a:gd name="connsiteY7" fmla="*/ 492125 h 1171575"/>
              <a:gd name="connsiteX8" fmla="*/ 12700 w 196850"/>
              <a:gd name="connsiteY8" fmla="*/ 584200 h 1171575"/>
              <a:gd name="connsiteX9" fmla="*/ 12700 w 196850"/>
              <a:gd name="connsiteY9" fmla="*/ 641350 h 1171575"/>
              <a:gd name="connsiteX10" fmla="*/ 15875 w 196850"/>
              <a:gd name="connsiteY10" fmla="*/ 720725 h 1171575"/>
              <a:gd name="connsiteX11" fmla="*/ 6350 w 196850"/>
              <a:gd name="connsiteY11" fmla="*/ 815975 h 1171575"/>
              <a:gd name="connsiteX12" fmla="*/ 9525 w 196850"/>
              <a:gd name="connsiteY12" fmla="*/ 904875 h 1171575"/>
              <a:gd name="connsiteX13" fmla="*/ 47625 w 196850"/>
              <a:gd name="connsiteY13" fmla="*/ 958850 h 1171575"/>
              <a:gd name="connsiteX14" fmla="*/ 82550 w 196850"/>
              <a:gd name="connsiteY14" fmla="*/ 1022350 h 1171575"/>
              <a:gd name="connsiteX15" fmla="*/ 120650 w 196850"/>
              <a:gd name="connsiteY15" fmla="*/ 1098550 h 1171575"/>
              <a:gd name="connsiteX16" fmla="*/ 165100 w 196850"/>
              <a:gd name="connsiteY16" fmla="*/ 1165225 h 1171575"/>
              <a:gd name="connsiteX17" fmla="*/ 193675 w 196850"/>
              <a:gd name="connsiteY17" fmla="*/ 1171575 h 1171575"/>
              <a:gd name="connsiteX18" fmla="*/ 196850 w 196850"/>
              <a:gd name="connsiteY18" fmla="*/ 1149350 h 1171575"/>
              <a:gd name="connsiteX19" fmla="*/ 180975 w 196850"/>
              <a:gd name="connsiteY19" fmla="*/ 1108075 h 1171575"/>
              <a:gd name="connsiteX20" fmla="*/ 127000 w 196850"/>
              <a:gd name="connsiteY20" fmla="*/ 1025525 h 1171575"/>
              <a:gd name="connsiteX21" fmla="*/ 85725 w 196850"/>
              <a:gd name="connsiteY21" fmla="*/ 952500 h 1171575"/>
              <a:gd name="connsiteX22" fmla="*/ 50800 w 196850"/>
              <a:gd name="connsiteY22" fmla="*/ 885825 h 1171575"/>
              <a:gd name="connsiteX23" fmla="*/ 38100 w 196850"/>
              <a:gd name="connsiteY23" fmla="*/ 819150 h 1171575"/>
              <a:gd name="connsiteX24" fmla="*/ 44450 w 196850"/>
              <a:gd name="connsiteY24" fmla="*/ 663575 h 1171575"/>
              <a:gd name="connsiteX25" fmla="*/ 63500 w 196850"/>
              <a:gd name="connsiteY25" fmla="*/ 660400 h 1171575"/>
              <a:gd name="connsiteX26" fmla="*/ 63500 w 196850"/>
              <a:gd name="connsiteY26" fmla="*/ 444500 h 1171575"/>
              <a:gd name="connsiteX27" fmla="*/ 53975 w 196850"/>
              <a:gd name="connsiteY27" fmla="*/ 292100 h 1171575"/>
              <a:gd name="connsiteX28" fmla="*/ 50800 w 196850"/>
              <a:gd name="connsiteY28" fmla="*/ 190500 h 1171575"/>
              <a:gd name="connsiteX29" fmla="*/ 50800 w 196850"/>
              <a:gd name="connsiteY29" fmla="*/ 120650 h 1171575"/>
              <a:gd name="connsiteX30" fmla="*/ 53975 w 196850"/>
              <a:gd name="connsiteY30" fmla="*/ 31750 h 1171575"/>
              <a:gd name="connsiteX0" fmla="*/ 53975 w 196850"/>
              <a:gd name="connsiteY0" fmla="*/ 31750 h 1171575"/>
              <a:gd name="connsiteX1" fmla="*/ 9525 w 196850"/>
              <a:gd name="connsiteY1" fmla="*/ 0 h 1171575"/>
              <a:gd name="connsiteX2" fmla="*/ 0 w 196850"/>
              <a:gd name="connsiteY2" fmla="*/ 28575 h 1171575"/>
              <a:gd name="connsiteX3" fmla="*/ 9525 w 196850"/>
              <a:gd name="connsiteY3" fmla="*/ 63500 h 1171575"/>
              <a:gd name="connsiteX4" fmla="*/ 9525 w 196850"/>
              <a:gd name="connsiteY4" fmla="*/ 225425 h 1171575"/>
              <a:gd name="connsiteX5" fmla="*/ 22225 w 196850"/>
              <a:gd name="connsiteY5" fmla="*/ 374650 h 1171575"/>
              <a:gd name="connsiteX6" fmla="*/ 12700 w 196850"/>
              <a:gd name="connsiteY6" fmla="*/ 441325 h 1171575"/>
              <a:gd name="connsiteX7" fmla="*/ 12700 w 196850"/>
              <a:gd name="connsiteY7" fmla="*/ 492125 h 1171575"/>
              <a:gd name="connsiteX8" fmla="*/ 12700 w 196850"/>
              <a:gd name="connsiteY8" fmla="*/ 584200 h 1171575"/>
              <a:gd name="connsiteX9" fmla="*/ 12700 w 196850"/>
              <a:gd name="connsiteY9" fmla="*/ 641350 h 1171575"/>
              <a:gd name="connsiteX10" fmla="*/ 15875 w 196850"/>
              <a:gd name="connsiteY10" fmla="*/ 720725 h 1171575"/>
              <a:gd name="connsiteX11" fmla="*/ 6350 w 196850"/>
              <a:gd name="connsiteY11" fmla="*/ 815975 h 1171575"/>
              <a:gd name="connsiteX12" fmla="*/ 9525 w 196850"/>
              <a:gd name="connsiteY12" fmla="*/ 904875 h 1171575"/>
              <a:gd name="connsiteX13" fmla="*/ 47625 w 196850"/>
              <a:gd name="connsiteY13" fmla="*/ 958850 h 1171575"/>
              <a:gd name="connsiteX14" fmla="*/ 82550 w 196850"/>
              <a:gd name="connsiteY14" fmla="*/ 1022350 h 1171575"/>
              <a:gd name="connsiteX15" fmla="*/ 120650 w 196850"/>
              <a:gd name="connsiteY15" fmla="*/ 1098550 h 1171575"/>
              <a:gd name="connsiteX16" fmla="*/ 165100 w 196850"/>
              <a:gd name="connsiteY16" fmla="*/ 1165225 h 1171575"/>
              <a:gd name="connsiteX17" fmla="*/ 193675 w 196850"/>
              <a:gd name="connsiteY17" fmla="*/ 1171575 h 1171575"/>
              <a:gd name="connsiteX18" fmla="*/ 196850 w 196850"/>
              <a:gd name="connsiteY18" fmla="*/ 1149350 h 1171575"/>
              <a:gd name="connsiteX19" fmla="*/ 180975 w 196850"/>
              <a:gd name="connsiteY19" fmla="*/ 1108075 h 1171575"/>
              <a:gd name="connsiteX20" fmla="*/ 127000 w 196850"/>
              <a:gd name="connsiteY20" fmla="*/ 1025525 h 1171575"/>
              <a:gd name="connsiteX21" fmla="*/ 85725 w 196850"/>
              <a:gd name="connsiteY21" fmla="*/ 952500 h 1171575"/>
              <a:gd name="connsiteX22" fmla="*/ 50800 w 196850"/>
              <a:gd name="connsiteY22" fmla="*/ 885825 h 1171575"/>
              <a:gd name="connsiteX23" fmla="*/ 38100 w 196850"/>
              <a:gd name="connsiteY23" fmla="*/ 819150 h 1171575"/>
              <a:gd name="connsiteX24" fmla="*/ 63500 w 196850"/>
              <a:gd name="connsiteY24" fmla="*/ 660400 h 1171575"/>
              <a:gd name="connsiteX25" fmla="*/ 63500 w 196850"/>
              <a:gd name="connsiteY25" fmla="*/ 444500 h 1171575"/>
              <a:gd name="connsiteX26" fmla="*/ 53975 w 196850"/>
              <a:gd name="connsiteY26" fmla="*/ 292100 h 1171575"/>
              <a:gd name="connsiteX27" fmla="*/ 50800 w 196850"/>
              <a:gd name="connsiteY27" fmla="*/ 190500 h 1171575"/>
              <a:gd name="connsiteX28" fmla="*/ 50800 w 196850"/>
              <a:gd name="connsiteY28" fmla="*/ 120650 h 1171575"/>
              <a:gd name="connsiteX29" fmla="*/ 53975 w 196850"/>
              <a:gd name="connsiteY29" fmla="*/ 31750 h 1171575"/>
              <a:gd name="connsiteX0" fmla="*/ 53975 w 196850"/>
              <a:gd name="connsiteY0" fmla="*/ 31750 h 1171575"/>
              <a:gd name="connsiteX1" fmla="*/ 9525 w 196850"/>
              <a:gd name="connsiteY1" fmla="*/ 0 h 1171575"/>
              <a:gd name="connsiteX2" fmla="*/ 0 w 196850"/>
              <a:gd name="connsiteY2" fmla="*/ 28575 h 1171575"/>
              <a:gd name="connsiteX3" fmla="*/ 9525 w 196850"/>
              <a:gd name="connsiteY3" fmla="*/ 63500 h 1171575"/>
              <a:gd name="connsiteX4" fmla="*/ 9525 w 196850"/>
              <a:gd name="connsiteY4" fmla="*/ 225425 h 1171575"/>
              <a:gd name="connsiteX5" fmla="*/ 22225 w 196850"/>
              <a:gd name="connsiteY5" fmla="*/ 374650 h 1171575"/>
              <a:gd name="connsiteX6" fmla="*/ 12700 w 196850"/>
              <a:gd name="connsiteY6" fmla="*/ 441325 h 1171575"/>
              <a:gd name="connsiteX7" fmla="*/ 12700 w 196850"/>
              <a:gd name="connsiteY7" fmla="*/ 492125 h 1171575"/>
              <a:gd name="connsiteX8" fmla="*/ 12700 w 196850"/>
              <a:gd name="connsiteY8" fmla="*/ 584200 h 1171575"/>
              <a:gd name="connsiteX9" fmla="*/ 12700 w 196850"/>
              <a:gd name="connsiteY9" fmla="*/ 641350 h 1171575"/>
              <a:gd name="connsiteX10" fmla="*/ 15875 w 196850"/>
              <a:gd name="connsiteY10" fmla="*/ 720725 h 1171575"/>
              <a:gd name="connsiteX11" fmla="*/ 6350 w 196850"/>
              <a:gd name="connsiteY11" fmla="*/ 815975 h 1171575"/>
              <a:gd name="connsiteX12" fmla="*/ 9525 w 196850"/>
              <a:gd name="connsiteY12" fmla="*/ 904875 h 1171575"/>
              <a:gd name="connsiteX13" fmla="*/ 47625 w 196850"/>
              <a:gd name="connsiteY13" fmla="*/ 958850 h 1171575"/>
              <a:gd name="connsiteX14" fmla="*/ 82550 w 196850"/>
              <a:gd name="connsiteY14" fmla="*/ 1022350 h 1171575"/>
              <a:gd name="connsiteX15" fmla="*/ 120650 w 196850"/>
              <a:gd name="connsiteY15" fmla="*/ 1098550 h 1171575"/>
              <a:gd name="connsiteX16" fmla="*/ 165100 w 196850"/>
              <a:gd name="connsiteY16" fmla="*/ 1165225 h 1171575"/>
              <a:gd name="connsiteX17" fmla="*/ 193675 w 196850"/>
              <a:gd name="connsiteY17" fmla="*/ 1171575 h 1171575"/>
              <a:gd name="connsiteX18" fmla="*/ 196850 w 196850"/>
              <a:gd name="connsiteY18" fmla="*/ 1149350 h 1171575"/>
              <a:gd name="connsiteX19" fmla="*/ 180975 w 196850"/>
              <a:gd name="connsiteY19" fmla="*/ 1108075 h 1171575"/>
              <a:gd name="connsiteX20" fmla="*/ 127000 w 196850"/>
              <a:gd name="connsiteY20" fmla="*/ 1025525 h 1171575"/>
              <a:gd name="connsiteX21" fmla="*/ 85725 w 196850"/>
              <a:gd name="connsiteY21" fmla="*/ 952500 h 1171575"/>
              <a:gd name="connsiteX22" fmla="*/ 50800 w 196850"/>
              <a:gd name="connsiteY22" fmla="*/ 885825 h 1171575"/>
              <a:gd name="connsiteX23" fmla="*/ 76200 w 196850"/>
              <a:gd name="connsiteY23" fmla="*/ 819150 h 1171575"/>
              <a:gd name="connsiteX24" fmla="*/ 63500 w 196850"/>
              <a:gd name="connsiteY24" fmla="*/ 660400 h 1171575"/>
              <a:gd name="connsiteX25" fmla="*/ 63500 w 196850"/>
              <a:gd name="connsiteY25" fmla="*/ 444500 h 1171575"/>
              <a:gd name="connsiteX26" fmla="*/ 53975 w 196850"/>
              <a:gd name="connsiteY26" fmla="*/ 292100 h 1171575"/>
              <a:gd name="connsiteX27" fmla="*/ 50800 w 196850"/>
              <a:gd name="connsiteY27" fmla="*/ 190500 h 1171575"/>
              <a:gd name="connsiteX28" fmla="*/ 50800 w 196850"/>
              <a:gd name="connsiteY28" fmla="*/ 120650 h 1171575"/>
              <a:gd name="connsiteX29" fmla="*/ 53975 w 196850"/>
              <a:gd name="connsiteY29" fmla="*/ 31750 h 1171575"/>
              <a:gd name="connsiteX0" fmla="*/ 53975 w 196850"/>
              <a:gd name="connsiteY0" fmla="*/ 31750 h 1171575"/>
              <a:gd name="connsiteX1" fmla="*/ 9525 w 196850"/>
              <a:gd name="connsiteY1" fmla="*/ 0 h 1171575"/>
              <a:gd name="connsiteX2" fmla="*/ 0 w 196850"/>
              <a:gd name="connsiteY2" fmla="*/ 28575 h 1171575"/>
              <a:gd name="connsiteX3" fmla="*/ 9525 w 196850"/>
              <a:gd name="connsiteY3" fmla="*/ 63500 h 1171575"/>
              <a:gd name="connsiteX4" fmla="*/ 9525 w 196850"/>
              <a:gd name="connsiteY4" fmla="*/ 225425 h 1171575"/>
              <a:gd name="connsiteX5" fmla="*/ 22225 w 196850"/>
              <a:gd name="connsiteY5" fmla="*/ 374650 h 1171575"/>
              <a:gd name="connsiteX6" fmla="*/ 12700 w 196850"/>
              <a:gd name="connsiteY6" fmla="*/ 441325 h 1171575"/>
              <a:gd name="connsiteX7" fmla="*/ 12700 w 196850"/>
              <a:gd name="connsiteY7" fmla="*/ 492125 h 1171575"/>
              <a:gd name="connsiteX8" fmla="*/ 12700 w 196850"/>
              <a:gd name="connsiteY8" fmla="*/ 584200 h 1171575"/>
              <a:gd name="connsiteX9" fmla="*/ 12700 w 196850"/>
              <a:gd name="connsiteY9" fmla="*/ 641350 h 1171575"/>
              <a:gd name="connsiteX10" fmla="*/ 15875 w 196850"/>
              <a:gd name="connsiteY10" fmla="*/ 720725 h 1171575"/>
              <a:gd name="connsiteX11" fmla="*/ 6350 w 196850"/>
              <a:gd name="connsiteY11" fmla="*/ 815975 h 1171575"/>
              <a:gd name="connsiteX12" fmla="*/ 9525 w 196850"/>
              <a:gd name="connsiteY12" fmla="*/ 904875 h 1171575"/>
              <a:gd name="connsiteX13" fmla="*/ 47625 w 196850"/>
              <a:gd name="connsiteY13" fmla="*/ 958850 h 1171575"/>
              <a:gd name="connsiteX14" fmla="*/ 82550 w 196850"/>
              <a:gd name="connsiteY14" fmla="*/ 1022350 h 1171575"/>
              <a:gd name="connsiteX15" fmla="*/ 120650 w 196850"/>
              <a:gd name="connsiteY15" fmla="*/ 1098550 h 1171575"/>
              <a:gd name="connsiteX16" fmla="*/ 165100 w 196850"/>
              <a:gd name="connsiteY16" fmla="*/ 1165225 h 1171575"/>
              <a:gd name="connsiteX17" fmla="*/ 193675 w 196850"/>
              <a:gd name="connsiteY17" fmla="*/ 1171575 h 1171575"/>
              <a:gd name="connsiteX18" fmla="*/ 196850 w 196850"/>
              <a:gd name="connsiteY18" fmla="*/ 1149350 h 1171575"/>
              <a:gd name="connsiteX19" fmla="*/ 180975 w 196850"/>
              <a:gd name="connsiteY19" fmla="*/ 1108075 h 1171575"/>
              <a:gd name="connsiteX20" fmla="*/ 127000 w 196850"/>
              <a:gd name="connsiteY20" fmla="*/ 1025525 h 1171575"/>
              <a:gd name="connsiteX21" fmla="*/ 85725 w 196850"/>
              <a:gd name="connsiteY21" fmla="*/ 952500 h 1171575"/>
              <a:gd name="connsiteX22" fmla="*/ 98425 w 196850"/>
              <a:gd name="connsiteY22" fmla="*/ 882650 h 1171575"/>
              <a:gd name="connsiteX23" fmla="*/ 76200 w 196850"/>
              <a:gd name="connsiteY23" fmla="*/ 819150 h 1171575"/>
              <a:gd name="connsiteX24" fmla="*/ 63500 w 196850"/>
              <a:gd name="connsiteY24" fmla="*/ 660400 h 1171575"/>
              <a:gd name="connsiteX25" fmla="*/ 63500 w 196850"/>
              <a:gd name="connsiteY25" fmla="*/ 444500 h 1171575"/>
              <a:gd name="connsiteX26" fmla="*/ 53975 w 196850"/>
              <a:gd name="connsiteY26" fmla="*/ 292100 h 1171575"/>
              <a:gd name="connsiteX27" fmla="*/ 50800 w 196850"/>
              <a:gd name="connsiteY27" fmla="*/ 190500 h 1171575"/>
              <a:gd name="connsiteX28" fmla="*/ 50800 w 196850"/>
              <a:gd name="connsiteY28" fmla="*/ 120650 h 1171575"/>
              <a:gd name="connsiteX29" fmla="*/ 53975 w 196850"/>
              <a:gd name="connsiteY29" fmla="*/ 31750 h 1171575"/>
              <a:gd name="connsiteX0" fmla="*/ 53975 w 196850"/>
              <a:gd name="connsiteY0" fmla="*/ 31750 h 1171575"/>
              <a:gd name="connsiteX1" fmla="*/ 9525 w 196850"/>
              <a:gd name="connsiteY1" fmla="*/ 0 h 1171575"/>
              <a:gd name="connsiteX2" fmla="*/ 0 w 196850"/>
              <a:gd name="connsiteY2" fmla="*/ 28575 h 1171575"/>
              <a:gd name="connsiteX3" fmla="*/ 9525 w 196850"/>
              <a:gd name="connsiteY3" fmla="*/ 63500 h 1171575"/>
              <a:gd name="connsiteX4" fmla="*/ 9525 w 196850"/>
              <a:gd name="connsiteY4" fmla="*/ 225425 h 1171575"/>
              <a:gd name="connsiteX5" fmla="*/ 22225 w 196850"/>
              <a:gd name="connsiteY5" fmla="*/ 374650 h 1171575"/>
              <a:gd name="connsiteX6" fmla="*/ 12700 w 196850"/>
              <a:gd name="connsiteY6" fmla="*/ 441325 h 1171575"/>
              <a:gd name="connsiteX7" fmla="*/ 12700 w 196850"/>
              <a:gd name="connsiteY7" fmla="*/ 492125 h 1171575"/>
              <a:gd name="connsiteX8" fmla="*/ 12700 w 196850"/>
              <a:gd name="connsiteY8" fmla="*/ 584200 h 1171575"/>
              <a:gd name="connsiteX9" fmla="*/ 12700 w 196850"/>
              <a:gd name="connsiteY9" fmla="*/ 641350 h 1171575"/>
              <a:gd name="connsiteX10" fmla="*/ 15875 w 196850"/>
              <a:gd name="connsiteY10" fmla="*/ 720725 h 1171575"/>
              <a:gd name="connsiteX11" fmla="*/ 6350 w 196850"/>
              <a:gd name="connsiteY11" fmla="*/ 815975 h 1171575"/>
              <a:gd name="connsiteX12" fmla="*/ 9525 w 196850"/>
              <a:gd name="connsiteY12" fmla="*/ 904875 h 1171575"/>
              <a:gd name="connsiteX13" fmla="*/ 47625 w 196850"/>
              <a:gd name="connsiteY13" fmla="*/ 958850 h 1171575"/>
              <a:gd name="connsiteX14" fmla="*/ 82550 w 196850"/>
              <a:gd name="connsiteY14" fmla="*/ 1022350 h 1171575"/>
              <a:gd name="connsiteX15" fmla="*/ 120650 w 196850"/>
              <a:gd name="connsiteY15" fmla="*/ 1098550 h 1171575"/>
              <a:gd name="connsiteX16" fmla="*/ 165100 w 196850"/>
              <a:gd name="connsiteY16" fmla="*/ 1165225 h 1171575"/>
              <a:gd name="connsiteX17" fmla="*/ 193675 w 196850"/>
              <a:gd name="connsiteY17" fmla="*/ 1171575 h 1171575"/>
              <a:gd name="connsiteX18" fmla="*/ 196850 w 196850"/>
              <a:gd name="connsiteY18" fmla="*/ 1149350 h 1171575"/>
              <a:gd name="connsiteX19" fmla="*/ 180975 w 196850"/>
              <a:gd name="connsiteY19" fmla="*/ 1108075 h 1171575"/>
              <a:gd name="connsiteX20" fmla="*/ 127000 w 196850"/>
              <a:gd name="connsiteY20" fmla="*/ 1025525 h 1171575"/>
              <a:gd name="connsiteX21" fmla="*/ 133350 w 196850"/>
              <a:gd name="connsiteY21" fmla="*/ 946150 h 1171575"/>
              <a:gd name="connsiteX22" fmla="*/ 98425 w 196850"/>
              <a:gd name="connsiteY22" fmla="*/ 882650 h 1171575"/>
              <a:gd name="connsiteX23" fmla="*/ 76200 w 196850"/>
              <a:gd name="connsiteY23" fmla="*/ 819150 h 1171575"/>
              <a:gd name="connsiteX24" fmla="*/ 63500 w 196850"/>
              <a:gd name="connsiteY24" fmla="*/ 660400 h 1171575"/>
              <a:gd name="connsiteX25" fmla="*/ 63500 w 196850"/>
              <a:gd name="connsiteY25" fmla="*/ 444500 h 1171575"/>
              <a:gd name="connsiteX26" fmla="*/ 53975 w 196850"/>
              <a:gd name="connsiteY26" fmla="*/ 292100 h 1171575"/>
              <a:gd name="connsiteX27" fmla="*/ 50800 w 196850"/>
              <a:gd name="connsiteY27" fmla="*/ 190500 h 1171575"/>
              <a:gd name="connsiteX28" fmla="*/ 50800 w 196850"/>
              <a:gd name="connsiteY28" fmla="*/ 120650 h 1171575"/>
              <a:gd name="connsiteX29" fmla="*/ 53975 w 196850"/>
              <a:gd name="connsiteY29" fmla="*/ 31750 h 1171575"/>
              <a:gd name="connsiteX0" fmla="*/ 53975 w 196850"/>
              <a:gd name="connsiteY0" fmla="*/ 31750 h 1171575"/>
              <a:gd name="connsiteX1" fmla="*/ 9525 w 196850"/>
              <a:gd name="connsiteY1" fmla="*/ 0 h 1171575"/>
              <a:gd name="connsiteX2" fmla="*/ 0 w 196850"/>
              <a:gd name="connsiteY2" fmla="*/ 28575 h 1171575"/>
              <a:gd name="connsiteX3" fmla="*/ 9525 w 196850"/>
              <a:gd name="connsiteY3" fmla="*/ 63500 h 1171575"/>
              <a:gd name="connsiteX4" fmla="*/ 9525 w 196850"/>
              <a:gd name="connsiteY4" fmla="*/ 225425 h 1171575"/>
              <a:gd name="connsiteX5" fmla="*/ 22225 w 196850"/>
              <a:gd name="connsiteY5" fmla="*/ 374650 h 1171575"/>
              <a:gd name="connsiteX6" fmla="*/ 12700 w 196850"/>
              <a:gd name="connsiteY6" fmla="*/ 441325 h 1171575"/>
              <a:gd name="connsiteX7" fmla="*/ 12700 w 196850"/>
              <a:gd name="connsiteY7" fmla="*/ 492125 h 1171575"/>
              <a:gd name="connsiteX8" fmla="*/ 12700 w 196850"/>
              <a:gd name="connsiteY8" fmla="*/ 584200 h 1171575"/>
              <a:gd name="connsiteX9" fmla="*/ 12700 w 196850"/>
              <a:gd name="connsiteY9" fmla="*/ 641350 h 1171575"/>
              <a:gd name="connsiteX10" fmla="*/ 15875 w 196850"/>
              <a:gd name="connsiteY10" fmla="*/ 720725 h 1171575"/>
              <a:gd name="connsiteX11" fmla="*/ 6350 w 196850"/>
              <a:gd name="connsiteY11" fmla="*/ 815975 h 1171575"/>
              <a:gd name="connsiteX12" fmla="*/ 9525 w 196850"/>
              <a:gd name="connsiteY12" fmla="*/ 904875 h 1171575"/>
              <a:gd name="connsiteX13" fmla="*/ 47625 w 196850"/>
              <a:gd name="connsiteY13" fmla="*/ 958850 h 1171575"/>
              <a:gd name="connsiteX14" fmla="*/ 82550 w 196850"/>
              <a:gd name="connsiteY14" fmla="*/ 1022350 h 1171575"/>
              <a:gd name="connsiteX15" fmla="*/ 120650 w 196850"/>
              <a:gd name="connsiteY15" fmla="*/ 1098550 h 1171575"/>
              <a:gd name="connsiteX16" fmla="*/ 165100 w 196850"/>
              <a:gd name="connsiteY16" fmla="*/ 1165225 h 1171575"/>
              <a:gd name="connsiteX17" fmla="*/ 193675 w 196850"/>
              <a:gd name="connsiteY17" fmla="*/ 1171575 h 1171575"/>
              <a:gd name="connsiteX18" fmla="*/ 196850 w 196850"/>
              <a:gd name="connsiteY18" fmla="*/ 1149350 h 1171575"/>
              <a:gd name="connsiteX19" fmla="*/ 180975 w 196850"/>
              <a:gd name="connsiteY19" fmla="*/ 1108075 h 1171575"/>
              <a:gd name="connsiteX20" fmla="*/ 180975 w 196850"/>
              <a:gd name="connsiteY20" fmla="*/ 1016000 h 1171575"/>
              <a:gd name="connsiteX21" fmla="*/ 133350 w 196850"/>
              <a:gd name="connsiteY21" fmla="*/ 946150 h 1171575"/>
              <a:gd name="connsiteX22" fmla="*/ 98425 w 196850"/>
              <a:gd name="connsiteY22" fmla="*/ 882650 h 1171575"/>
              <a:gd name="connsiteX23" fmla="*/ 76200 w 196850"/>
              <a:gd name="connsiteY23" fmla="*/ 819150 h 1171575"/>
              <a:gd name="connsiteX24" fmla="*/ 63500 w 196850"/>
              <a:gd name="connsiteY24" fmla="*/ 660400 h 1171575"/>
              <a:gd name="connsiteX25" fmla="*/ 63500 w 196850"/>
              <a:gd name="connsiteY25" fmla="*/ 444500 h 1171575"/>
              <a:gd name="connsiteX26" fmla="*/ 53975 w 196850"/>
              <a:gd name="connsiteY26" fmla="*/ 292100 h 1171575"/>
              <a:gd name="connsiteX27" fmla="*/ 50800 w 196850"/>
              <a:gd name="connsiteY27" fmla="*/ 190500 h 1171575"/>
              <a:gd name="connsiteX28" fmla="*/ 50800 w 196850"/>
              <a:gd name="connsiteY28" fmla="*/ 120650 h 1171575"/>
              <a:gd name="connsiteX29" fmla="*/ 53975 w 196850"/>
              <a:gd name="connsiteY29" fmla="*/ 31750 h 1171575"/>
              <a:gd name="connsiteX0" fmla="*/ 53975 w 219075"/>
              <a:gd name="connsiteY0" fmla="*/ 31750 h 1171575"/>
              <a:gd name="connsiteX1" fmla="*/ 9525 w 219075"/>
              <a:gd name="connsiteY1" fmla="*/ 0 h 1171575"/>
              <a:gd name="connsiteX2" fmla="*/ 0 w 219075"/>
              <a:gd name="connsiteY2" fmla="*/ 28575 h 1171575"/>
              <a:gd name="connsiteX3" fmla="*/ 9525 w 219075"/>
              <a:gd name="connsiteY3" fmla="*/ 63500 h 1171575"/>
              <a:gd name="connsiteX4" fmla="*/ 9525 w 219075"/>
              <a:gd name="connsiteY4" fmla="*/ 225425 h 1171575"/>
              <a:gd name="connsiteX5" fmla="*/ 22225 w 219075"/>
              <a:gd name="connsiteY5" fmla="*/ 374650 h 1171575"/>
              <a:gd name="connsiteX6" fmla="*/ 12700 w 219075"/>
              <a:gd name="connsiteY6" fmla="*/ 441325 h 1171575"/>
              <a:gd name="connsiteX7" fmla="*/ 12700 w 219075"/>
              <a:gd name="connsiteY7" fmla="*/ 492125 h 1171575"/>
              <a:gd name="connsiteX8" fmla="*/ 12700 w 219075"/>
              <a:gd name="connsiteY8" fmla="*/ 584200 h 1171575"/>
              <a:gd name="connsiteX9" fmla="*/ 12700 w 219075"/>
              <a:gd name="connsiteY9" fmla="*/ 641350 h 1171575"/>
              <a:gd name="connsiteX10" fmla="*/ 15875 w 219075"/>
              <a:gd name="connsiteY10" fmla="*/ 720725 h 1171575"/>
              <a:gd name="connsiteX11" fmla="*/ 6350 w 219075"/>
              <a:gd name="connsiteY11" fmla="*/ 815975 h 1171575"/>
              <a:gd name="connsiteX12" fmla="*/ 9525 w 219075"/>
              <a:gd name="connsiteY12" fmla="*/ 904875 h 1171575"/>
              <a:gd name="connsiteX13" fmla="*/ 47625 w 219075"/>
              <a:gd name="connsiteY13" fmla="*/ 958850 h 1171575"/>
              <a:gd name="connsiteX14" fmla="*/ 82550 w 219075"/>
              <a:gd name="connsiteY14" fmla="*/ 1022350 h 1171575"/>
              <a:gd name="connsiteX15" fmla="*/ 120650 w 219075"/>
              <a:gd name="connsiteY15" fmla="*/ 1098550 h 1171575"/>
              <a:gd name="connsiteX16" fmla="*/ 165100 w 219075"/>
              <a:gd name="connsiteY16" fmla="*/ 1165225 h 1171575"/>
              <a:gd name="connsiteX17" fmla="*/ 193675 w 219075"/>
              <a:gd name="connsiteY17" fmla="*/ 1171575 h 1171575"/>
              <a:gd name="connsiteX18" fmla="*/ 196850 w 219075"/>
              <a:gd name="connsiteY18" fmla="*/ 1149350 h 1171575"/>
              <a:gd name="connsiteX19" fmla="*/ 219075 w 219075"/>
              <a:gd name="connsiteY19" fmla="*/ 1082675 h 1171575"/>
              <a:gd name="connsiteX20" fmla="*/ 180975 w 219075"/>
              <a:gd name="connsiteY20" fmla="*/ 1016000 h 1171575"/>
              <a:gd name="connsiteX21" fmla="*/ 133350 w 219075"/>
              <a:gd name="connsiteY21" fmla="*/ 946150 h 1171575"/>
              <a:gd name="connsiteX22" fmla="*/ 98425 w 219075"/>
              <a:gd name="connsiteY22" fmla="*/ 882650 h 1171575"/>
              <a:gd name="connsiteX23" fmla="*/ 76200 w 219075"/>
              <a:gd name="connsiteY23" fmla="*/ 819150 h 1171575"/>
              <a:gd name="connsiteX24" fmla="*/ 63500 w 219075"/>
              <a:gd name="connsiteY24" fmla="*/ 660400 h 1171575"/>
              <a:gd name="connsiteX25" fmla="*/ 63500 w 219075"/>
              <a:gd name="connsiteY25" fmla="*/ 444500 h 1171575"/>
              <a:gd name="connsiteX26" fmla="*/ 53975 w 219075"/>
              <a:gd name="connsiteY26" fmla="*/ 292100 h 1171575"/>
              <a:gd name="connsiteX27" fmla="*/ 50800 w 219075"/>
              <a:gd name="connsiteY27" fmla="*/ 190500 h 1171575"/>
              <a:gd name="connsiteX28" fmla="*/ 50800 w 219075"/>
              <a:gd name="connsiteY28" fmla="*/ 120650 h 1171575"/>
              <a:gd name="connsiteX29" fmla="*/ 53975 w 219075"/>
              <a:gd name="connsiteY29" fmla="*/ 31750 h 1171575"/>
              <a:gd name="connsiteX0" fmla="*/ 53975 w 244475"/>
              <a:gd name="connsiteY0" fmla="*/ 31750 h 1171575"/>
              <a:gd name="connsiteX1" fmla="*/ 9525 w 244475"/>
              <a:gd name="connsiteY1" fmla="*/ 0 h 1171575"/>
              <a:gd name="connsiteX2" fmla="*/ 0 w 244475"/>
              <a:gd name="connsiteY2" fmla="*/ 28575 h 1171575"/>
              <a:gd name="connsiteX3" fmla="*/ 9525 w 244475"/>
              <a:gd name="connsiteY3" fmla="*/ 63500 h 1171575"/>
              <a:gd name="connsiteX4" fmla="*/ 9525 w 244475"/>
              <a:gd name="connsiteY4" fmla="*/ 225425 h 1171575"/>
              <a:gd name="connsiteX5" fmla="*/ 22225 w 244475"/>
              <a:gd name="connsiteY5" fmla="*/ 374650 h 1171575"/>
              <a:gd name="connsiteX6" fmla="*/ 12700 w 244475"/>
              <a:gd name="connsiteY6" fmla="*/ 441325 h 1171575"/>
              <a:gd name="connsiteX7" fmla="*/ 12700 w 244475"/>
              <a:gd name="connsiteY7" fmla="*/ 492125 h 1171575"/>
              <a:gd name="connsiteX8" fmla="*/ 12700 w 244475"/>
              <a:gd name="connsiteY8" fmla="*/ 584200 h 1171575"/>
              <a:gd name="connsiteX9" fmla="*/ 12700 w 244475"/>
              <a:gd name="connsiteY9" fmla="*/ 641350 h 1171575"/>
              <a:gd name="connsiteX10" fmla="*/ 15875 w 244475"/>
              <a:gd name="connsiteY10" fmla="*/ 720725 h 1171575"/>
              <a:gd name="connsiteX11" fmla="*/ 6350 w 244475"/>
              <a:gd name="connsiteY11" fmla="*/ 815975 h 1171575"/>
              <a:gd name="connsiteX12" fmla="*/ 9525 w 244475"/>
              <a:gd name="connsiteY12" fmla="*/ 904875 h 1171575"/>
              <a:gd name="connsiteX13" fmla="*/ 47625 w 244475"/>
              <a:gd name="connsiteY13" fmla="*/ 958850 h 1171575"/>
              <a:gd name="connsiteX14" fmla="*/ 82550 w 244475"/>
              <a:gd name="connsiteY14" fmla="*/ 1022350 h 1171575"/>
              <a:gd name="connsiteX15" fmla="*/ 120650 w 244475"/>
              <a:gd name="connsiteY15" fmla="*/ 1098550 h 1171575"/>
              <a:gd name="connsiteX16" fmla="*/ 165100 w 244475"/>
              <a:gd name="connsiteY16" fmla="*/ 1165225 h 1171575"/>
              <a:gd name="connsiteX17" fmla="*/ 193675 w 244475"/>
              <a:gd name="connsiteY17" fmla="*/ 1171575 h 1171575"/>
              <a:gd name="connsiteX18" fmla="*/ 244475 w 244475"/>
              <a:gd name="connsiteY18" fmla="*/ 1136650 h 1171575"/>
              <a:gd name="connsiteX19" fmla="*/ 219075 w 244475"/>
              <a:gd name="connsiteY19" fmla="*/ 1082675 h 1171575"/>
              <a:gd name="connsiteX20" fmla="*/ 180975 w 244475"/>
              <a:gd name="connsiteY20" fmla="*/ 1016000 h 1171575"/>
              <a:gd name="connsiteX21" fmla="*/ 133350 w 244475"/>
              <a:gd name="connsiteY21" fmla="*/ 946150 h 1171575"/>
              <a:gd name="connsiteX22" fmla="*/ 98425 w 244475"/>
              <a:gd name="connsiteY22" fmla="*/ 882650 h 1171575"/>
              <a:gd name="connsiteX23" fmla="*/ 76200 w 244475"/>
              <a:gd name="connsiteY23" fmla="*/ 819150 h 1171575"/>
              <a:gd name="connsiteX24" fmla="*/ 63500 w 244475"/>
              <a:gd name="connsiteY24" fmla="*/ 660400 h 1171575"/>
              <a:gd name="connsiteX25" fmla="*/ 63500 w 244475"/>
              <a:gd name="connsiteY25" fmla="*/ 444500 h 1171575"/>
              <a:gd name="connsiteX26" fmla="*/ 53975 w 244475"/>
              <a:gd name="connsiteY26" fmla="*/ 292100 h 1171575"/>
              <a:gd name="connsiteX27" fmla="*/ 50800 w 244475"/>
              <a:gd name="connsiteY27" fmla="*/ 190500 h 1171575"/>
              <a:gd name="connsiteX28" fmla="*/ 50800 w 244475"/>
              <a:gd name="connsiteY28" fmla="*/ 120650 h 1171575"/>
              <a:gd name="connsiteX29" fmla="*/ 53975 w 244475"/>
              <a:gd name="connsiteY29" fmla="*/ 31750 h 1171575"/>
              <a:gd name="connsiteX0" fmla="*/ 53975 w 244475"/>
              <a:gd name="connsiteY0" fmla="*/ 31750 h 1165225"/>
              <a:gd name="connsiteX1" fmla="*/ 9525 w 244475"/>
              <a:gd name="connsiteY1" fmla="*/ 0 h 1165225"/>
              <a:gd name="connsiteX2" fmla="*/ 0 w 244475"/>
              <a:gd name="connsiteY2" fmla="*/ 28575 h 1165225"/>
              <a:gd name="connsiteX3" fmla="*/ 9525 w 244475"/>
              <a:gd name="connsiteY3" fmla="*/ 63500 h 1165225"/>
              <a:gd name="connsiteX4" fmla="*/ 9525 w 244475"/>
              <a:gd name="connsiteY4" fmla="*/ 225425 h 1165225"/>
              <a:gd name="connsiteX5" fmla="*/ 22225 w 244475"/>
              <a:gd name="connsiteY5" fmla="*/ 374650 h 1165225"/>
              <a:gd name="connsiteX6" fmla="*/ 12700 w 244475"/>
              <a:gd name="connsiteY6" fmla="*/ 441325 h 1165225"/>
              <a:gd name="connsiteX7" fmla="*/ 12700 w 244475"/>
              <a:gd name="connsiteY7" fmla="*/ 492125 h 1165225"/>
              <a:gd name="connsiteX8" fmla="*/ 12700 w 244475"/>
              <a:gd name="connsiteY8" fmla="*/ 584200 h 1165225"/>
              <a:gd name="connsiteX9" fmla="*/ 12700 w 244475"/>
              <a:gd name="connsiteY9" fmla="*/ 641350 h 1165225"/>
              <a:gd name="connsiteX10" fmla="*/ 15875 w 244475"/>
              <a:gd name="connsiteY10" fmla="*/ 720725 h 1165225"/>
              <a:gd name="connsiteX11" fmla="*/ 6350 w 244475"/>
              <a:gd name="connsiteY11" fmla="*/ 815975 h 1165225"/>
              <a:gd name="connsiteX12" fmla="*/ 9525 w 244475"/>
              <a:gd name="connsiteY12" fmla="*/ 904875 h 1165225"/>
              <a:gd name="connsiteX13" fmla="*/ 47625 w 244475"/>
              <a:gd name="connsiteY13" fmla="*/ 958850 h 1165225"/>
              <a:gd name="connsiteX14" fmla="*/ 82550 w 244475"/>
              <a:gd name="connsiteY14" fmla="*/ 1022350 h 1165225"/>
              <a:gd name="connsiteX15" fmla="*/ 120650 w 244475"/>
              <a:gd name="connsiteY15" fmla="*/ 1098550 h 1165225"/>
              <a:gd name="connsiteX16" fmla="*/ 165100 w 244475"/>
              <a:gd name="connsiteY16" fmla="*/ 1165225 h 1165225"/>
              <a:gd name="connsiteX17" fmla="*/ 244475 w 244475"/>
              <a:gd name="connsiteY17" fmla="*/ 1136650 h 1165225"/>
              <a:gd name="connsiteX18" fmla="*/ 219075 w 244475"/>
              <a:gd name="connsiteY18" fmla="*/ 1082675 h 1165225"/>
              <a:gd name="connsiteX19" fmla="*/ 180975 w 244475"/>
              <a:gd name="connsiteY19" fmla="*/ 1016000 h 1165225"/>
              <a:gd name="connsiteX20" fmla="*/ 133350 w 244475"/>
              <a:gd name="connsiteY20" fmla="*/ 946150 h 1165225"/>
              <a:gd name="connsiteX21" fmla="*/ 98425 w 244475"/>
              <a:gd name="connsiteY21" fmla="*/ 882650 h 1165225"/>
              <a:gd name="connsiteX22" fmla="*/ 76200 w 244475"/>
              <a:gd name="connsiteY22" fmla="*/ 819150 h 1165225"/>
              <a:gd name="connsiteX23" fmla="*/ 63500 w 244475"/>
              <a:gd name="connsiteY23" fmla="*/ 660400 h 1165225"/>
              <a:gd name="connsiteX24" fmla="*/ 63500 w 244475"/>
              <a:gd name="connsiteY24" fmla="*/ 444500 h 1165225"/>
              <a:gd name="connsiteX25" fmla="*/ 53975 w 244475"/>
              <a:gd name="connsiteY25" fmla="*/ 292100 h 1165225"/>
              <a:gd name="connsiteX26" fmla="*/ 50800 w 244475"/>
              <a:gd name="connsiteY26" fmla="*/ 190500 h 1165225"/>
              <a:gd name="connsiteX27" fmla="*/ 50800 w 244475"/>
              <a:gd name="connsiteY27" fmla="*/ 120650 h 1165225"/>
              <a:gd name="connsiteX28" fmla="*/ 53975 w 244475"/>
              <a:gd name="connsiteY28" fmla="*/ 31750 h 1165225"/>
              <a:gd name="connsiteX0" fmla="*/ 53975 w 244475"/>
              <a:gd name="connsiteY0" fmla="*/ 31750 h 1143000"/>
              <a:gd name="connsiteX1" fmla="*/ 9525 w 244475"/>
              <a:gd name="connsiteY1" fmla="*/ 0 h 1143000"/>
              <a:gd name="connsiteX2" fmla="*/ 0 w 244475"/>
              <a:gd name="connsiteY2" fmla="*/ 28575 h 1143000"/>
              <a:gd name="connsiteX3" fmla="*/ 9525 w 244475"/>
              <a:gd name="connsiteY3" fmla="*/ 63500 h 1143000"/>
              <a:gd name="connsiteX4" fmla="*/ 9525 w 244475"/>
              <a:gd name="connsiteY4" fmla="*/ 225425 h 1143000"/>
              <a:gd name="connsiteX5" fmla="*/ 22225 w 244475"/>
              <a:gd name="connsiteY5" fmla="*/ 374650 h 1143000"/>
              <a:gd name="connsiteX6" fmla="*/ 12700 w 244475"/>
              <a:gd name="connsiteY6" fmla="*/ 441325 h 1143000"/>
              <a:gd name="connsiteX7" fmla="*/ 12700 w 244475"/>
              <a:gd name="connsiteY7" fmla="*/ 492125 h 1143000"/>
              <a:gd name="connsiteX8" fmla="*/ 12700 w 244475"/>
              <a:gd name="connsiteY8" fmla="*/ 584200 h 1143000"/>
              <a:gd name="connsiteX9" fmla="*/ 12700 w 244475"/>
              <a:gd name="connsiteY9" fmla="*/ 641350 h 1143000"/>
              <a:gd name="connsiteX10" fmla="*/ 15875 w 244475"/>
              <a:gd name="connsiteY10" fmla="*/ 720725 h 1143000"/>
              <a:gd name="connsiteX11" fmla="*/ 6350 w 244475"/>
              <a:gd name="connsiteY11" fmla="*/ 815975 h 1143000"/>
              <a:gd name="connsiteX12" fmla="*/ 9525 w 244475"/>
              <a:gd name="connsiteY12" fmla="*/ 904875 h 1143000"/>
              <a:gd name="connsiteX13" fmla="*/ 47625 w 244475"/>
              <a:gd name="connsiteY13" fmla="*/ 958850 h 1143000"/>
              <a:gd name="connsiteX14" fmla="*/ 82550 w 244475"/>
              <a:gd name="connsiteY14" fmla="*/ 1022350 h 1143000"/>
              <a:gd name="connsiteX15" fmla="*/ 120650 w 244475"/>
              <a:gd name="connsiteY15" fmla="*/ 1098550 h 1143000"/>
              <a:gd name="connsiteX16" fmla="*/ 190500 w 244475"/>
              <a:gd name="connsiteY16" fmla="*/ 1143000 h 1143000"/>
              <a:gd name="connsiteX17" fmla="*/ 244475 w 244475"/>
              <a:gd name="connsiteY17" fmla="*/ 1136650 h 1143000"/>
              <a:gd name="connsiteX18" fmla="*/ 219075 w 244475"/>
              <a:gd name="connsiteY18" fmla="*/ 1082675 h 1143000"/>
              <a:gd name="connsiteX19" fmla="*/ 180975 w 244475"/>
              <a:gd name="connsiteY19" fmla="*/ 1016000 h 1143000"/>
              <a:gd name="connsiteX20" fmla="*/ 133350 w 244475"/>
              <a:gd name="connsiteY20" fmla="*/ 946150 h 1143000"/>
              <a:gd name="connsiteX21" fmla="*/ 98425 w 244475"/>
              <a:gd name="connsiteY21" fmla="*/ 882650 h 1143000"/>
              <a:gd name="connsiteX22" fmla="*/ 76200 w 244475"/>
              <a:gd name="connsiteY22" fmla="*/ 819150 h 1143000"/>
              <a:gd name="connsiteX23" fmla="*/ 63500 w 244475"/>
              <a:gd name="connsiteY23" fmla="*/ 660400 h 1143000"/>
              <a:gd name="connsiteX24" fmla="*/ 63500 w 244475"/>
              <a:gd name="connsiteY24" fmla="*/ 444500 h 1143000"/>
              <a:gd name="connsiteX25" fmla="*/ 53975 w 244475"/>
              <a:gd name="connsiteY25" fmla="*/ 292100 h 1143000"/>
              <a:gd name="connsiteX26" fmla="*/ 50800 w 244475"/>
              <a:gd name="connsiteY26" fmla="*/ 190500 h 1143000"/>
              <a:gd name="connsiteX27" fmla="*/ 50800 w 244475"/>
              <a:gd name="connsiteY27" fmla="*/ 120650 h 1143000"/>
              <a:gd name="connsiteX28" fmla="*/ 53975 w 244475"/>
              <a:gd name="connsiteY28" fmla="*/ 31750 h 1143000"/>
              <a:gd name="connsiteX0" fmla="*/ 53975 w 244475"/>
              <a:gd name="connsiteY0" fmla="*/ 31750 h 1143000"/>
              <a:gd name="connsiteX1" fmla="*/ 9525 w 244475"/>
              <a:gd name="connsiteY1" fmla="*/ 0 h 1143000"/>
              <a:gd name="connsiteX2" fmla="*/ 0 w 244475"/>
              <a:gd name="connsiteY2" fmla="*/ 28575 h 1143000"/>
              <a:gd name="connsiteX3" fmla="*/ 9525 w 244475"/>
              <a:gd name="connsiteY3" fmla="*/ 63500 h 1143000"/>
              <a:gd name="connsiteX4" fmla="*/ 9525 w 244475"/>
              <a:gd name="connsiteY4" fmla="*/ 225425 h 1143000"/>
              <a:gd name="connsiteX5" fmla="*/ 22225 w 244475"/>
              <a:gd name="connsiteY5" fmla="*/ 374650 h 1143000"/>
              <a:gd name="connsiteX6" fmla="*/ 12700 w 244475"/>
              <a:gd name="connsiteY6" fmla="*/ 441325 h 1143000"/>
              <a:gd name="connsiteX7" fmla="*/ 12700 w 244475"/>
              <a:gd name="connsiteY7" fmla="*/ 492125 h 1143000"/>
              <a:gd name="connsiteX8" fmla="*/ 12700 w 244475"/>
              <a:gd name="connsiteY8" fmla="*/ 584200 h 1143000"/>
              <a:gd name="connsiteX9" fmla="*/ 12700 w 244475"/>
              <a:gd name="connsiteY9" fmla="*/ 641350 h 1143000"/>
              <a:gd name="connsiteX10" fmla="*/ 15875 w 244475"/>
              <a:gd name="connsiteY10" fmla="*/ 720725 h 1143000"/>
              <a:gd name="connsiteX11" fmla="*/ 6350 w 244475"/>
              <a:gd name="connsiteY11" fmla="*/ 815975 h 1143000"/>
              <a:gd name="connsiteX12" fmla="*/ 9525 w 244475"/>
              <a:gd name="connsiteY12" fmla="*/ 904875 h 1143000"/>
              <a:gd name="connsiteX13" fmla="*/ 47625 w 244475"/>
              <a:gd name="connsiteY13" fmla="*/ 958850 h 1143000"/>
              <a:gd name="connsiteX14" fmla="*/ 82550 w 244475"/>
              <a:gd name="connsiteY14" fmla="*/ 1022350 h 1143000"/>
              <a:gd name="connsiteX15" fmla="*/ 165100 w 244475"/>
              <a:gd name="connsiteY15" fmla="*/ 1073150 h 1143000"/>
              <a:gd name="connsiteX16" fmla="*/ 190500 w 244475"/>
              <a:gd name="connsiteY16" fmla="*/ 1143000 h 1143000"/>
              <a:gd name="connsiteX17" fmla="*/ 244475 w 244475"/>
              <a:gd name="connsiteY17" fmla="*/ 1136650 h 1143000"/>
              <a:gd name="connsiteX18" fmla="*/ 219075 w 244475"/>
              <a:gd name="connsiteY18" fmla="*/ 1082675 h 1143000"/>
              <a:gd name="connsiteX19" fmla="*/ 180975 w 244475"/>
              <a:gd name="connsiteY19" fmla="*/ 1016000 h 1143000"/>
              <a:gd name="connsiteX20" fmla="*/ 133350 w 244475"/>
              <a:gd name="connsiteY20" fmla="*/ 946150 h 1143000"/>
              <a:gd name="connsiteX21" fmla="*/ 98425 w 244475"/>
              <a:gd name="connsiteY21" fmla="*/ 882650 h 1143000"/>
              <a:gd name="connsiteX22" fmla="*/ 76200 w 244475"/>
              <a:gd name="connsiteY22" fmla="*/ 819150 h 1143000"/>
              <a:gd name="connsiteX23" fmla="*/ 63500 w 244475"/>
              <a:gd name="connsiteY23" fmla="*/ 660400 h 1143000"/>
              <a:gd name="connsiteX24" fmla="*/ 63500 w 244475"/>
              <a:gd name="connsiteY24" fmla="*/ 444500 h 1143000"/>
              <a:gd name="connsiteX25" fmla="*/ 53975 w 244475"/>
              <a:gd name="connsiteY25" fmla="*/ 292100 h 1143000"/>
              <a:gd name="connsiteX26" fmla="*/ 50800 w 244475"/>
              <a:gd name="connsiteY26" fmla="*/ 190500 h 1143000"/>
              <a:gd name="connsiteX27" fmla="*/ 50800 w 244475"/>
              <a:gd name="connsiteY27" fmla="*/ 120650 h 1143000"/>
              <a:gd name="connsiteX28" fmla="*/ 53975 w 244475"/>
              <a:gd name="connsiteY28" fmla="*/ 31750 h 1143000"/>
              <a:gd name="connsiteX0" fmla="*/ 53975 w 244475"/>
              <a:gd name="connsiteY0" fmla="*/ 31750 h 1143000"/>
              <a:gd name="connsiteX1" fmla="*/ 9525 w 244475"/>
              <a:gd name="connsiteY1" fmla="*/ 0 h 1143000"/>
              <a:gd name="connsiteX2" fmla="*/ 0 w 244475"/>
              <a:gd name="connsiteY2" fmla="*/ 28575 h 1143000"/>
              <a:gd name="connsiteX3" fmla="*/ 9525 w 244475"/>
              <a:gd name="connsiteY3" fmla="*/ 63500 h 1143000"/>
              <a:gd name="connsiteX4" fmla="*/ 9525 w 244475"/>
              <a:gd name="connsiteY4" fmla="*/ 225425 h 1143000"/>
              <a:gd name="connsiteX5" fmla="*/ 22225 w 244475"/>
              <a:gd name="connsiteY5" fmla="*/ 374650 h 1143000"/>
              <a:gd name="connsiteX6" fmla="*/ 12700 w 244475"/>
              <a:gd name="connsiteY6" fmla="*/ 441325 h 1143000"/>
              <a:gd name="connsiteX7" fmla="*/ 12700 w 244475"/>
              <a:gd name="connsiteY7" fmla="*/ 492125 h 1143000"/>
              <a:gd name="connsiteX8" fmla="*/ 12700 w 244475"/>
              <a:gd name="connsiteY8" fmla="*/ 584200 h 1143000"/>
              <a:gd name="connsiteX9" fmla="*/ 12700 w 244475"/>
              <a:gd name="connsiteY9" fmla="*/ 641350 h 1143000"/>
              <a:gd name="connsiteX10" fmla="*/ 15875 w 244475"/>
              <a:gd name="connsiteY10" fmla="*/ 720725 h 1143000"/>
              <a:gd name="connsiteX11" fmla="*/ 6350 w 244475"/>
              <a:gd name="connsiteY11" fmla="*/ 815975 h 1143000"/>
              <a:gd name="connsiteX12" fmla="*/ 9525 w 244475"/>
              <a:gd name="connsiteY12" fmla="*/ 904875 h 1143000"/>
              <a:gd name="connsiteX13" fmla="*/ 47625 w 244475"/>
              <a:gd name="connsiteY13" fmla="*/ 958850 h 1143000"/>
              <a:gd name="connsiteX14" fmla="*/ 114300 w 244475"/>
              <a:gd name="connsiteY14" fmla="*/ 987425 h 1143000"/>
              <a:gd name="connsiteX15" fmla="*/ 165100 w 244475"/>
              <a:gd name="connsiteY15" fmla="*/ 1073150 h 1143000"/>
              <a:gd name="connsiteX16" fmla="*/ 190500 w 244475"/>
              <a:gd name="connsiteY16" fmla="*/ 1143000 h 1143000"/>
              <a:gd name="connsiteX17" fmla="*/ 244475 w 244475"/>
              <a:gd name="connsiteY17" fmla="*/ 1136650 h 1143000"/>
              <a:gd name="connsiteX18" fmla="*/ 219075 w 244475"/>
              <a:gd name="connsiteY18" fmla="*/ 1082675 h 1143000"/>
              <a:gd name="connsiteX19" fmla="*/ 180975 w 244475"/>
              <a:gd name="connsiteY19" fmla="*/ 1016000 h 1143000"/>
              <a:gd name="connsiteX20" fmla="*/ 133350 w 244475"/>
              <a:gd name="connsiteY20" fmla="*/ 946150 h 1143000"/>
              <a:gd name="connsiteX21" fmla="*/ 98425 w 244475"/>
              <a:gd name="connsiteY21" fmla="*/ 882650 h 1143000"/>
              <a:gd name="connsiteX22" fmla="*/ 76200 w 244475"/>
              <a:gd name="connsiteY22" fmla="*/ 819150 h 1143000"/>
              <a:gd name="connsiteX23" fmla="*/ 63500 w 244475"/>
              <a:gd name="connsiteY23" fmla="*/ 660400 h 1143000"/>
              <a:gd name="connsiteX24" fmla="*/ 63500 w 244475"/>
              <a:gd name="connsiteY24" fmla="*/ 444500 h 1143000"/>
              <a:gd name="connsiteX25" fmla="*/ 53975 w 244475"/>
              <a:gd name="connsiteY25" fmla="*/ 292100 h 1143000"/>
              <a:gd name="connsiteX26" fmla="*/ 50800 w 244475"/>
              <a:gd name="connsiteY26" fmla="*/ 190500 h 1143000"/>
              <a:gd name="connsiteX27" fmla="*/ 50800 w 244475"/>
              <a:gd name="connsiteY27" fmla="*/ 120650 h 1143000"/>
              <a:gd name="connsiteX28" fmla="*/ 53975 w 244475"/>
              <a:gd name="connsiteY28" fmla="*/ 31750 h 1143000"/>
              <a:gd name="connsiteX0" fmla="*/ 53975 w 244475"/>
              <a:gd name="connsiteY0" fmla="*/ 31750 h 1163108"/>
              <a:gd name="connsiteX1" fmla="*/ 9525 w 244475"/>
              <a:gd name="connsiteY1" fmla="*/ 0 h 1163108"/>
              <a:gd name="connsiteX2" fmla="*/ 0 w 244475"/>
              <a:gd name="connsiteY2" fmla="*/ 28575 h 1163108"/>
              <a:gd name="connsiteX3" fmla="*/ 9525 w 244475"/>
              <a:gd name="connsiteY3" fmla="*/ 63500 h 1163108"/>
              <a:gd name="connsiteX4" fmla="*/ 9525 w 244475"/>
              <a:gd name="connsiteY4" fmla="*/ 225425 h 1163108"/>
              <a:gd name="connsiteX5" fmla="*/ 22225 w 244475"/>
              <a:gd name="connsiteY5" fmla="*/ 374650 h 1163108"/>
              <a:gd name="connsiteX6" fmla="*/ 12700 w 244475"/>
              <a:gd name="connsiteY6" fmla="*/ 441325 h 1163108"/>
              <a:gd name="connsiteX7" fmla="*/ 12700 w 244475"/>
              <a:gd name="connsiteY7" fmla="*/ 492125 h 1163108"/>
              <a:gd name="connsiteX8" fmla="*/ 12700 w 244475"/>
              <a:gd name="connsiteY8" fmla="*/ 584200 h 1163108"/>
              <a:gd name="connsiteX9" fmla="*/ 12700 w 244475"/>
              <a:gd name="connsiteY9" fmla="*/ 641350 h 1163108"/>
              <a:gd name="connsiteX10" fmla="*/ 15875 w 244475"/>
              <a:gd name="connsiteY10" fmla="*/ 720725 h 1163108"/>
              <a:gd name="connsiteX11" fmla="*/ 6350 w 244475"/>
              <a:gd name="connsiteY11" fmla="*/ 815975 h 1163108"/>
              <a:gd name="connsiteX12" fmla="*/ 9525 w 244475"/>
              <a:gd name="connsiteY12" fmla="*/ 904875 h 1163108"/>
              <a:gd name="connsiteX13" fmla="*/ 47625 w 244475"/>
              <a:gd name="connsiteY13" fmla="*/ 958850 h 1163108"/>
              <a:gd name="connsiteX14" fmla="*/ 114300 w 244475"/>
              <a:gd name="connsiteY14" fmla="*/ 987425 h 1163108"/>
              <a:gd name="connsiteX15" fmla="*/ 165100 w 244475"/>
              <a:gd name="connsiteY15" fmla="*/ 1073150 h 1163108"/>
              <a:gd name="connsiteX16" fmla="*/ 190500 w 244475"/>
              <a:gd name="connsiteY16" fmla="*/ 1143000 h 1163108"/>
              <a:gd name="connsiteX17" fmla="*/ 244475 w 244475"/>
              <a:gd name="connsiteY17" fmla="*/ 1136650 h 1163108"/>
              <a:gd name="connsiteX18" fmla="*/ 219075 w 244475"/>
              <a:gd name="connsiteY18" fmla="*/ 1082675 h 1163108"/>
              <a:gd name="connsiteX19" fmla="*/ 180975 w 244475"/>
              <a:gd name="connsiteY19" fmla="*/ 1016000 h 1163108"/>
              <a:gd name="connsiteX20" fmla="*/ 133350 w 244475"/>
              <a:gd name="connsiteY20" fmla="*/ 946150 h 1163108"/>
              <a:gd name="connsiteX21" fmla="*/ 98425 w 244475"/>
              <a:gd name="connsiteY21" fmla="*/ 882650 h 1163108"/>
              <a:gd name="connsiteX22" fmla="*/ 76200 w 244475"/>
              <a:gd name="connsiteY22" fmla="*/ 819150 h 1163108"/>
              <a:gd name="connsiteX23" fmla="*/ 63500 w 244475"/>
              <a:gd name="connsiteY23" fmla="*/ 660400 h 1163108"/>
              <a:gd name="connsiteX24" fmla="*/ 63500 w 244475"/>
              <a:gd name="connsiteY24" fmla="*/ 444500 h 1163108"/>
              <a:gd name="connsiteX25" fmla="*/ 53975 w 244475"/>
              <a:gd name="connsiteY25" fmla="*/ 292100 h 1163108"/>
              <a:gd name="connsiteX26" fmla="*/ 50800 w 244475"/>
              <a:gd name="connsiteY26" fmla="*/ 190500 h 1163108"/>
              <a:gd name="connsiteX27" fmla="*/ 50800 w 244475"/>
              <a:gd name="connsiteY27" fmla="*/ 120650 h 1163108"/>
              <a:gd name="connsiteX28" fmla="*/ 53975 w 244475"/>
              <a:gd name="connsiteY28" fmla="*/ 31750 h 1163108"/>
              <a:gd name="connsiteX0" fmla="*/ 53975 w 244475"/>
              <a:gd name="connsiteY0" fmla="*/ 31750 h 1163108"/>
              <a:gd name="connsiteX1" fmla="*/ 9525 w 244475"/>
              <a:gd name="connsiteY1" fmla="*/ 0 h 1163108"/>
              <a:gd name="connsiteX2" fmla="*/ 0 w 244475"/>
              <a:gd name="connsiteY2" fmla="*/ 28575 h 1163108"/>
              <a:gd name="connsiteX3" fmla="*/ 9525 w 244475"/>
              <a:gd name="connsiteY3" fmla="*/ 63500 h 1163108"/>
              <a:gd name="connsiteX4" fmla="*/ 9525 w 244475"/>
              <a:gd name="connsiteY4" fmla="*/ 225425 h 1163108"/>
              <a:gd name="connsiteX5" fmla="*/ 22225 w 244475"/>
              <a:gd name="connsiteY5" fmla="*/ 374650 h 1163108"/>
              <a:gd name="connsiteX6" fmla="*/ 12700 w 244475"/>
              <a:gd name="connsiteY6" fmla="*/ 441325 h 1163108"/>
              <a:gd name="connsiteX7" fmla="*/ 12700 w 244475"/>
              <a:gd name="connsiteY7" fmla="*/ 492125 h 1163108"/>
              <a:gd name="connsiteX8" fmla="*/ 12700 w 244475"/>
              <a:gd name="connsiteY8" fmla="*/ 584200 h 1163108"/>
              <a:gd name="connsiteX9" fmla="*/ 12700 w 244475"/>
              <a:gd name="connsiteY9" fmla="*/ 641350 h 1163108"/>
              <a:gd name="connsiteX10" fmla="*/ 15875 w 244475"/>
              <a:gd name="connsiteY10" fmla="*/ 720725 h 1163108"/>
              <a:gd name="connsiteX11" fmla="*/ 6350 w 244475"/>
              <a:gd name="connsiteY11" fmla="*/ 815975 h 1163108"/>
              <a:gd name="connsiteX12" fmla="*/ 9525 w 244475"/>
              <a:gd name="connsiteY12" fmla="*/ 904875 h 1163108"/>
              <a:gd name="connsiteX13" fmla="*/ 73025 w 244475"/>
              <a:gd name="connsiteY13" fmla="*/ 920750 h 1163108"/>
              <a:gd name="connsiteX14" fmla="*/ 114300 w 244475"/>
              <a:gd name="connsiteY14" fmla="*/ 987425 h 1163108"/>
              <a:gd name="connsiteX15" fmla="*/ 165100 w 244475"/>
              <a:gd name="connsiteY15" fmla="*/ 1073150 h 1163108"/>
              <a:gd name="connsiteX16" fmla="*/ 190500 w 244475"/>
              <a:gd name="connsiteY16" fmla="*/ 1143000 h 1163108"/>
              <a:gd name="connsiteX17" fmla="*/ 244475 w 244475"/>
              <a:gd name="connsiteY17" fmla="*/ 1136650 h 1163108"/>
              <a:gd name="connsiteX18" fmla="*/ 219075 w 244475"/>
              <a:gd name="connsiteY18" fmla="*/ 1082675 h 1163108"/>
              <a:gd name="connsiteX19" fmla="*/ 180975 w 244475"/>
              <a:gd name="connsiteY19" fmla="*/ 1016000 h 1163108"/>
              <a:gd name="connsiteX20" fmla="*/ 133350 w 244475"/>
              <a:gd name="connsiteY20" fmla="*/ 946150 h 1163108"/>
              <a:gd name="connsiteX21" fmla="*/ 98425 w 244475"/>
              <a:gd name="connsiteY21" fmla="*/ 882650 h 1163108"/>
              <a:gd name="connsiteX22" fmla="*/ 76200 w 244475"/>
              <a:gd name="connsiteY22" fmla="*/ 819150 h 1163108"/>
              <a:gd name="connsiteX23" fmla="*/ 63500 w 244475"/>
              <a:gd name="connsiteY23" fmla="*/ 660400 h 1163108"/>
              <a:gd name="connsiteX24" fmla="*/ 63500 w 244475"/>
              <a:gd name="connsiteY24" fmla="*/ 444500 h 1163108"/>
              <a:gd name="connsiteX25" fmla="*/ 53975 w 244475"/>
              <a:gd name="connsiteY25" fmla="*/ 292100 h 1163108"/>
              <a:gd name="connsiteX26" fmla="*/ 50800 w 244475"/>
              <a:gd name="connsiteY26" fmla="*/ 190500 h 1163108"/>
              <a:gd name="connsiteX27" fmla="*/ 50800 w 244475"/>
              <a:gd name="connsiteY27" fmla="*/ 120650 h 1163108"/>
              <a:gd name="connsiteX28" fmla="*/ 53975 w 244475"/>
              <a:gd name="connsiteY28" fmla="*/ 31750 h 1163108"/>
              <a:gd name="connsiteX0" fmla="*/ 53975 w 244475"/>
              <a:gd name="connsiteY0" fmla="*/ 31750 h 1163108"/>
              <a:gd name="connsiteX1" fmla="*/ 9525 w 244475"/>
              <a:gd name="connsiteY1" fmla="*/ 0 h 1163108"/>
              <a:gd name="connsiteX2" fmla="*/ 0 w 244475"/>
              <a:gd name="connsiteY2" fmla="*/ 28575 h 1163108"/>
              <a:gd name="connsiteX3" fmla="*/ 9525 w 244475"/>
              <a:gd name="connsiteY3" fmla="*/ 63500 h 1163108"/>
              <a:gd name="connsiteX4" fmla="*/ 9525 w 244475"/>
              <a:gd name="connsiteY4" fmla="*/ 225425 h 1163108"/>
              <a:gd name="connsiteX5" fmla="*/ 22225 w 244475"/>
              <a:gd name="connsiteY5" fmla="*/ 374650 h 1163108"/>
              <a:gd name="connsiteX6" fmla="*/ 12700 w 244475"/>
              <a:gd name="connsiteY6" fmla="*/ 441325 h 1163108"/>
              <a:gd name="connsiteX7" fmla="*/ 12700 w 244475"/>
              <a:gd name="connsiteY7" fmla="*/ 492125 h 1163108"/>
              <a:gd name="connsiteX8" fmla="*/ 12700 w 244475"/>
              <a:gd name="connsiteY8" fmla="*/ 584200 h 1163108"/>
              <a:gd name="connsiteX9" fmla="*/ 12700 w 244475"/>
              <a:gd name="connsiteY9" fmla="*/ 641350 h 1163108"/>
              <a:gd name="connsiteX10" fmla="*/ 15875 w 244475"/>
              <a:gd name="connsiteY10" fmla="*/ 720725 h 1163108"/>
              <a:gd name="connsiteX11" fmla="*/ 6350 w 244475"/>
              <a:gd name="connsiteY11" fmla="*/ 815975 h 1163108"/>
              <a:gd name="connsiteX12" fmla="*/ 47625 w 244475"/>
              <a:gd name="connsiteY12" fmla="*/ 869950 h 1163108"/>
              <a:gd name="connsiteX13" fmla="*/ 73025 w 244475"/>
              <a:gd name="connsiteY13" fmla="*/ 920750 h 1163108"/>
              <a:gd name="connsiteX14" fmla="*/ 114300 w 244475"/>
              <a:gd name="connsiteY14" fmla="*/ 987425 h 1163108"/>
              <a:gd name="connsiteX15" fmla="*/ 165100 w 244475"/>
              <a:gd name="connsiteY15" fmla="*/ 1073150 h 1163108"/>
              <a:gd name="connsiteX16" fmla="*/ 190500 w 244475"/>
              <a:gd name="connsiteY16" fmla="*/ 1143000 h 1163108"/>
              <a:gd name="connsiteX17" fmla="*/ 244475 w 244475"/>
              <a:gd name="connsiteY17" fmla="*/ 1136650 h 1163108"/>
              <a:gd name="connsiteX18" fmla="*/ 219075 w 244475"/>
              <a:gd name="connsiteY18" fmla="*/ 1082675 h 1163108"/>
              <a:gd name="connsiteX19" fmla="*/ 180975 w 244475"/>
              <a:gd name="connsiteY19" fmla="*/ 1016000 h 1163108"/>
              <a:gd name="connsiteX20" fmla="*/ 133350 w 244475"/>
              <a:gd name="connsiteY20" fmla="*/ 946150 h 1163108"/>
              <a:gd name="connsiteX21" fmla="*/ 98425 w 244475"/>
              <a:gd name="connsiteY21" fmla="*/ 882650 h 1163108"/>
              <a:gd name="connsiteX22" fmla="*/ 76200 w 244475"/>
              <a:gd name="connsiteY22" fmla="*/ 819150 h 1163108"/>
              <a:gd name="connsiteX23" fmla="*/ 63500 w 244475"/>
              <a:gd name="connsiteY23" fmla="*/ 660400 h 1163108"/>
              <a:gd name="connsiteX24" fmla="*/ 63500 w 244475"/>
              <a:gd name="connsiteY24" fmla="*/ 444500 h 1163108"/>
              <a:gd name="connsiteX25" fmla="*/ 53975 w 244475"/>
              <a:gd name="connsiteY25" fmla="*/ 292100 h 1163108"/>
              <a:gd name="connsiteX26" fmla="*/ 50800 w 244475"/>
              <a:gd name="connsiteY26" fmla="*/ 190500 h 1163108"/>
              <a:gd name="connsiteX27" fmla="*/ 50800 w 244475"/>
              <a:gd name="connsiteY27" fmla="*/ 120650 h 1163108"/>
              <a:gd name="connsiteX28" fmla="*/ 53975 w 244475"/>
              <a:gd name="connsiteY28" fmla="*/ 31750 h 1163108"/>
              <a:gd name="connsiteX0" fmla="*/ 53975 w 244475"/>
              <a:gd name="connsiteY0" fmla="*/ 31750 h 1163108"/>
              <a:gd name="connsiteX1" fmla="*/ 9525 w 244475"/>
              <a:gd name="connsiteY1" fmla="*/ 0 h 1163108"/>
              <a:gd name="connsiteX2" fmla="*/ 0 w 244475"/>
              <a:gd name="connsiteY2" fmla="*/ 28575 h 1163108"/>
              <a:gd name="connsiteX3" fmla="*/ 9525 w 244475"/>
              <a:gd name="connsiteY3" fmla="*/ 63500 h 1163108"/>
              <a:gd name="connsiteX4" fmla="*/ 9525 w 244475"/>
              <a:gd name="connsiteY4" fmla="*/ 225425 h 1163108"/>
              <a:gd name="connsiteX5" fmla="*/ 22225 w 244475"/>
              <a:gd name="connsiteY5" fmla="*/ 374650 h 1163108"/>
              <a:gd name="connsiteX6" fmla="*/ 12700 w 244475"/>
              <a:gd name="connsiteY6" fmla="*/ 441325 h 1163108"/>
              <a:gd name="connsiteX7" fmla="*/ 12700 w 244475"/>
              <a:gd name="connsiteY7" fmla="*/ 492125 h 1163108"/>
              <a:gd name="connsiteX8" fmla="*/ 12700 w 244475"/>
              <a:gd name="connsiteY8" fmla="*/ 584200 h 1163108"/>
              <a:gd name="connsiteX9" fmla="*/ 12700 w 244475"/>
              <a:gd name="connsiteY9" fmla="*/ 641350 h 1163108"/>
              <a:gd name="connsiteX10" fmla="*/ 15875 w 244475"/>
              <a:gd name="connsiteY10" fmla="*/ 720725 h 1163108"/>
              <a:gd name="connsiteX11" fmla="*/ 38100 w 244475"/>
              <a:gd name="connsiteY11" fmla="*/ 796925 h 1163108"/>
              <a:gd name="connsiteX12" fmla="*/ 47625 w 244475"/>
              <a:gd name="connsiteY12" fmla="*/ 869950 h 1163108"/>
              <a:gd name="connsiteX13" fmla="*/ 73025 w 244475"/>
              <a:gd name="connsiteY13" fmla="*/ 920750 h 1163108"/>
              <a:gd name="connsiteX14" fmla="*/ 114300 w 244475"/>
              <a:gd name="connsiteY14" fmla="*/ 987425 h 1163108"/>
              <a:gd name="connsiteX15" fmla="*/ 165100 w 244475"/>
              <a:gd name="connsiteY15" fmla="*/ 1073150 h 1163108"/>
              <a:gd name="connsiteX16" fmla="*/ 190500 w 244475"/>
              <a:gd name="connsiteY16" fmla="*/ 1143000 h 1163108"/>
              <a:gd name="connsiteX17" fmla="*/ 244475 w 244475"/>
              <a:gd name="connsiteY17" fmla="*/ 1136650 h 1163108"/>
              <a:gd name="connsiteX18" fmla="*/ 219075 w 244475"/>
              <a:gd name="connsiteY18" fmla="*/ 1082675 h 1163108"/>
              <a:gd name="connsiteX19" fmla="*/ 180975 w 244475"/>
              <a:gd name="connsiteY19" fmla="*/ 1016000 h 1163108"/>
              <a:gd name="connsiteX20" fmla="*/ 133350 w 244475"/>
              <a:gd name="connsiteY20" fmla="*/ 946150 h 1163108"/>
              <a:gd name="connsiteX21" fmla="*/ 98425 w 244475"/>
              <a:gd name="connsiteY21" fmla="*/ 882650 h 1163108"/>
              <a:gd name="connsiteX22" fmla="*/ 76200 w 244475"/>
              <a:gd name="connsiteY22" fmla="*/ 819150 h 1163108"/>
              <a:gd name="connsiteX23" fmla="*/ 63500 w 244475"/>
              <a:gd name="connsiteY23" fmla="*/ 660400 h 1163108"/>
              <a:gd name="connsiteX24" fmla="*/ 63500 w 244475"/>
              <a:gd name="connsiteY24" fmla="*/ 444500 h 1163108"/>
              <a:gd name="connsiteX25" fmla="*/ 53975 w 244475"/>
              <a:gd name="connsiteY25" fmla="*/ 292100 h 1163108"/>
              <a:gd name="connsiteX26" fmla="*/ 50800 w 244475"/>
              <a:gd name="connsiteY26" fmla="*/ 190500 h 1163108"/>
              <a:gd name="connsiteX27" fmla="*/ 50800 w 244475"/>
              <a:gd name="connsiteY27" fmla="*/ 120650 h 1163108"/>
              <a:gd name="connsiteX28" fmla="*/ 53975 w 244475"/>
              <a:gd name="connsiteY28" fmla="*/ 31750 h 1163108"/>
              <a:gd name="connsiteX0" fmla="*/ 53975 w 250824"/>
              <a:gd name="connsiteY0" fmla="*/ 31750 h 1163108"/>
              <a:gd name="connsiteX1" fmla="*/ 9525 w 250824"/>
              <a:gd name="connsiteY1" fmla="*/ 0 h 1163108"/>
              <a:gd name="connsiteX2" fmla="*/ 0 w 250824"/>
              <a:gd name="connsiteY2" fmla="*/ 28575 h 1163108"/>
              <a:gd name="connsiteX3" fmla="*/ 9525 w 250824"/>
              <a:gd name="connsiteY3" fmla="*/ 63500 h 1163108"/>
              <a:gd name="connsiteX4" fmla="*/ 9525 w 250824"/>
              <a:gd name="connsiteY4" fmla="*/ 225425 h 1163108"/>
              <a:gd name="connsiteX5" fmla="*/ 22225 w 250824"/>
              <a:gd name="connsiteY5" fmla="*/ 374650 h 1163108"/>
              <a:gd name="connsiteX6" fmla="*/ 12700 w 250824"/>
              <a:gd name="connsiteY6" fmla="*/ 441325 h 1163108"/>
              <a:gd name="connsiteX7" fmla="*/ 12700 w 250824"/>
              <a:gd name="connsiteY7" fmla="*/ 492125 h 1163108"/>
              <a:gd name="connsiteX8" fmla="*/ 12700 w 250824"/>
              <a:gd name="connsiteY8" fmla="*/ 584200 h 1163108"/>
              <a:gd name="connsiteX9" fmla="*/ 12700 w 250824"/>
              <a:gd name="connsiteY9" fmla="*/ 641350 h 1163108"/>
              <a:gd name="connsiteX10" fmla="*/ 15875 w 250824"/>
              <a:gd name="connsiteY10" fmla="*/ 720725 h 1163108"/>
              <a:gd name="connsiteX11" fmla="*/ 38100 w 250824"/>
              <a:gd name="connsiteY11" fmla="*/ 796925 h 1163108"/>
              <a:gd name="connsiteX12" fmla="*/ 47625 w 250824"/>
              <a:gd name="connsiteY12" fmla="*/ 869950 h 1163108"/>
              <a:gd name="connsiteX13" fmla="*/ 73025 w 250824"/>
              <a:gd name="connsiteY13" fmla="*/ 920750 h 1163108"/>
              <a:gd name="connsiteX14" fmla="*/ 114300 w 250824"/>
              <a:gd name="connsiteY14" fmla="*/ 987425 h 1163108"/>
              <a:gd name="connsiteX15" fmla="*/ 165100 w 250824"/>
              <a:gd name="connsiteY15" fmla="*/ 1073150 h 1163108"/>
              <a:gd name="connsiteX16" fmla="*/ 190500 w 250824"/>
              <a:gd name="connsiteY16" fmla="*/ 1143000 h 1163108"/>
              <a:gd name="connsiteX17" fmla="*/ 244475 w 250824"/>
              <a:gd name="connsiteY17" fmla="*/ 1136650 h 1163108"/>
              <a:gd name="connsiteX18" fmla="*/ 250824 w 250824"/>
              <a:gd name="connsiteY18" fmla="*/ 1136650 h 1163108"/>
              <a:gd name="connsiteX19" fmla="*/ 219075 w 250824"/>
              <a:gd name="connsiteY19" fmla="*/ 1082675 h 1163108"/>
              <a:gd name="connsiteX20" fmla="*/ 180975 w 250824"/>
              <a:gd name="connsiteY20" fmla="*/ 1016000 h 1163108"/>
              <a:gd name="connsiteX21" fmla="*/ 133350 w 250824"/>
              <a:gd name="connsiteY21" fmla="*/ 946150 h 1163108"/>
              <a:gd name="connsiteX22" fmla="*/ 98425 w 250824"/>
              <a:gd name="connsiteY22" fmla="*/ 882650 h 1163108"/>
              <a:gd name="connsiteX23" fmla="*/ 76200 w 250824"/>
              <a:gd name="connsiteY23" fmla="*/ 819150 h 1163108"/>
              <a:gd name="connsiteX24" fmla="*/ 63500 w 250824"/>
              <a:gd name="connsiteY24" fmla="*/ 660400 h 1163108"/>
              <a:gd name="connsiteX25" fmla="*/ 63500 w 250824"/>
              <a:gd name="connsiteY25" fmla="*/ 444500 h 1163108"/>
              <a:gd name="connsiteX26" fmla="*/ 53975 w 250824"/>
              <a:gd name="connsiteY26" fmla="*/ 292100 h 1163108"/>
              <a:gd name="connsiteX27" fmla="*/ 50800 w 250824"/>
              <a:gd name="connsiteY27" fmla="*/ 190500 h 1163108"/>
              <a:gd name="connsiteX28" fmla="*/ 50800 w 250824"/>
              <a:gd name="connsiteY28" fmla="*/ 120650 h 1163108"/>
              <a:gd name="connsiteX29" fmla="*/ 53975 w 250824"/>
              <a:gd name="connsiteY29" fmla="*/ 31750 h 116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0824" h="1163108">
                <a:moveTo>
                  <a:pt x="53975" y="31750"/>
                </a:moveTo>
                <a:lnTo>
                  <a:pt x="9525" y="0"/>
                </a:lnTo>
                <a:lnTo>
                  <a:pt x="0" y="28575"/>
                </a:lnTo>
                <a:lnTo>
                  <a:pt x="9525" y="63500"/>
                </a:lnTo>
                <a:lnTo>
                  <a:pt x="9525" y="225425"/>
                </a:lnTo>
                <a:cubicBezTo>
                  <a:pt x="13850" y="275159"/>
                  <a:pt x="22225" y="324729"/>
                  <a:pt x="22225" y="374650"/>
                </a:cubicBezTo>
                <a:cubicBezTo>
                  <a:pt x="12543" y="439197"/>
                  <a:pt x="12700" y="416747"/>
                  <a:pt x="12700" y="441325"/>
                </a:cubicBezTo>
                <a:lnTo>
                  <a:pt x="12700" y="492125"/>
                </a:lnTo>
                <a:lnTo>
                  <a:pt x="12700" y="584200"/>
                </a:lnTo>
                <a:lnTo>
                  <a:pt x="12700" y="641350"/>
                </a:lnTo>
                <a:lnTo>
                  <a:pt x="15875" y="720725"/>
                </a:lnTo>
                <a:lnTo>
                  <a:pt x="38100" y="796925"/>
                </a:lnTo>
                <a:cubicBezTo>
                  <a:pt x="39197" y="826557"/>
                  <a:pt x="47625" y="840298"/>
                  <a:pt x="47625" y="869950"/>
                </a:cubicBezTo>
                <a:cubicBezTo>
                  <a:pt x="86360" y="921597"/>
                  <a:pt x="60854" y="887413"/>
                  <a:pt x="73025" y="920750"/>
                </a:cubicBezTo>
                <a:lnTo>
                  <a:pt x="114300" y="987425"/>
                </a:lnTo>
                <a:cubicBezTo>
                  <a:pt x="152890" y="1061388"/>
                  <a:pt x="165100" y="1042519"/>
                  <a:pt x="165100" y="1073150"/>
                </a:cubicBezTo>
                <a:lnTo>
                  <a:pt x="190500" y="1143000"/>
                </a:lnTo>
                <a:cubicBezTo>
                  <a:pt x="224367" y="1163108"/>
                  <a:pt x="226483" y="1138767"/>
                  <a:pt x="244475" y="1136650"/>
                </a:cubicBezTo>
                <a:lnTo>
                  <a:pt x="250824" y="1136650"/>
                </a:lnTo>
                <a:lnTo>
                  <a:pt x="219075" y="1082675"/>
                </a:lnTo>
                <a:lnTo>
                  <a:pt x="180975" y="1016000"/>
                </a:lnTo>
                <a:lnTo>
                  <a:pt x="133350" y="946150"/>
                </a:lnTo>
                <a:lnTo>
                  <a:pt x="98425" y="882650"/>
                </a:lnTo>
                <a:lnTo>
                  <a:pt x="76200" y="819150"/>
                </a:lnTo>
                <a:lnTo>
                  <a:pt x="63500" y="660400"/>
                </a:lnTo>
                <a:lnTo>
                  <a:pt x="63500" y="444500"/>
                </a:lnTo>
                <a:lnTo>
                  <a:pt x="53975" y="292100"/>
                </a:lnTo>
                <a:cubicBezTo>
                  <a:pt x="52917" y="258233"/>
                  <a:pt x="51858" y="224367"/>
                  <a:pt x="50800" y="190500"/>
                </a:cubicBezTo>
                <a:lnTo>
                  <a:pt x="50800" y="120650"/>
                </a:lnTo>
                <a:lnTo>
                  <a:pt x="53975" y="31750"/>
                </a:lnTo>
                <a:close/>
              </a:path>
            </a:pathLst>
          </a:custGeom>
          <a:solidFill>
            <a:sysClr val="window" lastClr="FFFFFF"/>
          </a:solidFill>
          <a:ln w="9525" cap="flat" cmpd="sng" algn="ctr">
            <a:solidFill>
              <a:srgbClr val="9BBB59">
                <a:lumMod val="20000"/>
                <a:lumOff val="8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pic>
        <p:nvPicPr>
          <p:cNvPr id="85" name="Picture 84" descr="smoke.gif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2791130" y="2378985"/>
            <a:ext cx="609600" cy="60960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4914900" y="552450"/>
            <a:ext cx="1840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Inverted funnel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483100" y="2178050"/>
            <a:ext cx="1330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China dish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47484" y="1885950"/>
            <a:ext cx="2367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Mixture of 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ammonium chloride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and common salt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485900" y="571775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Cotton plug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82600" y="1111525"/>
            <a:ext cx="242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Ammonium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Chloride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vapours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1587500" y="4102100"/>
            <a:ext cx="1467471" cy="23522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92" name="Straight Arrow Connector 91"/>
          <p:cNvCxnSpPr/>
          <p:nvPr/>
        </p:nvCxnSpPr>
        <p:spPr>
          <a:xfrm rot="10800000" flipV="1">
            <a:off x="3278810" y="800099"/>
            <a:ext cx="1610690" cy="26062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93" name="Straight Arrow Connector 92"/>
          <p:cNvCxnSpPr/>
          <p:nvPr/>
        </p:nvCxnSpPr>
        <p:spPr>
          <a:xfrm>
            <a:off x="2628900" y="1016000"/>
            <a:ext cx="497510" cy="19871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94" name="Straight Arrow Connector 93"/>
          <p:cNvCxnSpPr>
            <a:endCxn id="85" idx="1"/>
          </p:cNvCxnSpPr>
          <p:nvPr/>
        </p:nvCxnSpPr>
        <p:spPr>
          <a:xfrm rot="16200000" flipH="1">
            <a:off x="1818975" y="1711630"/>
            <a:ext cx="1096282" cy="84802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95" name="Straight Arrow Connector 94"/>
          <p:cNvCxnSpPr/>
          <p:nvPr/>
        </p:nvCxnSpPr>
        <p:spPr>
          <a:xfrm rot="5400000">
            <a:off x="4106243" y="2563467"/>
            <a:ext cx="641624" cy="62009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96" name="Straight Arrow Connector 95"/>
          <p:cNvCxnSpPr/>
          <p:nvPr/>
        </p:nvCxnSpPr>
        <p:spPr>
          <a:xfrm>
            <a:off x="1587500" y="2755900"/>
            <a:ext cx="1003300" cy="36381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97" name="TextBox 96"/>
          <p:cNvSpPr txBox="1"/>
          <p:nvPr/>
        </p:nvSpPr>
        <p:spPr>
          <a:xfrm>
            <a:off x="762000" y="3867150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Burner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28600" y="133350"/>
            <a:ext cx="6803466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man Old Style" pitchFamily="18" charset="0"/>
              </a:rPr>
              <a:t>SEPARATION OF AMMONIUM CHLORIDE AND COMMON SALT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man Old Style" pitchFamily="18" charset="0"/>
            </a:endParaRPr>
          </a:p>
        </p:txBody>
      </p:sp>
      <p:pic>
        <p:nvPicPr>
          <p:cNvPr id="99" name="Picture 2" descr="\\192.168.1.18\mt_school\2014_15\03 ICSE\Std. X\TAT\Science\Chemistry\epsom-salt_300.jpg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325736" y="2803087"/>
            <a:ext cx="1540388" cy="67392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0" name="Cloud Callout 99"/>
          <p:cNvSpPr/>
          <p:nvPr/>
        </p:nvSpPr>
        <p:spPr>
          <a:xfrm>
            <a:off x="3793371" y="1107737"/>
            <a:ext cx="4512429" cy="911143"/>
          </a:xfrm>
          <a:prstGeom prst="cloudCallout">
            <a:avLst>
              <a:gd name="adj1" fmla="val -60607"/>
              <a:gd name="adj2" fmla="val -50929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bg2"/>
              </a:solidFill>
              <a:latin typeface="Bookman Old Style" pitchFamily="18" charset="0"/>
              <a:cs typeface="Arabic Typesetting" pitchFamily="66" charset="-78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191001" y="1189732"/>
            <a:ext cx="3809999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man Old Style" pitchFamily="18" charset="0"/>
              </a:rPr>
              <a:t>To prevent the ammonium chloride </a:t>
            </a:r>
            <a:r>
              <a:rPr lang="en-US" b="1" dirty="0" err="1" smtClean="0">
                <a:solidFill>
                  <a:schemeClr val="tx1"/>
                </a:solidFill>
                <a:latin typeface="Bookman Old Style" pitchFamily="18" charset="0"/>
              </a:rPr>
              <a:t>vapours</a:t>
            </a:r>
            <a:r>
              <a:rPr lang="en-US" b="1" dirty="0" smtClean="0">
                <a:solidFill>
                  <a:schemeClr val="tx1"/>
                </a:solidFill>
                <a:latin typeface="Bookman Old Style" pitchFamily="18" charset="0"/>
              </a:rPr>
              <a:t> from escaping into the atmosphere</a:t>
            </a:r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02" name="Cloud Callout 101"/>
          <p:cNvSpPr/>
          <p:nvPr/>
        </p:nvSpPr>
        <p:spPr>
          <a:xfrm>
            <a:off x="4267200" y="895350"/>
            <a:ext cx="3810000" cy="1467404"/>
          </a:xfrm>
          <a:prstGeom prst="cloudCallout">
            <a:avLst>
              <a:gd name="adj1" fmla="val -69605"/>
              <a:gd name="adj2" fmla="val 16863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bg2"/>
              </a:solidFill>
              <a:latin typeface="Bookman Old Style" pitchFamily="18" charset="0"/>
              <a:cs typeface="Arabic Typesetting" pitchFamily="66" charset="-78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495800" y="1113532"/>
            <a:ext cx="3559264" cy="1077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Ammonium </a:t>
            </a:r>
            <a:r>
              <a:rPr lang="en-US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Chloride collects on the inner sides of the funnel in the form of a sublimate and can be removed.</a:t>
            </a:r>
            <a:endParaRPr lang="en-US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04" name="Cloud Callout 103"/>
          <p:cNvSpPr/>
          <p:nvPr/>
        </p:nvSpPr>
        <p:spPr>
          <a:xfrm>
            <a:off x="4724400" y="1287830"/>
            <a:ext cx="3729475" cy="622323"/>
          </a:xfrm>
          <a:prstGeom prst="cloudCallout">
            <a:avLst>
              <a:gd name="adj1" fmla="val -79140"/>
              <a:gd name="adj2" fmla="val 237263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 smtClean="0">
              <a:solidFill>
                <a:schemeClr val="bg2"/>
              </a:solidFill>
              <a:latin typeface="Bookman Old Style" pitchFamily="18" charset="0"/>
              <a:cs typeface="Arabic Typesetting" pitchFamily="66" charset="-78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95800" y="1394996"/>
            <a:ext cx="432126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Common salt remains behind</a:t>
            </a:r>
            <a:endParaRPr lang="en-US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04800" y="209550"/>
            <a:ext cx="762000" cy="3048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Uses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62760" y="819150"/>
            <a:ext cx="8424040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Ammonium chloride, Iodine, Camphor, Naphthalene and </a:t>
            </a:r>
            <a:r>
              <a:rPr lang="en-US" sz="1600" b="1" dirty="0" err="1" smtClean="0">
                <a:latin typeface="Bookman Old Style" pitchFamily="18" charset="0"/>
              </a:rPr>
              <a:t>anthracene</a:t>
            </a:r>
            <a:r>
              <a:rPr lang="en-US" sz="1600" b="1" dirty="0" smtClean="0">
                <a:latin typeface="Bookman Old Style" pitchFamily="18" charset="0"/>
              </a:rPr>
              <a:t> can be separated from non-volatile substances like common salt (sodium chloride), sand, iron </a:t>
            </a:r>
            <a:r>
              <a:rPr lang="en-US" sz="1600" b="1" dirty="0">
                <a:latin typeface="Bookman Old Style" pitchFamily="18" charset="0"/>
              </a:rPr>
              <a:t>f</a:t>
            </a:r>
            <a:r>
              <a:rPr lang="en-US" sz="1600" b="1" dirty="0" smtClean="0">
                <a:latin typeface="Bookman Old Style" pitchFamily="18" charset="0"/>
              </a:rPr>
              <a:t>ilings, chalk </a:t>
            </a:r>
            <a:r>
              <a:rPr lang="en-US" sz="1600" b="1" dirty="0" err="1" smtClean="0">
                <a:latin typeface="Bookman Old Style" pitchFamily="18" charset="0"/>
              </a:rPr>
              <a:t>etc</a:t>
            </a:r>
            <a:r>
              <a:rPr lang="en-US" sz="1600" b="1" dirty="0" smtClean="0">
                <a:latin typeface="Bookman Old Style" pitchFamily="18" charset="0"/>
              </a:rPr>
              <a:t>, by the process of sublimation. </a:t>
            </a:r>
            <a:endParaRPr lang="en-US" sz="1600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2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8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2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0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555 " pathEditMode="relative" ptsTypes="AA">
                                      <p:cBhvr>
                                        <p:cTn id="17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0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0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"/>
                            </p:stCondLst>
                            <p:childTnLst>
                              <p:par>
                                <p:cTn id="2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50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000"/>
                            </p:stCondLst>
                            <p:childTnLst>
                              <p:par>
                                <p:cTn id="2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8000"/>
                            </p:stCondLst>
                            <p:childTnLst>
                              <p:par>
                                <p:cTn id="2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9000"/>
                            </p:stCondLst>
                            <p:childTnLst>
                              <p:par>
                                <p:cTn id="2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2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8" grpId="0" animBg="1"/>
      <p:bldP spid="8" grpId="1" animBg="1"/>
      <p:bldP spid="76" grpId="0" animBg="1"/>
      <p:bldP spid="76" grpId="1" animBg="1"/>
      <p:bldP spid="79" grpId="0" animBg="1"/>
      <p:bldP spid="79" grpId="1" animBg="1"/>
      <p:bldP spid="82" grpId="0" animBg="1"/>
      <p:bldP spid="82" grpId="1" animBg="1"/>
      <p:bldP spid="82" grpId="2" animBg="1"/>
      <p:bldP spid="83" grpId="0" animBg="1"/>
      <p:bldP spid="84" grpId="0" animBg="1"/>
      <p:bldP spid="86" grpId="0"/>
      <p:bldP spid="86" grpId="1"/>
      <p:bldP spid="87" grpId="0"/>
      <p:bldP spid="87" grpId="1"/>
      <p:bldP spid="88" grpId="0" build="allAtOnce"/>
      <p:bldP spid="88" grpId="1" build="allAtOnce"/>
      <p:bldP spid="89" grpId="0"/>
      <p:bldP spid="89" grpId="1"/>
      <p:bldP spid="90" grpId="0" build="allAtOnce"/>
      <p:bldP spid="90" grpId="1" build="allAtOnce"/>
      <p:bldP spid="97" grpId="0"/>
      <p:bldP spid="97" grpId="1"/>
      <p:bldP spid="98" grpId="0" animBg="1"/>
      <p:bldP spid="98" grpId="1" animBg="1"/>
      <p:bldP spid="100" grpId="0" animBg="1"/>
      <p:bldP spid="100" grpId="1" animBg="1"/>
      <p:bldP spid="101" grpId="0"/>
      <p:bldP spid="101" grpId="1"/>
      <p:bldP spid="102" grpId="0" animBg="1"/>
      <p:bldP spid="102" grpId="1" animBg="1"/>
      <p:bldP spid="103" grpId="0"/>
      <p:bldP spid="103" grpId="1"/>
      <p:bldP spid="104" grpId="0" animBg="1"/>
      <p:bldP spid="104" grpId="1" animBg="1"/>
      <p:bldP spid="105" grpId="0"/>
      <p:bldP spid="105" grpId="1"/>
      <p:bldP spid="106" grpId="0" animBg="1"/>
      <p:bldP spid="10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8400" y="1708150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12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5" name="Title 7"/>
          <p:cNvSpPr txBox="1">
            <a:spLocks/>
          </p:cNvSpPr>
          <p:nvPr/>
        </p:nvSpPr>
        <p:spPr bwMode="auto">
          <a:xfrm>
            <a:off x="806019" y="2464310"/>
            <a:ext cx="5594781" cy="115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Separation of mixture by physical method (crystallization)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472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 descr="D:\SANTOSH\PPT\1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 rot="2169609">
            <a:off x="1846811" y="833839"/>
            <a:ext cx="1228470" cy="123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04800" y="285750"/>
            <a:ext cx="3810000" cy="381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Separation by a suitable solvent :- 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80429" y="563925"/>
            <a:ext cx="4312197" cy="1975647"/>
            <a:chOff x="2436463" y="731750"/>
            <a:chExt cx="4295675" cy="1576110"/>
          </a:xfrm>
        </p:grpSpPr>
        <p:sp>
          <p:nvSpPr>
            <p:cNvPr id="4" name="Rounded Rectangular Callout 3"/>
            <p:cNvSpPr/>
            <p:nvPr/>
          </p:nvSpPr>
          <p:spPr>
            <a:xfrm>
              <a:off x="2436463" y="731750"/>
              <a:ext cx="4239879" cy="1576110"/>
            </a:xfrm>
            <a:custGeom>
              <a:avLst/>
              <a:gdLst>
                <a:gd name="connsiteX0" fmla="*/ 0 w 4122014"/>
                <a:gd name="connsiteY0" fmla="*/ 194971 h 1169804"/>
                <a:gd name="connsiteX1" fmla="*/ 194971 w 4122014"/>
                <a:gd name="connsiteY1" fmla="*/ 0 h 1169804"/>
                <a:gd name="connsiteX2" fmla="*/ 687002 w 4122014"/>
                <a:gd name="connsiteY2" fmla="*/ 0 h 1169804"/>
                <a:gd name="connsiteX3" fmla="*/ -134172 w 4122014"/>
                <a:gd name="connsiteY3" fmla="*/ -805843 h 1169804"/>
                <a:gd name="connsiteX4" fmla="*/ 1717506 w 4122014"/>
                <a:gd name="connsiteY4" fmla="*/ 0 h 1169804"/>
                <a:gd name="connsiteX5" fmla="*/ 3927043 w 4122014"/>
                <a:gd name="connsiteY5" fmla="*/ 0 h 1169804"/>
                <a:gd name="connsiteX6" fmla="*/ 4122014 w 4122014"/>
                <a:gd name="connsiteY6" fmla="*/ 194971 h 1169804"/>
                <a:gd name="connsiteX7" fmla="*/ 4122014 w 4122014"/>
                <a:gd name="connsiteY7" fmla="*/ 194967 h 1169804"/>
                <a:gd name="connsiteX8" fmla="*/ 4122014 w 4122014"/>
                <a:gd name="connsiteY8" fmla="*/ 194967 h 1169804"/>
                <a:gd name="connsiteX9" fmla="*/ 4122014 w 4122014"/>
                <a:gd name="connsiteY9" fmla="*/ 487418 h 1169804"/>
                <a:gd name="connsiteX10" fmla="*/ 4122014 w 4122014"/>
                <a:gd name="connsiteY10" fmla="*/ 974833 h 1169804"/>
                <a:gd name="connsiteX11" fmla="*/ 3927043 w 4122014"/>
                <a:gd name="connsiteY11" fmla="*/ 1169804 h 1169804"/>
                <a:gd name="connsiteX12" fmla="*/ 1717506 w 4122014"/>
                <a:gd name="connsiteY12" fmla="*/ 1169804 h 1169804"/>
                <a:gd name="connsiteX13" fmla="*/ 687002 w 4122014"/>
                <a:gd name="connsiteY13" fmla="*/ 1169804 h 1169804"/>
                <a:gd name="connsiteX14" fmla="*/ 687002 w 4122014"/>
                <a:gd name="connsiteY14" fmla="*/ 1169804 h 1169804"/>
                <a:gd name="connsiteX15" fmla="*/ 194971 w 4122014"/>
                <a:gd name="connsiteY15" fmla="*/ 1169804 h 1169804"/>
                <a:gd name="connsiteX16" fmla="*/ 0 w 4122014"/>
                <a:gd name="connsiteY16" fmla="*/ 974833 h 1169804"/>
                <a:gd name="connsiteX17" fmla="*/ 0 w 4122014"/>
                <a:gd name="connsiteY17" fmla="*/ 487418 h 1169804"/>
                <a:gd name="connsiteX18" fmla="*/ 0 w 4122014"/>
                <a:gd name="connsiteY18" fmla="*/ 194967 h 1169804"/>
                <a:gd name="connsiteX19" fmla="*/ 0 w 4122014"/>
                <a:gd name="connsiteY19" fmla="*/ 194967 h 1169804"/>
                <a:gd name="connsiteX20" fmla="*/ 0 w 4122014"/>
                <a:gd name="connsiteY20" fmla="*/ 194971 h 1169804"/>
                <a:gd name="connsiteX0" fmla="*/ 134172 w 4256186"/>
                <a:gd name="connsiteY0" fmla="*/ 1000814 h 1975647"/>
                <a:gd name="connsiteX1" fmla="*/ 329143 w 4256186"/>
                <a:gd name="connsiteY1" fmla="*/ 805843 h 1975647"/>
                <a:gd name="connsiteX2" fmla="*/ 821174 w 4256186"/>
                <a:gd name="connsiteY2" fmla="*/ 805843 h 1975647"/>
                <a:gd name="connsiteX3" fmla="*/ 0 w 4256186"/>
                <a:gd name="connsiteY3" fmla="*/ 0 h 1975647"/>
                <a:gd name="connsiteX4" fmla="*/ 1394478 w 4256186"/>
                <a:gd name="connsiteY4" fmla="*/ 794120 h 1975647"/>
                <a:gd name="connsiteX5" fmla="*/ 4061215 w 4256186"/>
                <a:gd name="connsiteY5" fmla="*/ 805843 h 1975647"/>
                <a:gd name="connsiteX6" fmla="*/ 4256186 w 4256186"/>
                <a:gd name="connsiteY6" fmla="*/ 1000814 h 1975647"/>
                <a:gd name="connsiteX7" fmla="*/ 4256186 w 4256186"/>
                <a:gd name="connsiteY7" fmla="*/ 1000810 h 1975647"/>
                <a:gd name="connsiteX8" fmla="*/ 4256186 w 4256186"/>
                <a:gd name="connsiteY8" fmla="*/ 1000810 h 1975647"/>
                <a:gd name="connsiteX9" fmla="*/ 4256186 w 4256186"/>
                <a:gd name="connsiteY9" fmla="*/ 1293261 h 1975647"/>
                <a:gd name="connsiteX10" fmla="*/ 4256186 w 4256186"/>
                <a:gd name="connsiteY10" fmla="*/ 1780676 h 1975647"/>
                <a:gd name="connsiteX11" fmla="*/ 4061215 w 4256186"/>
                <a:gd name="connsiteY11" fmla="*/ 1975647 h 1975647"/>
                <a:gd name="connsiteX12" fmla="*/ 1851678 w 4256186"/>
                <a:gd name="connsiteY12" fmla="*/ 1975647 h 1975647"/>
                <a:gd name="connsiteX13" fmla="*/ 821174 w 4256186"/>
                <a:gd name="connsiteY13" fmla="*/ 1975647 h 1975647"/>
                <a:gd name="connsiteX14" fmla="*/ 821174 w 4256186"/>
                <a:gd name="connsiteY14" fmla="*/ 1975647 h 1975647"/>
                <a:gd name="connsiteX15" fmla="*/ 329143 w 4256186"/>
                <a:gd name="connsiteY15" fmla="*/ 1975647 h 1975647"/>
                <a:gd name="connsiteX16" fmla="*/ 134172 w 4256186"/>
                <a:gd name="connsiteY16" fmla="*/ 1780676 h 1975647"/>
                <a:gd name="connsiteX17" fmla="*/ 134172 w 4256186"/>
                <a:gd name="connsiteY17" fmla="*/ 1293261 h 1975647"/>
                <a:gd name="connsiteX18" fmla="*/ 134172 w 4256186"/>
                <a:gd name="connsiteY18" fmla="*/ 1000810 h 1975647"/>
                <a:gd name="connsiteX19" fmla="*/ 134172 w 4256186"/>
                <a:gd name="connsiteY19" fmla="*/ 1000810 h 1975647"/>
                <a:gd name="connsiteX20" fmla="*/ 134172 w 4256186"/>
                <a:gd name="connsiteY20" fmla="*/ 1000814 h 197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56186" h="1975647">
                  <a:moveTo>
                    <a:pt x="134172" y="1000814"/>
                  </a:moveTo>
                  <a:cubicBezTo>
                    <a:pt x="134172" y="893134"/>
                    <a:pt x="221463" y="805843"/>
                    <a:pt x="329143" y="805843"/>
                  </a:cubicBezTo>
                  <a:lnTo>
                    <a:pt x="821174" y="805843"/>
                  </a:lnTo>
                  <a:lnTo>
                    <a:pt x="0" y="0"/>
                  </a:lnTo>
                  <a:lnTo>
                    <a:pt x="1394478" y="794120"/>
                  </a:lnTo>
                  <a:lnTo>
                    <a:pt x="4061215" y="805843"/>
                  </a:lnTo>
                  <a:cubicBezTo>
                    <a:pt x="4168895" y="805843"/>
                    <a:pt x="4256186" y="893134"/>
                    <a:pt x="4256186" y="1000814"/>
                  </a:cubicBezTo>
                  <a:lnTo>
                    <a:pt x="4256186" y="1000810"/>
                  </a:lnTo>
                  <a:lnTo>
                    <a:pt x="4256186" y="1000810"/>
                  </a:lnTo>
                  <a:lnTo>
                    <a:pt x="4256186" y="1293261"/>
                  </a:lnTo>
                  <a:lnTo>
                    <a:pt x="4256186" y="1780676"/>
                  </a:lnTo>
                  <a:cubicBezTo>
                    <a:pt x="4256186" y="1888356"/>
                    <a:pt x="4168895" y="1975647"/>
                    <a:pt x="4061215" y="1975647"/>
                  </a:cubicBezTo>
                  <a:lnTo>
                    <a:pt x="1851678" y="1975647"/>
                  </a:lnTo>
                  <a:lnTo>
                    <a:pt x="821174" y="1975647"/>
                  </a:lnTo>
                  <a:lnTo>
                    <a:pt x="821174" y="1975647"/>
                  </a:lnTo>
                  <a:lnTo>
                    <a:pt x="329143" y="1975647"/>
                  </a:lnTo>
                  <a:cubicBezTo>
                    <a:pt x="221463" y="1975647"/>
                    <a:pt x="134172" y="1888356"/>
                    <a:pt x="134172" y="1780676"/>
                  </a:cubicBezTo>
                  <a:lnTo>
                    <a:pt x="134172" y="1293261"/>
                  </a:lnTo>
                  <a:lnTo>
                    <a:pt x="134172" y="1000810"/>
                  </a:lnTo>
                  <a:lnTo>
                    <a:pt x="134172" y="1000810"/>
                  </a:lnTo>
                  <a:lnTo>
                    <a:pt x="134172" y="1000814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Bookman Old Style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00075" y="1360890"/>
              <a:ext cx="4232063" cy="859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This method is used when there is difference in the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solubilities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 of the constituents for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eg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. sand and salt can be separated using water as a solvent.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21635" y="552094"/>
            <a:ext cx="4319374" cy="2068907"/>
            <a:chOff x="2625954" y="684417"/>
            <a:chExt cx="4243883" cy="1795774"/>
          </a:xfrm>
        </p:grpSpPr>
        <p:sp>
          <p:nvSpPr>
            <p:cNvPr id="7" name="Cloud Callout 6"/>
            <p:cNvSpPr/>
            <p:nvPr/>
          </p:nvSpPr>
          <p:spPr>
            <a:xfrm>
              <a:off x="2625954" y="684417"/>
              <a:ext cx="4198610" cy="1725099"/>
            </a:xfrm>
            <a:custGeom>
              <a:avLst/>
              <a:gdLst>
                <a:gd name="connsiteX0" fmla="*/ 0 w 4179263"/>
                <a:gd name="connsiteY0" fmla="*/ 179199 h 1075175"/>
                <a:gd name="connsiteX1" fmla="*/ 179199 w 4179263"/>
                <a:gd name="connsiteY1" fmla="*/ 0 h 1075175"/>
                <a:gd name="connsiteX2" fmla="*/ 696544 w 4179263"/>
                <a:gd name="connsiteY2" fmla="*/ 0 h 1075175"/>
                <a:gd name="connsiteX3" fmla="*/ -94033 w 4179263"/>
                <a:gd name="connsiteY3" fmla="*/ -912307 h 1075175"/>
                <a:gd name="connsiteX4" fmla="*/ 1741360 w 4179263"/>
                <a:gd name="connsiteY4" fmla="*/ 0 h 1075175"/>
                <a:gd name="connsiteX5" fmla="*/ 4000064 w 4179263"/>
                <a:gd name="connsiteY5" fmla="*/ 0 h 1075175"/>
                <a:gd name="connsiteX6" fmla="*/ 4179263 w 4179263"/>
                <a:gd name="connsiteY6" fmla="*/ 179199 h 1075175"/>
                <a:gd name="connsiteX7" fmla="*/ 4179263 w 4179263"/>
                <a:gd name="connsiteY7" fmla="*/ 179196 h 1075175"/>
                <a:gd name="connsiteX8" fmla="*/ 4179263 w 4179263"/>
                <a:gd name="connsiteY8" fmla="*/ 179196 h 1075175"/>
                <a:gd name="connsiteX9" fmla="*/ 4179263 w 4179263"/>
                <a:gd name="connsiteY9" fmla="*/ 447990 h 1075175"/>
                <a:gd name="connsiteX10" fmla="*/ 4179263 w 4179263"/>
                <a:gd name="connsiteY10" fmla="*/ 895976 h 1075175"/>
                <a:gd name="connsiteX11" fmla="*/ 4000064 w 4179263"/>
                <a:gd name="connsiteY11" fmla="*/ 1075175 h 1075175"/>
                <a:gd name="connsiteX12" fmla="*/ 1741360 w 4179263"/>
                <a:gd name="connsiteY12" fmla="*/ 1075175 h 1075175"/>
                <a:gd name="connsiteX13" fmla="*/ 696544 w 4179263"/>
                <a:gd name="connsiteY13" fmla="*/ 1075175 h 1075175"/>
                <a:gd name="connsiteX14" fmla="*/ 696544 w 4179263"/>
                <a:gd name="connsiteY14" fmla="*/ 1075175 h 1075175"/>
                <a:gd name="connsiteX15" fmla="*/ 179199 w 4179263"/>
                <a:gd name="connsiteY15" fmla="*/ 1075175 h 1075175"/>
                <a:gd name="connsiteX16" fmla="*/ 0 w 4179263"/>
                <a:gd name="connsiteY16" fmla="*/ 895976 h 1075175"/>
                <a:gd name="connsiteX17" fmla="*/ 0 w 4179263"/>
                <a:gd name="connsiteY17" fmla="*/ 447990 h 1075175"/>
                <a:gd name="connsiteX18" fmla="*/ 0 w 4179263"/>
                <a:gd name="connsiteY18" fmla="*/ 179196 h 1075175"/>
                <a:gd name="connsiteX19" fmla="*/ 0 w 4179263"/>
                <a:gd name="connsiteY19" fmla="*/ 179196 h 1075175"/>
                <a:gd name="connsiteX20" fmla="*/ 0 w 4179263"/>
                <a:gd name="connsiteY20" fmla="*/ 179199 h 1075175"/>
                <a:gd name="connsiteX0" fmla="*/ 94033 w 4273296"/>
                <a:gd name="connsiteY0" fmla="*/ 1091506 h 1987482"/>
                <a:gd name="connsiteX1" fmla="*/ 273232 w 4273296"/>
                <a:gd name="connsiteY1" fmla="*/ 912307 h 1987482"/>
                <a:gd name="connsiteX2" fmla="*/ 790577 w 4273296"/>
                <a:gd name="connsiteY2" fmla="*/ 912307 h 1987482"/>
                <a:gd name="connsiteX3" fmla="*/ 0 w 4273296"/>
                <a:gd name="connsiteY3" fmla="*/ 0 h 1987482"/>
                <a:gd name="connsiteX4" fmla="*/ 1448532 w 4273296"/>
                <a:gd name="connsiteY4" fmla="*/ 888860 h 1987482"/>
                <a:gd name="connsiteX5" fmla="*/ 4094097 w 4273296"/>
                <a:gd name="connsiteY5" fmla="*/ 912307 h 1987482"/>
                <a:gd name="connsiteX6" fmla="*/ 4273296 w 4273296"/>
                <a:gd name="connsiteY6" fmla="*/ 1091506 h 1987482"/>
                <a:gd name="connsiteX7" fmla="*/ 4273296 w 4273296"/>
                <a:gd name="connsiteY7" fmla="*/ 1091503 h 1987482"/>
                <a:gd name="connsiteX8" fmla="*/ 4273296 w 4273296"/>
                <a:gd name="connsiteY8" fmla="*/ 1091503 h 1987482"/>
                <a:gd name="connsiteX9" fmla="*/ 4273296 w 4273296"/>
                <a:gd name="connsiteY9" fmla="*/ 1360297 h 1987482"/>
                <a:gd name="connsiteX10" fmla="*/ 4273296 w 4273296"/>
                <a:gd name="connsiteY10" fmla="*/ 1808283 h 1987482"/>
                <a:gd name="connsiteX11" fmla="*/ 4094097 w 4273296"/>
                <a:gd name="connsiteY11" fmla="*/ 1987482 h 1987482"/>
                <a:gd name="connsiteX12" fmla="*/ 1835393 w 4273296"/>
                <a:gd name="connsiteY12" fmla="*/ 1987482 h 1987482"/>
                <a:gd name="connsiteX13" fmla="*/ 790577 w 4273296"/>
                <a:gd name="connsiteY13" fmla="*/ 1987482 h 1987482"/>
                <a:gd name="connsiteX14" fmla="*/ 790577 w 4273296"/>
                <a:gd name="connsiteY14" fmla="*/ 1987482 h 1987482"/>
                <a:gd name="connsiteX15" fmla="*/ 273232 w 4273296"/>
                <a:gd name="connsiteY15" fmla="*/ 1987482 h 1987482"/>
                <a:gd name="connsiteX16" fmla="*/ 94033 w 4273296"/>
                <a:gd name="connsiteY16" fmla="*/ 1808283 h 1987482"/>
                <a:gd name="connsiteX17" fmla="*/ 94033 w 4273296"/>
                <a:gd name="connsiteY17" fmla="*/ 1360297 h 1987482"/>
                <a:gd name="connsiteX18" fmla="*/ 94033 w 4273296"/>
                <a:gd name="connsiteY18" fmla="*/ 1091503 h 1987482"/>
                <a:gd name="connsiteX19" fmla="*/ 94033 w 4273296"/>
                <a:gd name="connsiteY19" fmla="*/ 1091503 h 1987482"/>
                <a:gd name="connsiteX20" fmla="*/ 94033 w 4273296"/>
                <a:gd name="connsiteY20" fmla="*/ 1091506 h 198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273296" h="1987482">
                  <a:moveTo>
                    <a:pt x="94033" y="1091506"/>
                  </a:moveTo>
                  <a:cubicBezTo>
                    <a:pt x="94033" y="992537"/>
                    <a:pt x="174263" y="912307"/>
                    <a:pt x="273232" y="912307"/>
                  </a:cubicBezTo>
                  <a:lnTo>
                    <a:pt x="790577" y="912307"/>
                  </a:lnTo>
                  <a:lnTo>
                    <a:pt x="0" y="0"/>
                  </a:lnTo>
                  <a:lnTo>
                    <a:pt x="1448532" y="888860"/>
                  </a:lnTo>
                  <a:lnTo>
                    <a:pt x="4094097" y="912307"/>
                  </a:lnTo>
                  <a:cubicBezTo>
                    <a:pt x="4193066" y="912307"/>
                    <a:pt x="4273296" y="992537"/>
                    <a:pt x="4273296" y="1091506"/>
                  </a:cubicBezTo>
                  <a:lnTo>
                    <a:pt x="4273296" y="1091503"/>
                  </a:lnTo>
                  <a:lnTo>
                    <a:pt x="4273296" y="1091503"/>
                  </a:lnTo>
                  <a:lnTo>
                    <a:pt x="4273296" y="1360297"/>
                  </a:lnTo>
                  <a:lnTo>
                    <a:pt x="4273296" y="1808283"/>
                  </a:lnTo>
                  <a:cubicBezTo>
                    <a:pt x="4273296" y="1907252"/>
                    <a:pt x="4193066" y="1987482"/>
                    <a:pt x="4094097" y="1987482"/>
                  </a:cubicBezTo>
                  <a:lnTo>
                    <a:pt x="1835393" y="1987482"/>
                  </a:lnTo>
                  <a:lnTo>
                    <a:pt x="790577" y="1987482"/>
                  </a:lnTo>
                  <a:lnTo>
                    <a:pt x="790577" y="1987482"/>
                  </a:lnTo>
                  <a:lnTo>
                    <a:pt x="273232" y="1987482"/>
                  </a:lnTo>
                  <a:cubicBezTo>
                    <a:pt x="174263" y="1987482"/>
                    <a:pt x="94033" y="1907252"/>
                    <a:pt x="94033" y="1808283"/>
                  </a:cubicBezTo>
                  <a:lnTo>
                    <a:pt x="94033" y="1360297"/>
                  </a:lnTo>
                  <a:lnTo>
                    <a:pt x="94033" y="1091503"/>
                  </a:lnTo>
                  <a:lnTo>
                    <a:pt x="94033" y="1091503"/>
                  </a:lnTo>
                  <a:lnTo>
                    <a:pt x="94033" y="1091506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Bookman Old Style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7774" y="1445716"/>
              <a:ext cx="4232063" cy="1034475"/>
            </a:xfrm>
            <a:prstGeom prst="wedgeRoundRectCallou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Salt is soluble in water where as sand is insoluble in water. This difference in the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solubilities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 of sand and salt in water is used to separate them.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9" name="Picture 2" descr="D:\SANTOSH\PPT\11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 rot="2169609">
            <a:off x="1846810" y="833839"/>
            <a:ext cx="1228470" cy="1236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522783" y="2492734"/>
            <a:ext cx="1976914" cy="2311264"/>
            <a:chOff x="1876701" y="609600"/>
            <a:chExt cx="1828796" cy="2195283"/>
          </a:xfrm>
          <a:solidFill>
            <a:schemeClr val="bg1">
              <a:lumMod val="85000"/>
            </a:schemeClr>
          </a:solidFill>
        </p:grpSpPr>
        <p:sp>
          <p:nvSpPr>
            <p:cNvPr id="11" name="Freeform 10"/>
            <p:cNvSpPr/>
            <p:nvPr/>
          </p:nvSpPr>
          <p:spPr>
            <a:xfrm>
              <a:off x="2072639" y="609600"/>
              <a:ext cx="1600200" cy="2195283"/>
            </a:xfrm>
            <a:custGeom>
              <a:avLst/>
              <a:gdLst>
                <a:gd name="connsiteX0" fmla="*/ 0 w 1600200"/>
                <a:gd name="connsiteY0" fmla="*/ 353788 h 2286000"/>
                <a:gd name="connsiteX1" fmla="*/ 103622 w 1600200"/>
                <a:gd name="connsiteY1" fmla="*/ 103622 h 2286000"/>
                <a:gd name="connsiteX2" fmla="*/ 353788 w 1600200"/>
                <a:gd name="connsiteY2" fmla="*/ 0 h 2286000"/>
                <a:gd name="connsiteX3" fmla="*/ 1246412 w 1600200"/>
                <a:gd name="connsiteY3" fmla="*/ 0 h 2286000"/>
                <a:gd name="connsiteX4" fmla="*/ 1496578 w 1600200"/>
                <a:gd name="connsiteY4" fmla="*/ 103622 h 2286000"/>
                <a:gd name="connsiteX5" fmla="*/ 1600200 w 1600200"/>
                <a:gd name="connsiteY5" fmla="*/ 353788 h 2286000"/>
                <a:gd name="connsiteX6" fmla="*/ 1600200 w 1600200"/>
                <a:gd name="connsiteY6" fmla="*/ 1932212 h 2286000"/>
                <a:gd name="connsiteX7" fmla="*/ 1496578 w 1600200"/>
                <a:gd name="connsiteY7" fmla="*/ 2182378 h 2286000"/>
                <a:gd name="connsiteX8" fmla="*/ 1246412 w 1600200"/>
                <a:gd name="connsiteY8" fmla="*/ 2286000 h 2286000"/>
                <a:gd name="connsiteX9" fmla="*/ 353788 w 1600200"/>
                <a:gd name="connsiteY9" fmla="*/ 2286000 h 2286000"/>
                <a:gd name="connsiteX10" fmla="*/ 103622 w 1600200"/>
                <a:gd name="connsiteY10" fmla="*/ 2182378 h 2286000"/>
                <a:gd name="connsiteX11" fmla="*/ 0 w 1600200"/>
                <a:gd name="connsiteY11" fmla="*/ 1932212 h 2286000"/>
                <a:gd name="connsiteX12" fmla="*/ 0 w 1600200"/>
                <a:gd name="connsiteY12" fmla="*/ 353788 h 2286000"/>
                <a:gd name="connsiteX0" fmla="*/ 0 w 1600200"/>
                <a:gd name="connsiteY0" fmla="*/ 353788 h 2286000"/>
                <a:gd name="connsiteX1" fmla="*/ 103622 w 1600200"/>
                <a:gd name="connsiteY1" fmla="*/ 103622 h 2286000"/>
                <a:gd name="connsiteX2" fmla="*/ 353788 w 1600200"/>
                <a:gd name="connsiteY2" fmla="*/ 0 h 2286000"/>
                <a:gd name="connsiteX3" fmla="*/ 1496578 w 1600200"/>
                <a:gd name="connsiteY3" fmla="*/ 103622 h 2286000"/>
                <a:gd name="connsiteX4" fmla="*/ 1600200 w 1600200"/>
                <a:gd name="connsiteY4" fmla="*/ 353788 h 2286000"/>
                <a:gd name="connsiteX5" fmla="*/ 1600200 w 1600200"/>
                <a:gd name="connsiteY5" fmla="*/ 1932212 h 2286000"/>
                <a:gd name="connsiteX6" fmla="*/ 1496578 w 1600200"/>
                <a:gd name="connsiteY6" fmla="*/ 2182378 h 2286000"/>
                <a:gd name="connsiteX7" fmla="*/ 1246412 w 1600200"/>
                <a:gd name="connsiteY7" fmla="*/ 2286000 h 2286000"/>
                <a:gd name="connsiteX8" fmla="*/ 353788 w 1600200"/>
                <a:gd name="connsiteY8" fmla="*/ 2286000 h 2286000"/>
                <a:gd name="connsiteX9" fmla="*/ 103622 w 1600200"/>
                <a:gd name="connsiteY9" fmla="*/ 2182378 h 2286000"/>
                <a:gd name="connsiteX10" fmla="*/ 0 w 1600200"/>
                <a:gd name="connsiteY10" fmla="*/ 1932212 h 2286000"/>
                <a:gd name="connsiteX11" fmla="*/ 0 w 1600200"/>
                <a:gd name="connsiteY11" fmla="*/ 353788 h 2286000"/>
                <a:gd name="connsiteX0" fmla="*/ 145808 w 1746008"/>
                <a:gd name="connsiteY0" fmla="*/ 291860 h 2224072"/>
                <a:gd name="connsiteX1" fmla="*/ 249430 w 1746008"/>
                <a:gd name="connsiteY1" fmla="*/ 41694 h 2224072"/>
                <a:gd name="connsiteX2" fmla="*/ 1642386 w 1746008"/>
                <a:gd name="connsiteY2" fmla="*/ 41694 h 2224072"/>
                <a:gd name="connsiteX3" fmla="*/ 1746008 w 1746008"/>
                <a:gd name="connsiteY3" fmla="*/ 291860 h 2224072"/>
                <a:gd name="connsiteX4" fmla="*/ 1746008 w 1746008"/>
                <a:gd name="connsiteY4" fmla="*/ 1870284 h 2224072"/>
                <a:gd name="connsiteX5" fmla="*/ 1642386 w 1746008"/>
                <a:gd name="connsiteY5" fmla="*/ 2120450 h 2224072"/>
                <a:gd name="connsiteX6" fmla="*/ 1392220 w 1746008"/>
                <a:gd name="connsiteY6" fmla="*/ 2224072 h 2224072"/>
                <a:gd name="connsiteX7" fmla="*/ 499596 w 1746008"/>
                <a:gd name="connsiteY7" fmla="*/ 2224072 h 2224072"/>
                <a:gd name="connsiteX8" fmla="*/ 249430 w 1746008"/>
                <a:gd name="connsiteY8" fmla="*/ 2120450 h 2224072"/>
                <a:gd name="connsiteX9" fmla="*/ 145808 w 1746008"/>
                <a:gd name="connsiteY9" fmla="*/ 1870284 h 2224072"/>
                <a:gd name="connsiteX10" fmla="*/ 145808 w 1746008"/>
                <a:gd name="connsiteY10" fmla="*/ 291860 h 2224072"/>
                <a:gd name="connsiteX0" fmla="*/ 0 w 1600200"/>
                <a:gd name="connsiteY0" fmla="*/ 304765 h 2236977"/>
                <a:gd name="connsiteX1" fmla="*/ 1496578 w 1600200"/>
                <a:gd name="connsiteY1" fmla="*/ 54599 h 2236977"/>
                <a:gd name="connsiteX2" fmla="*/ 1600200 w 1600200"/>
                <a:gd name="connsiteY2" fmla="*/ 304765 h 2236977"/>
                <a:gd name="connsiteX3" fmla="*/ 1600200 w 1600200"/>
                <a:gd name="connsiteY3" fmla="*/ 1883189 h 2236977"/>
                <a:gd name="connsiteX4" fmla="*/ 1496578 w 1600200"/>
                <a:gd name="connsiteY4" fmla="*/ 2133355 h 2236977"/>
                <a:gd name="connsiteX5" fmla="*/ 1246412 w 1600200"/>
                <a:gd name="connsiteY5" fmla="*/ 2236977 h 2236977"/>
                <a:gd name="connsiteX6" fmla="*/ 353788 w 1600200"/>
                <a:gd name="connsiteY6" fmla="*/ 2236977 h 2236977"/>
                <a:gd name="connsiteX7" fmla="*/ 103622 w 1600200"/>
                <a:gd name="connsiteY7" fmla="*/ 2133355 h 2236977"/>
                <a:gd name="connsiteX8" fmla="*/ 0 w 1600200"/>
                <a:gd name="connsiteY8" fmla="*/ 1883189 h 2236977"/>
                <a:gd name="connsiteX9" fmla="*/ 0 w 1600200"/>
                <a:gd name="connsiteY9" fmla="*/ 304765 h 2236977"/>
                <a:gd name="connsiteX0" fmla="*/ 0 w 1600200"/>
                <a:gd name="connsiteY0" fmla="*/ 263071 h 2195283"/>
                <a:gd name="connsiteX1" fmla="*/ 1600200 w 1600200"/>
                <a:gd name="connsiteY1" fmla="*/ 263071 h 2195283"/>
                <a:gd name="connsiteX2" fmla="*/ 1600200 w 1600200"/>
                <a:gd name="connsiteY2" fmla="*/ 1841495 h 2195283"/>
                <a:gd name="connsiteX3" fmla="*/ 1496578 w 1600200"/>
                <a:gd name="connsiteY3" fmla="*/ 2091661 h 2195283"/>
                <a:gd name="connsiteX4" fmla="*/ 1246412 w 1600200"/>
                <a:gd name="connsiteY4" fmla="*/ 2195283 h 2195283"/>
                <a:gd name="connsiteX5" fmla="*/ 353788 w 1600200"/>
                <a:gd name="connsiteY5" fmla="*/ 2195283 h 2195283"/>
                <a:gd name="connsiteX6" fmla="*/ 103622 w 1600200"/>
                <a:gd name="connsiteY6" fmla="*/ 2091661 h 2195283"/>
                <a:gd name="connsiteX7" fmla="*/ 0 w 1600200"/>
                <a:gd name="connsiteY7" fmla="*/ 1841495 h 2195283"/>
                <a:gd name="connsiteX8" fmla="*/ 0 w 1600200"/>
                <a:gd name="connsiteY8" fmla="*/ 263071 h 219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0200" h="2195283">
                  <a:moveTo>
                    <a:pt x="0" y="263071"/>
                  </a:moveTo>
                  <a:cubicBezTo>
                    <a:pt x="266700" y="0"/>
                    <a:pt x="1333500" y="0"/>
                    <a:pt x="1600200" y="263071"/>
                  </a:cubicBezTo>
                  <a:lnTo>
                    <a:pt x="1600200" y="1841495"/>
                  </a:lnTo>
                  <a:cubicBezTo>
                    <a:pt x="1600200" y="1935325"/>
                    <a:pt x="1562926" y="2025313"/>
                    <a:pt x="1496578" y="2091661"/>
                  </a:cubicBezTo>
                  <a:cubicBezTo>
                    <a:pt x="1430230" y="2158009"/>
                    <a:pt x="1340242" y="2195283"/>
                    <a:pt x="1246412" y="2195283"/>
                  </a:cubicBezTo>
                  <a:lnTo>
                    <a:pt x="353788" y="2195283"/>
                  </a:lnTo>
                  <a:cubicBezTo>
                    <a:pt x="259958" y="2195283"/>
                    <a:pt x="169970" y="2158009"/>
                    <a:pt x="103622" y="2091661"/>
                  </a:cubicBezTo>
                  <a:cubicBezTo>
                    <a:pt x="37274" y="2025313"/>
                    <a:pt x="0" y="1935325"/>
                    <a:pt x="0" y="1841495"/>
                  </a:cubicBezTo>
                  <a:lnTo>
                    <a:pt x="0" y="263071"/>
                  </a:ln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876701" y="685802"/>
              <a:ext cx="1828796" cy="457202"/>
            </a:xfrm>
            <a:custGeom>
              <a:avLst/>
              <a:gdLst>
                <a:gd name="connsiteX0" fmla="*/ 0 w 1752600"/>
                <a:gd name="connsiteY0" fmla="*/ 228600 h 457200"/>
                <a:gd name="connsiteX1" fmla="*/ 655103 w 1752600"/>
                <a:gd name="connsiteY1" fmla="*/ 7404 h 457200"/>
                <a:gd name="connsiteX2" fmla="*/ 876300 w 1752600"/>
                <a:gd name="connsiteY2" fmla="*/ 1 h 457200"/>
                <a:gd name="connsiteX3" fmla="*/ 1097498 w 1752600"/>
                <a:gd name="connsiteY3" fmla="*/ 7404 h 457200"/>
                <a:gd name="connsiteX4" fmla="*/ 1752600 w 1752600"/>
                <a:gd name="connsiteY4" fmla="*/ 228603 h 457200"/>
                <a:gd name="connsiteX5" fmla="*/ 1097497 w 1752600"/>
                <a:gd name="connsiteY5" fmla="*/ 449800 h 457200"/>
                <a:gd name="connsiteX6" fmla="*/ 876300 w 1752600"/>
                <a:gd name="connsiteY6" fmla="*/ 457203 h 457200"/>
                <a:gd name="connsiteX7" fmla="*/ 655102 w 1752600"/>
                <a:gd name="connsiteY7" fmla="*/ 449800 h 457200"/>
                <a:gd name="connsiteX8" fmla="*/ 0 w 1752600"/>
                <a:gd name="connsiteY8" fmla="*/ 228602 h 457200"/>
                <a:gd name="connsiteX9" fmla="*/ 0 w 1752600"/>
                <a:gd name="connsiteY9" fmla="*/ 228600 h 457200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76200 w 1828803"/>
                <a:gd name="connsiteY8" fmla="*/ 228601 h 457202"/>
                <a:gd name="connsiteX9" fmla="*/ 0 w 1828803"/>
                <a:gd name="connsiteY9" fmla="*/ 228599 h 457202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76200 w 1828803"/>
                <a:gd name="connsiteY8" fmla="*/ 228601 h 457202"/>
                <a:gd name="connsiteX9" fmla="*/ 0 w 1828803"/>
                <a:gd name="connsiteY9" fmla="*/ 228599 h 457202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76200 w 1828803"/>
                <a:gd name="connsiteY8" fmla="*/ 228601 h 457202"/>
                <a:gd name="connsiteX9" fmla="*/ 0 w 1828803"/>
                <a:gd name="connsiteY9" fmla="*/ 228599 h 457202"/>
                <a:gd name="connsiteX0" fmla="*/ 0 w 1828803"/>
                <a:gd name="connsiteY0" fmla="*/ 228599 h 457202"/>
                <a:gd name="connsiteX1" fmla="*/ 731303 w 1828803"/>
                <a:gd name="connsiteY1" fmla="*/ 7403 h 457202"/>
                <a:gd name="connsiteX2" fmla="*/ 952500 w 1828803"/>
                <a:gd name="connsiteY2" fmla="*/ 0 h 457202"/>
                <a:gd name="connsiteX3" fmla="*/ 1173698 w 1828803"/>
                <a:gd name="connsiteY3" fmla="*/ 7403 h 457202"/>
                <a:gd name="connsiteX4" fmla="*/ 1828800 w 1828803"/>
                <a:gd name="connsiteY4" fmla="*/ 228602 h 457202"/>
                <a:gd name="connsiteX5" fmla="*/ 1173697 w 1828803"/>
                <a:gd name="connsiteY5" fmla="*/ 449799 h 457202"/>
                <a:gd name="connsiteX6" fmla="*/ 952500 w 1828803"/>
                <a:gd name="connsiteY6" fmla="*/ 457202 h 457202"/>
                <a:gd name="connsiteX7" fmla="*/ 731302 w 1828803"/>
                <a:gd name="connsiteY7" fmla="*/ 449799 h 457202"/>
                <a:gd name="connsiteX8" fmla="*/ 152400 w 1828803"/>
                <a:gd name="connsiteY8" fmla="*/ 304801 h 457202"/>
                <a:gd name="connsiteX9" fmla="*/ 0 w 1828803"/>
                <a:gd name="connsiteY9" fmla="*/ 228599 h 457202"/>
                <a:gd name="connsiteX0" fmla="*/ 96087 w 1924890"/>
                <a:gd name="connsiteY0" fmla="*/ 228599 h 457202"/>
                <a:gd name="connsiteX1" fmla="*/ 827390 w 1924890"/>
                <a:gd name="connsiteY1" fmla="*/ 7403 h 457202"/>
                <a:gd name="connsiteX2" fmla="*/ 1048587 w 1924890"/>
                <a:gd name="connsiteY2" fmla="*/ 0 h 457202"/>
                <a:gd name="connsiteX3" fmla="*/ 1269785 w 1924890"/>
                <a:gd name="connsiteY3" fmla="*/ 7403 h 457202"/>
                <a:gd name="connsiteX4" fmla="*/ 1924887 w 1924890"/>
                <a:gd name="connsiteY4" fmla="*/ 228602 h 457202"/>
                <a:gd name="connsiteX5" fmla="*/ 1269784 w 1924890"/>
                <a:gd name="connsiteY5" fmla="*/ 449799 h 457202"/>
                <a:gd name="connsiteX6" fmla="*/ 1048587 w 1924890"/>
                <a:gd name="connsiteY6" fmla="*/ 457202 h 457202"/>
                <a:gd name="connsiteX7" fmla="*/ 827389 w 1924890"/>
                <a:gd name="connsiteY7" fmla="*/ 449799 h 457202"/>
                <a:gd name="connsiteX8" fmla="*/ 248487 w 1924890"/>
                <a:gd name="connsiteY8" fmla="*/ 304801 h 457202"/>
                <a:gd name="connsiteX9" fmla="*/ 250868 w 1924890"/>
                <a:gd name="connsiteY9" fmla="*/ 309561 h 457202"/>
                <a:gd name="connsiteX10" fmla="*/ 96087 w 1924890"/>
                <a:gd name="connsiteY10" fmla="*/ 228599 h 45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4890" h="457202">
                  <a:moveTo>
                    <a:pt x="96087" y="228599"/>
                  </a:moveTo>
                  <a:cubicBezTo>
                    <a:pt x="96089" y="124571"/>
                    <a:pt x="441530" y="33662"/>
                    <a:pt x="827390" y="7403"/>
                  </a:cubicBezTo>
                  <a:cubicBezTo>
                    <a:pt x="899613" y="2488"/>
                    <a:pt x="973947" y="0"/>
                    <a:pt x="1048587" y="0"/>
                  </a:cubicBezTo>
                  <a:cubicBezTo>
                    <a:pt x="1123227" y="0"/>
                    <a:pt x="1197562" y="2488"/>
                    <a:pt x="1269785" y="7403"/>
                  </a:cubicBezTo>
                  <a:cubicBezTo>
                    <a:pt x="1655649" y="33662"/>
                    <a:pt x="1924890" y="124573"/>
                    <a:pt x="1924887" y="228602"/>
                  </a:cubicBezTo>
                  <a:cubicBezTo>
                    <a:pt x="1924887" y="332630"/>
                    <a:pt x="1655646" y="423540"/>
                    <a:pt x="1269784" y="449799"/>
                  </a:cubicBezTo>
                  <a:cubicBezTo>
                    <a:pt x="1197561" y="454714"/>
                    <a:pt x="1123227" y="457202"/>
                    <a:pt x="1048587" y="457202"/>
                  </a:cubicBezTo>
                  <a:cubicBezTo>
                    <a:pt x="973947" y="457202"/>
                    <a:pt x="899613" y="454714"/>
                    <a:pt x="827389" y="449799"/>
                  </a:cubicBezTo>
                  <a:cubicBezTo>
                    <a:pt x="441526" y="423540"/>
                    <a:pt x="248485" y="408829"/>
                    <a:pt x="248487" y="304801"/>
                  </a:cubicBezTo>
                  <a:cubicBezTo>
                    <a:pt x="152400" y="281428"/>
                    <a:pt x="276268" y="322261"/>
                    <a:pt x="250868" y="309561"/>
                  </a:cubicBezTo>
                  <a:cubicBezTo>
                    <a:pt x="225468" y="296861"/>
                    <a:pt x="0" y="278959"/>
                    <a:pt x="96087" y="228599"/>
                  </a:cubicBezTo>
                  <a:close/>
                </a:path>
              </a:pathLst>
            </a:custGeom>
            <a:grpFill/>
            <a:ln w="38100">
              <a:solidFill>
                <a:srgbClr val="00206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1316270" y="1951791"/>
            <a:ext cx="91641" cy="2524959"/>
          </a:xfrm>
          <a:prstGeom prst="roundRect">
            <a:avLst>
              <a:gd name="adj" fmla="val 40323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18721" y="3622476"/>
            <a:ext cx="1752600" cy="1143000"/>
          </a:xfrm>
          <a:custGeom>
            <a:avLst/>
            <a:gdLst>
              <a:gd name="connsiteX0" fmla="*/ 0 w 1600200"/>
              <a:gd name="connsiteY0" fmla="*/ 353788 h 2286000"/>
              <a:gd name="connsiteX1" fmla="*/ 103622 w 1600200"/>
              <a:gd name="connsiteY1" fmla="*/ 103622 h 2286000"/>
              <a:gd name="connsiteX2" fmla="*/ 353788 w 1600200"/>
              <a:gd name="connsiteY2" fmla="*/ 0 h 2286000"/>
              <a:gd name="connsiteX3" fmla="*/ 1246412 w 1600200"/>
              <a:gd name="connsiteY3" fmla="*/ 0 h 2286000"/>
              <a:gd name="connsiteX4" fmla="*/ 1496578 w 1600200"/>
              <a:gd name="connsiteY4" fmla="*/ 103622 h 2286000"/>
              <a:gd name="connsiteX5" fmla="*/ 1600200 w 1600200"/>
              <a:gd name="connsiteY5" fmla="*/ 353788 h 2286000"/>
              <a:gd name="connsiteX6" fmla="*/ 1600200 w 1600200"/>
              <a:gd name="connsiteY6" fmla="*/ 1932212 h 2286000"/>
              <a:gd name="connsiteX7" fmla="*/ 1496578 w 1600200"/>
              <a:gd name="connsiteY7" fmla="*/ 2182378 h 2286000"/>
              <a:gd name="connsiteX8" fmla="*/ 1246412 w 1600200"/>
              <a:gd name="connsiteY8" fmla="*/ 2286000 h 2286000"/>
              <a:gd name="connsiteX9" fmla="*/ 353788 w 1600200"/>
              <a:gd name="connsiteY9" fmla="*/ 2286000 h 2286000"/>
              <a:gd name="connsiteX10" fmla="*/ 103622 w 1600200"/>
              <a:gd name="connsiteY10" fmla="*/ 2182378 h 2286000"/>
              <a:gd name="connsiteX11" fmla="*/ 0 w 1600200"/>
              <a:gd name="connsiteY11" fmla="*/ 1932212 h 2286000"/>
              <a:gd name="connsiteX12" fmla="*/ 0 w 1600200"/>
              <a:gd name="connsiteY12" fmla="*/ 353788 h 2286000"/>
              <a:gd name="connsiteX0" fmla="*/ 0 w 1600200"/>
              <a:gd name="connsiteY0" fmla="*/ 353788 h 2286000"/>
              <a:gd name="connsiteX1" fmla="*/ 103622 w 1600200"/>
              <a:gd name="connsiteY1" fmla="*/ 103622 h 2286000"/>
              <a:gd name="connsiteX2" fmla="*/ 353788 w 1600200"/>
              <a:gd name="connsiteY2" fmla="*/ 0 h 2286000"/>
              <a:gd name="connsiteX3" fmla="*/ 1496578 w 1600200"/>
              <a:gd name="connsiteY3" fmla="*/ 103622 h 2286000"/>
              <a:gd name="connsiteX4" fmla="*/ 1600200 w 1600200"/>
              <a:gd name="connsiteY4" fmla="*/ 353788 h 2286000"/>
              <a:gd name="connsiteX5" fmla="*/ 1600200 w 1600200"/>
              <a:gd name="connsiteY5" fmla="*/ 1932212 h 2286000"/>
              <a:gd name="connsiteX6" fmla="*/ 1496578 w 1600200"/>
              <a:gd name="connsiteY6" fmla="*/ 2182378 h 2286000"/>
              <a:gd name="connsiteX7" fmla="*/ 1246412 w 1600200"/>
              <a:gd name="connsiteY7" fmla="*/ 2286000 h 2286000"/>
              <a:gd name="connsiteX8" fmla="*/ 353788 w 1600200"/>
              <a:gd name="connsiteY8" fmla="*/ 2286000 h 2286000"/>
              <a:gd name="connsiteX9" fmla="*/ 103622 w 1600200"/>
              <a:gd name="connsiteY9" fmla="*/ 2182378 h 2286000"/>
              <a:gd name="connsiteX10" fmla="*/ 0 w 1600200"/>
              <a:gd name="connsiteY10" fmla="*/ 1932212 h 2286000"/>
              <a:gd name="connsiteX11" fmla="*/ 0 w 1600200"/>
              <a:gd name="connsiteY11" fmla="*/ 353788 h 2286000"/>
              <a:gd name="connsiteX0" fmla="*/ 145808 w 1746008"/>
              <a:gd name="connsiteY0" fmla="*/ 291860 h 2224072"/>
              <a:gd name="connsiteX1" fmla="*/ 249430 w 1746008"/>
              <a:gd name="connsiteY1" fmla="*/ 41694 h 2224072"/>
              <a:gd name="connsiteX2" fmla="*/ 1642386 w 1746008"/>
              <a:gd name="connsiteY2" fmla="*/ 41694 h 2224072"/>
              <a:gd name="connsiteX3" fmla="*/ 1746008 w 1746008"/>
              <a:gd name="connsiteY3" fmla="*/ 291860 h 2224072"/>
              <a:gd name="connsiteX4" fmla="*/ 1746008 w 1746008"/>
              <a:gd name="connsiteY4" fmla="*/ 1870284 h 2224072"/>
              <a:gd name="connsiteX5" fmla="*/ 1642386 w 1746008"/>
              <a:gd name="connsiteY5" fmla="*/ 2120450 h 2224072"/>
              <a:gd name="connsiteX6" fmla="*/ 1392220 w 1746008"/>
              <a:gd name="connsiteY6" fmla="*/ 2224072 h 2224072"/>
              <a:gd name="connsiteX7" fmla="*/ 499596 w 1746008"/>
              <a:gd name="connsiteY7" fmla="*/ 2224072 h 2224072"/>
              <a:gd name="connsiteX8" fmla="*/ 249430 w 1746008"/>
              <a:gd name="connsiteY8" fmla="*/ 2120450 h 2224072"/>
              <a:gd name="connsiteX9" fmla="*/ 145808 w 1746008"/>
              <a:gd name="connsiteY9" fmla="*/ 1870284 h 2224072"/>
              <a:gd name="connsiteX10" fmla="*/ 145808 w 1746008"/>
              <a:gd name="connsiteY10" fmla="*/ 291860 h 2224072"/>
              <a:gd name="connsiteX0" fmla="*/ 0 w 1600200"/>
              <a:gd name="connsiteY0" fmla="*/ 304765 h 2236977"/>
              <a:gd name="connsiteX1" fmla="*/ 1496578 w 1600200"/>
              <a:gd name="connsiteY1" fmla="*/ 54599 h 2236977"/>
              <a:gd name="connsiteX2" fmla="*/ 1600200 w 1600200"/>
              <a:gd name="connsiteY2" fmla="*/ 304765 h 2236977"/>
              <a:gd name="connsiteX3" fmla="*/ 1600200 w 1600200"/>
              <a:gd name="connsiteY3" fmla="*/ 1883189 h 2236977"/>
              <a:gd name="connsiteX4" fmla="*/ 1496578 w 1600200"/>
              <a:gd name="connsiteY4" fmla="*/ 2133355 h 2236977"/>
              <a:gd name="connsiteX5" fmla="*/ 1246412 w 1600200"/>
              <a:gd name="connsiteY5" fmla="*/ 2236977 h 2236977"/>
              <a:gd name="connsiteX6" fmla="*/ 353788 w 1600200"/>
              <a:gd name="connsiteY6" fmla="*/ 2236977 h 2236977"/>
              <a:gd name="connsiteX7" fmla="*/ 103622 w 1600200"/>
              <a:gd name="connsiteY7" fmla="*/ 2133355 h 2236977"/>
              <a:gd name="connsiteX8" fmla="*/ 0 w 1600200"/>
              <a:gd name="connsiteY8" fmla="*/ 1883189 h 2236977"/>
              <a:gd name="connsiteX9" fmla="*/ 0 w 1600200"/>
              <a:gd name="connsiteY9" fmla="*/ 304765 h 2236977"/>
              <a:gd name="connsiteX0" fmla="*/ 0 w 1600200"/>
              <a:gd name="connsiteY0" fmla="*/ 263071 h 2195283"/>
              <a:gd name="connsiteX1" fmla="*/ 1600200 w 1600200"/>
              <a:gd name="connsiteY1" fmla="*/ 263071 h 2195283"/>
              <a:gd name="connsiteX2" fmla="*/ 1600200 w 1600200"/>
              <a:gd name="connsiteY2" fmla="*/ 1841495 h 2195283"/>
              <a:gd name="connsiteX3" fmla="*/ 1496578 w 1600200"/>
              <a:gd name="connsiteY3" fmla="*/ 2091661 h 2195283"/>
              <a:gd name="connsiteX4" fmla="*/ 1246412 w 1600200"/>
              <a:gd name="connsiteY4" fmla="*/ 2195283 h 2195283"/>
              <a:gd name="connsiteX5" fmla="*/ 353788 w 1600200"/>
              <a:gd name="connsiteY5" fmla="*/ 2195283 h 2195283"/>
              <a:gd name="connsiteX6" fmla="*/ 103622 w 1600200"/>
              <a:gd name="connsiteY6" fmla="*/ 2091661 h 2195283"/>
              <a:gd name="connsiteX7" fmla="*/ 0 w 1600200"/>
              <a:gd name="connsiteY7" fmla="*/ 1841495 h 2195283"/>
              <a:gd name="connsiteX8" fmla="*/ 0 w 1600200"/>
              <a:gd name="connsiteY8" fmla="*/ 263071 h 2195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0200" h="2195283">
                <a:moveTo>
                  <a:pt x="0" y="263071"/>
                </a:moveTo>
                <a:cubicBezTo>
                  <a:pt x="266700" y="0"/>
                  <a:pt x="1333500" y="0"/>
                  <a:pt x="1600200" y="263071"/>
                </a:cubicBezTo>
                <a:lnTo>
                  <a:pt x="1600200" y="1841495"/>
                </a:lnTo>
                <a:cubicBezTo>
                  <a:pt x="1600200" y="1935325"/>
                  <a:pt x="1562926" y="2025313"/>
                  <a:pt x="1496578" y="2091661"/>
                </a:cubicBezTo>
                <a:cubicBezTo>
                  <a:pt x="1430230" y="2158009"/>
                  <a:pt x="1340242" y="2195283"/>
                  <a:pt x="1246412" y="2195283"/>
                </a:cubicBezTo>
                <a:lnTo>
                  <a:pt x="353788" y="2195283"/>
                </a:lnTo>
                <a:cubicBezTo>
                  <a:pt x="259958" y="2195283"/>
                  <a:pt x="169970" y="2158009"/>
                  <a:pt x="103622" y="2091661"/>
                </a:cubicBezTo>
                <a:cubicBezTo>
                  <a:pt x="37274" y="2025313"/>
                  <a:pt x="0" y="1935325"/>
                  <a:pt x="0" y="1841495"/>
                </a:cubicBezTo>
                <a:lnTo>
                  <a:pt x="0" y="263071"/>
                </a:lnTo>
                <a:close/>
              </a:path>
            </a:pathLst>
          </a:custGeom>
          <a:solidFill>
            <a:srgbClr val="75BAFF">
              <a:alpha val="51765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15" name="Cube 14"/>
          <p:cNvSpPr/>
          <p:nvPr/>
        </p:nvSpPr>
        <p:spPr>
          <a:xfrm>
            <a:off x="1763360" y="431006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 flipH="1">
            <a:off x="990599" y="4237437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1738542" y="454699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904999" y="433863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1520608" y="388024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1371599" y="46327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1850282" y="46583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1429395" y="402192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1554639" y="4021929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1233534" y="398561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 flipH="1">
            <a:off x="1324747" y="387964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690734" y="444281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1848542" y="3880242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1676399" y="4181466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1240708" y="403621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1735015" y="4049308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Cube 30"/>
          <p:cNvSpPr/>
          <p:nvPr/>
        </p:nvSpPr>
        <p:spPr>
          <a:xfrm>
            <a:off x="937598" y="390167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1069811" y="393798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/>
          <p:cNvSpPr/>
          <p:nvPr/>
        </p:nvSpPr>
        <p:spPr>
          <a:xfrm flipH="1">
            <a:off x="1417908" y="392846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1162624" y="379273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1249546" y="387666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1156733" y="402489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/>
          <p:cNvSpPr/>
          <p:nvPr/>
        </p:nvSpPr>
        <p:spPr>
          <a:xfrm>
            <a:off x="1140310" y="385583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/>
          <p:cNvSpPr/>
          <p:nvPr/>
        </p:nvSpPr>
        <p:spPr>
          <a:xfrm>
            <a:off x="1650304" y="3845105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Cube 38"/>
          <p:cNvSpPr/>
          <p:nvPr/>
        </p:nvSpPr>
        <p:spPr>
          <a:xfrm>
            <a:off x="1804863" y="437017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/>
          <p:cNvSpPr/>
          <p:nvPr/>
        </p:nvSpPr>
        <p:spPr>
          <a:xfrm>
            <a:off x="2066381" y="4108837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Cube 40"/>
          <p:cNvSpPr/>
          <p:nvPr/>
        </p:nvSpPr>
        <p:spPr>
          <a:xfrm>
            <a:off x="1745276" y="4072524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Cube 41"/>
          <p:cNvSpPr/>
          <p:nvPr/>
        </p:nvSpPr>
        <p:spPr>
          <a:xfrm>
            <a:off x="2090736" y="441839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/>
          <p:cNvSpPr/>
          <p:nvPr/>
        </p:nvSpPr>
        <p:spPr>
          <a:xfrm>
            <a:off x="2257193" y="4210034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1523999" y="43773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1931188" y="4202883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1371599" y="4175524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1848542" y="4004049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Cube 47"/>
          <p:cNvSpPr/>
          <p:nvPr/>
        </p:nvSpPr>
        <p:spPr>
          <a:xfrm>
            <a:off x="1523999" y="4248150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/>
          <p:cNvSpPr/>
          <p:nvPr/>
        </p:nvSpPr>
        <p:spPr>
          <a:xfrm>
            <a:off x="2165620" y="4052866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Cube 49"/>
          <p:cNvSpPr/>
          <p:nvPr/>
        </p:nvSpPr>
        <p:spPr>
          <a:xfrm>
            <a:off x="1817661" y="437194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/>
          <p:cNvSpPr/>
          <p:nvPr/>
        </p:nvSpPr>
        <p:spPr>
          <a:xfrm>
            <a:off x="1925379" y="452616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1753580" y="455414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1066799" y="4396974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/>
          <p:cNvSpPr/>
          <p:nvPr/>
        </p:nvSpPr>
        <p:spPr>
          <a:xfrm>
            <a:off x="1219199" y="4248150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2228797" y="442793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/>
          <p:cNvSpPr/>
          <p:nvPr/>
        </p:nvSpPr>
        <p:spPr>
          <a:xfrm>
            <a:off x="2132897" y="461665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2162062" y="4067179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Cube 57"/>
          <p:cNvSpPr/>
          <p:nvPr/>
        </p:nvSpPr>
        <p:spPr>
          <a:xfrm>
            <a:off x="1955722" y="438149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/>
          <p:cNvSpPr/>
          <p:nvPr/>
        </p:nvSpPr>
        <p:spPr>
          <a:xfrm>
            <a:off x="2108122" y="453389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/>
          <p:cNvSpPr/>
          <p:nvPr/>
        </p:nvSpPr>
        <p:spPr>
          <a:xfrm>
            <a:off x="990599" y="457021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/>
          <p:cNvSpPr/>
          <p:nvPr/>
        </p:nvSpPr>
        <p:spPr>
          <a:xfrm>
            <a:off x="2156171" y="429934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/>
          <p:cNvSpPr/>
          <p:nvPr/>
        </p:nvSpPr>
        <p:spPr>
          <a:xfrm>
            <a:off x="841773" y="4251724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1752599" y="4171950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/>
          <p:cNvSpPr/>
          <p:nvPr/>
        </p:nvSpPr>
        <p:spPr>
          <a:xfrm>
            <a:off x="2138169" y="3857596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5" name="Cube 64"/>
          <p:cNvSpPr/>
          <p:nvPr/>
        </p:nvSpPr>
        <p:spPr>
          <a:xfrm>
            <a:off x="1371599" y="4341016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2085261" y="4106461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7" name="Cube 66"/>
          <p:cNvSpPr/>
          <p:nvPr/>
        </p:nvSpPr>
        <p:spPr>
          <a:xfrm flipH="1">
            <a:off x="2077378" y="464344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1581149" y="451724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 flipH="1">
            <a:off x="1219199" y="4481520"/>
            <a:ext cx="72626" cy="72626"/>
          </a:xfrm>
          <a:prstGeom prst="cube">
            <a:avLst/>
          </a:prstGeom>
          <a:solidFill>
            <a:schemeClr val="accent6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ube 69"/>
          <p:cNvSpPr/>
          <p:nvPr/>
        </p:nvSpPr>
        <p:spPr>
          <a:xfrm>
            <a:off x="1447799" y="44767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2" descr="\\192.168.1.18\mt_school\2014_15\03 ICSE\Std. X\TAT\Science\Chemistry\epsom-salt_30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828799" y="1428750"/>
            <a:ext cx="381000" cy="3048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3" name="Picture 2" descr="\\192.168.1.18\mt_school\2014_15\03 ICSE\Std. X\TAT\Science\Chemistry\epsom-salt_30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1034087">
            <a:off x="1850935" y="1336214"/>
            <a:ext cx="389334" cy="448989"/>
          </a:xfrm>
          <a:prstGeom prst="rect">
            <a:avLst/>
          </a:prstGeom>
          <a:noFill/>
        </p:spPr>
      </p:pic>
      <p:pic>
        <p:nvPicPr>
          <p:cNvPr id="74" name="Picture 2" descr="\\192.168.1.18\mt_school\2014_15\03 ICSE\Std. X\TAT\Science\Chemistry\epsom-salt_30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5400000">
            <a:off x="1309876" y="3412261"/>
            <a:ext cx="669012" cy="206956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/>
          <p:nvPr/>
        </p:nvCxnSpPr>
        <p:spPr>
          <a:xfrm>
            <a:off x="653556" y="2354820"/>
            <a:ext cx="221467" cy="22126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105835" y="1581150"/>
            <a:ext cx="1352665" cy="338554"/>
            <a:chOff x="2410636" y="1581150"/>
            <a:chExt cx="1352665" cy="338554"/>
          </a:xfrm>
        </p:grpSpPr>
        <p:sp>
          <p:nvSpPr>
            <p:cNvPr id="77" name="Rectangle 76"/>
            <p:cNvSpPr/>
            <p:nvPr/>
          </p:nvSpPr>
          <p:spPr>
            <a:xfrm>
              <a:off x="3158648" y="1581150"/>
              <a:ext cx="604653" cy="3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lvl="0" algn="ctr"/>
              <a:r>
                <a:rPr lang="en-US" b="1" dirty="0">
                  <a:latin typeface="Bookman Old Style" pitchFamily="18" charset="0"/>
                </a:rPr>
                <a:t>Salt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H="1" flipV="1">
              <a:off x="2410636" y="1628651"/>
              <a:ext cx="757537" cy="1386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2114549" y="1590675"/>
            <a:ext cx="1405565" cy="338554"/>
            <a:chOff x="2410636" y="1581150"/>
            <a:chExt cx="1405565" cy="338554"/>
          </a:xfrm>
        </p:grpSpPr>
        <p:sp>
          <p:nvSpPr>
            <p:cNvPr id="80" name="Rectangle 79"/>
            <p:cNvSpPr/>
            <p:nvPr/>
          </p:nvSpPr>
          <p:spPr>
            <a:xfrm>
              <a:off x="3105749" y="1581150"/>
              <a:ext cx="710452" cy="3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lvl="0" algn="ctr"/>
              <a:r>
                <a:rPr lang="en-US" b="1" dirty="0" smtClean="0">
                  <a:latin typeface="Bookman Old Style" pitchFamily="18" charset="0"/>
                </a:rPr>
                <a:t>Sand</a:t>
              </a:r>
              <a:endParaRPr lang="en-US" b="1" dirty="0">
                <a:latin typeface="Bookman Old Style" pitchFamily="18" charset="0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flipH="1" flipV="1">
              <a:off x="2410636" y="1628651"/>
              <a:ext cx="757537" cy="1386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093720" y="3436660"/>
            <a:ext cx="2011680" cy="612648"/>
            <a:chOff x="3093720" y="3436660"/>
            <a:chExt cx="2011680" cy="612648"/>
          </a:xfrm>
        </p:grpSpPr>
        <p:sp>
          <p:nvSpPr>
            <p:cNvPr id="83" name="Oval Callout 82"/>
            <p:cNvSpPr/>
            <p:nvPr/>
          </p:nvSpPr>
          <p:spPr>
            <a:xfrm>
              <a:off x="3093720" y="3436660"/>
              <a:ext cx="2011680" cy="612648"/>
            </a:xfrm>
            <a:prstGeom prst="wedgeEllipseCallout">
              <a:avLst>
                <a:gd name="adj1" fmla="val -80833"/>
                <a:gd name="adj2" fmla="val 438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130293" y="3574424"/>
              <a:ext cx="19239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b="1" dirty="0">
                  <a:solidFill>
                    <a:schemeClr val="bg1"/>
                  </a:solidFill>
                  <a:latin typeface="Bookman Old Style" pitchFamily="18" charset="0"/>
                </a:rPr>
                <a:t>Stir the mixture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353614" y="3297084"/>
            <a:ext cx="3199586" cy="798666"/>
            <a:chOff x="3093720" y="3164927"/>
            <a:chExt cx="3199586" cy="798666"/>
          </a:xfrm>
        </p:grpSpPr>
        <p:sp>
          <p:nvSpPr>
            <p:cNvPr id="86" name="Oval Callout 85"/>
            <p:cNvSpPr/>
            <p:nvPr/>
          </p:nvSpPr>
          <p:spPr>
            <a:xfrm>
              <a:off x="3093720" y="3164927"/>
              <a:ext cx="3199586" cy="798666"/>
            </a:xfrm>
            <a:prstGeom prst="wedgeEllipseCallout">
              <a:avLst>
                <a:gd name="adj1" fmla="val -80833"/>
                <a:gd name="adj2" fmla="val 438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215620" y="3278409"/>
              <a:ext cx="284908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</a:rPr>
                <a:t>Salt is soluble in water sand is insoluble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3040028" y="2724150"/>
            <a:ext cx="1227171" cy="381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Filtration</a:t>
            </a:r>
            <a:endParaRPr lang="en-US" b="1" dirty="0">
              <a:latin typeface="Bookman Old Style" pitchFamily="18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2590799" y="2899758"/>
            <a:ext cx="45801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267199" y="2677050"/>
            <a:ext cx="304800" cy="2029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267199" y="2981114"/>
            <a:ext cx="318072" cy="2118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4564379" y="2314088"/>
            <a:ext cx="1760220" cy="3629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latin typeface="Bookman Old Style" pitchFamily="18" charset="0"/>
              </a:rPr>
              <a:t>Residue </a:t>
            </a:r>
            <a:r>
              <a:rPr lang="en-US" b="1" dirty="0" smtClean="0">
                <a:latin typeface="Bookman Old Style" pitchFamily="18" charset="0"/>
              </a:rPr>
              <a:t>(Sand)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64379" y="3105150"/>
            <a:ext cx="1684020" cy="4687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Filtrate 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(Salt solution)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952999" y="4277324"/>
            <a:ext cx="762000" cy="381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Salt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257799" y="3655211"/>
            <a:ext cx="1447800" cy="381000"/>
          </a:xfrm>
          <a:prstGeom prst="rect">
            <a:avLst/>
          </a:prstGeom>
          <a:noFill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man Old Style" pitchFamily="18" charset="0"/>
              </a:rPr>
              <a:t>Evaporate</a:t>
            </a:r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5333999" y="3638550"/>
            <a:ext cx="1919" cy="5876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3027994" y="4078583"/>
            <a:ext cx="1010605" cy="381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Water</a:t>
            </a:r>
            <a:endParaRPr lang="en-US" b="1" dirty="0">
              <a:latin typeface="Bookman Old Style" pitchFamily="18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rot="5400000" flipH="1">
            <a:off x="2655060" y="3933010"/>
            <a:ext cx="1919" cy="5876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0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2.55785E-6 L -0.02101 0.5899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294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154 L -0.04027 0.5976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29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path" presetSubtype="0" repeatCount="2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9 -0.0358 C 0.03733 -0.0358 0.05938 -0.0142 0.05938 0.01296 C 0.05938 0.03982 0.03733 0.06173 0.01059 0.06173 C -0.01632 0.06173 -0.03819 0.03982 -0.03819 0.01296 C -0.03819 -0.0142 -0.01632 -0.0358 0.01059 -0.0358 Z " pathEditMode="relative" rAng="0" ptsTypes="fffff">
                                      <p:cBhvr>
                                        <p:cTn id="29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7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4938 C 0.01059 0.04938 0.01944 0.04043 0.01944 0.02994 C 0.01944 0.01914 0.01059 0.0105 1.66667E-6 0.0105 C -0.01077 0.0105 -0.01945 0.01914 -0.01945 0.02994 C -0.01945 0.04043 -0.01077 0.04938 1.66667E-6 0.04938 Z " pathEditMode="relative" rAng="0" ptsTypes="fffff">
                                      <p:cBhvr>
                                        <p:cTn id="29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66 0.02284 C 0.03437 0.02284 0.04566 0.03395 0.04566 0.04784 C 0.04566 0.06142 0.03437 0.07284 0.02066 0.07284 C 0.00677 0.07284 -0.00434 0.06142 -0.00434 0.04784 C -0.00434 0.03395 0.00677 0.02284 0.02066 0.02284 Z " pathEditMode="relative" rAng="0" ptsTypes="fffff">
                                      <p:cBhvr>
                                        <p:cTn id="30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93 -0.05093 C 0.00104 -0.05093 0.01424 -0.0642 0.01424 -0.08025 C 0.01424 -0.09661 0.00104 -0.10957 -0.01493 -0.10957 C -0.03108 -0.10957 -0.0441 -0.09661 -0.0441 -0.08025 C -0.0441 -0.0642 -0.03108 -0.05093 -0.01493 -0.05093 Z " pathEditMode="relative" rAng="0" ptsTypes="fffff">
                                      <p:cBhvr>
                                        <p:cTn id="30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0.02839 C 0.00347 0.02839 0.01545 0.01636 0.01545 0.00185 C 0.01545 -0.01297 0.00347 -0.02469 -0.01094 -0.02469 C -0.02552 -0.02469 -0.03733 -0.01297 -0.03733 0.00185 C -0.03733 0.01636 -0.02552 0.02839 -0.01094 0.02839 Z " pathEditMode="relative" rAng="0" ptsTypes="fffff">
                                      <p:cBhvr>
                                        <p:cTn id="30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4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02 0.13858 C 0.0349 0.13858 0.04965 0.12376 0.04965 0.10586 C 0.04965 0.08765 0.0349 0.07314 0.01702 0.07314 C -0.00104 0.07314 -0.01562 0.08765 -0.01562 0.10586 C -0.01562 0.12376 -0.00104 0.13858 0.01702 0.13858 Z " pathEditMode="relative" rAng="0" ptsTypes="fffff">
                                      <p:cBhvr>
                                        <p:cTn id="3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72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6 -0.05216 C -0.00799 -0.05216 0.00295 -0.04136 0.00295 -0.02778 C 0.00295 -0.01451 -0.00799 -0.0034 -0.02136 -0.0034 C -0.0349 -0.0034 -0.04566 -0.01451 -0.04566 -0.02778 C -0.04566 -0.04136 -0.0349 -0.05216 -0.02136 -0.05216 Z " pathEditMode="relative" rAng="0" ptsTypes="fffff">
                                      <p:cBhvr>
                                        <p:cTn id="30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8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093 C 0.01181 0.00093 0.02153 -0.00895 0.02153 -0.02067 C 0.02153 -0.03271 0.01181 -0.04228 -3.33333E-6 -0.04228 C -0.01198 -0.04228 -0.02152 -0.03271 -0.02152 -0.02067 C -0.02152 -0.00895 -0.01198 0.00093 -3.33333E-6 0.00093 Z " pathEditMode="relative" rAng="0" ptsTypes="fffff">
                                      <p:cBhvr>
                                        <p:cTn id="3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0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0.08333 C 0.00642 0.08333 0.01684 0.07284 0.01684 0.06018 C 0.01684 0.04722 0.00642 0.03704 -0.00625 0.03704 C -0.0191 0.03704 -0.02934 0.04722 -0.02934 0.06018 C -0.02934 0.07284 -0.0191 0.08333 -0.00625 0.08333 Z " pathEditMode="relative" rAng="0" ptsTypes="fffff">
                                      <p:cBhvr>
                                        <p:cTn id="3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96 0.08086 C -0.00399 0.08086 0.0092 0.06759 0.0092 0.05154 C 0.0092 0.03518 -0.00399 0.02222 -0.01996 0.02222 C -0.03611 0.02222 -0.04913 0.03518 -0.04913 0.05154 C -0.04913 0.06759 -0.03611 0.08086 -0.01996 0.08086 Z " pathEditMode="relative" rAng="0" ptsTypes="fffff">
                                      <p:cBhvr>
                                        <p:cTn id="31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2 0.10771 C -0.01233 0.10771 -0.00347 0.09876 -0.00347 0.08827 C -0.00347 0.07747 -0.01233 0.06883 -0.02292 0.06883 C -0.03368 0.06883 -0.04236 0.07747 -0.04236 0.08827 C -0.04236 0.09876 -0.03368 0.10771 -0.02292 0.10771 Z " pathEditMode="relative" rAng="0" ptsTypes="fffff">
                                      <p:cBhvr>
                                        <p:cTn id="3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4 0.09414 C -0.00173 0.09414 0.01025 0.10586 0.01025 0.12068 C 0.01025 0.13519 -0.00173 0.14722 -0.01614 0.14722 C -0.03073 0.14722 -0.04253 0.13519 -0.04253 0.12068 C -0.04253 0.10586 -0.03073 0.09414 -0.01614 0.09414 Z " pathEditMode="relative" rAng="0" ptsTypes="fffff">
                                      <p:cBhvr>
                                        <p:cTn id="3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54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4043 C 0.01337 -0.04043 0.02431 -0.05154 0.02431 -0.06482 C 0.02431 -0.0784 0.01337 -0.0892 -2.22222E-6 -0.0892 C -0.01354 -0.0892 -0.0243 -0.0784 -0.0243 -0.06482 C -0.0243 -0.05154 -0.01354 -0.04043 -2.22222E-6 -0.04043 Z " pathEditMode="relative" rAng="0" ptsTypes="fffff">
                                      <p:cBhvr>
                                        <p:cTn id="3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2 0.08364 C 0.00417 0.08364 0.01511 0.09444 0.01511 0.10802 C 0.01511 0.12129 0.00417 0.1324 -0.0092 0.1324 C -0.02274 0.1324 -0.03351 0.12129 -0.03351 0.10802 C -0.03351 0.09444 -0.02274 0.08364 -0.0092 0.08364 Z " pathEditMode="relative" rAng="0" ptsTypes="fffff">
                                      <p:cBhvr>
                                        <p:cTn id="3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8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7994 C 0.01215 0.07994 0.02222 0.06975 0.02222 0.05772 C 0.02222 0.04537 0.01215 0.0355 2.77778E-7 0.0355 C -0.01233 0.0355 -0.02222 0.04537 -0.02222 0.05772 C -0.02222 0.06975 -0.01233 0.07994 2.77778E-7 0.07994 Z " pathEditMode="relative" rAng="0" ptsTypes="fffff">
                                      <p:cBhvr>
                                        <p:cTn id="3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61 0.09784 C -0.01025 0.09784 0.00069 0.08673 0.00069 0.07345 C 0.00069 0.05987 -0.01025 0.04907 -0.02361 0.04907 C -0.03716 0.04907 -0.04792 0.05987 -0.04792 0.07345 C -0.04792 0.08673 -0.03716 0.09784 -0.02361 0.09784 Z " pathEditMode="relative" rAng="0" ptsTypes="fffff">
                                      <p:cBhvr>
                                        <p:cTn id="3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0.06265 C -0.01666 0.06265 -0.00625 0.05216 -0.00625 0.03981 C -0.00625 0.02716 -0.01666 0.01697 -0.02916 0.01697 C -0.04184 0.01697 -0.05208 0.02716 -0.05208 0.03981 C -0.05208 0.05216 -0.04184 0.06265 -0.02916 0.06265 Z " pathEditMode="relative" rAng="0" ptsTypes="fffff">
                                      <p:cBhvr>
                                        <p:cTn id="3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4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0.12408 C 0.02517 0.12408 0.03802 0.11111 0.03802 0.09568 C 0.03802 0.07994 0.02517 0.06729 0.00955 0.06729 C -0.00625 0.06729 -0.01893 0.07994 -0.01893 0.09568 C -0.01893 0.11111 -0.00625 0.12408 0.00955 0.12408 Z " pathEditMode="relative" rAng="0" ptsTypes="fffff">
                                      <p:cBhvr>
                                        <p:cTn id="3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0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0.11698 C 0.00556 0.11698 0.01441 0.10802 0.01441 0.09753 C 0.01441 0.08673 0.00556 0.07809 -0.00503 0.07809 C -0.0158 0.07809 -0.02448 0.08673 -0.02448 0.09753 C -0.02448 0.10802 -0.0158 0.11698 -0.00503 0.11698 Z " pathEditMode="relative" rAng="0" ptsTypes="fffff">
                                      <p:cBhvr>
                                        <p:cTn id="3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0.07809 C 0.00521 0.07809 0.01372 0.06944 0.01372 0.05926 C 0.01372 0.04876 0.00521 0.04043 -0.00503 0.04043 C -0.01545 0.04043 -0.02378 0.04876 -0.02378 0.05926 C -0.02378 0.06944 -0.01545 0.07809 -0.00503 0.07809 Z " pathEditMode="relative" rAng="0" ptsTypes="fffff">
                                      <p:cBhvr>
                                        <p:cTn id="33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83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2 0.12778 C 0.04202 0.12778 0.05764 0.11204 0.05764 0.0929 C 0.05764 0.07346 0.04202 0.05803 0.02292 0.05803 C 0.00365 0.05803 -0.0118 0.07346 -0.0118 0.0929 C -0.0118 0.11204 0.00365 0.12778 0.02292 0.12778 Z " pathEditMode="relative" rAng="0" ptsTypes="fffff">
                                      <p:cBhvr>
                                        <p:cTn id="33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88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14692 C 0.02535 0.14692 0.03524 0.13704 0.03524 0.125 C 0.03524 0.11266 0.02535 0.10309 0.01337 0.10309 C 0.00122 0.10309 -0.00851 0.11266 -0.00851 0.125 C -0.00851 0.13704 0.00122 0.14692 0.01337 0.14692 Z " pathEditMode="relative" rAng="0" ptsTypes="fffff">
                                      <p:cBhvr>
                                        <p:cTn id="33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1"/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4 0.07592 C 0.02187 0.07592 0.03402 0.06358 0.03402 0.04876 C 0.03402 0.03364 0.02187 0.0216 0.00694 0.0216 C -0.00816 0.0216 -0.02014 0.03364 -0.02014 0.04876 C -0.02014 0.06358 -0.00816 0.07592 0.00694 0.07592 Z " pathEditMode="relative" rAng="0" ptsTypes="fffff">
                                      <p:cBhvr>
                                        <p:cTn id="34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16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0.13519 C 0.01996 0.13519 0.03281 0.12222 0.03281 0.10679 C 0.03281 0.09105 0.01996 0.0784 0.00434 0.0784 C -0.01146 0.0784 -0.02413 0.09105 -0.02413 0.10679 C -0.02413 0.12222 -0.01146 0.13519 0.00434 0.13519 Z " pathEditMode="relative" rAng="0" ptsTypes="fffff">
                                      <p:cBhvr>
                                        <p:cTn id="34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0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13981 C 0.02864 0.13981 0.04184 0.12654 0.04184 0.11049 C 0.04184 0.09413 0.02864 0.08117 0.0125 0.08117 C -0.00382 0.08117 -0.01684 0.09413 -0.01684 0.11049 C -0.01684 0.12654 -0.00382 0.13981 0.0125 0.13981 Z " pathEditMode="relative" rAng="0" ptsTypes="fffff">
                                      <p:cBhvr>
                                        <p:cTn id="34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179 C 0.01337 0.0179 0.02431 0.00679 0.02431 -0.00648 C 0.02431 -0.02006 0.01337 -0.03086 -2.22222E-6 -0.03086 C -0.01354 -0.03086 -0.0243 -0.02006 -0.0243 -0.00648 C -0.0243 0.00679 -0.01354 0.0179 -2.22222E-6 0.0179 Z " pathEditMode="relative" rAng="0" ptsTypes="fffff">
                                      <p:cBhvr>
                                        <p:cTn id="34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0.0676 C 0.01841 0.0676 0.02917 0.05679 0.02917 0.04383 C 0.02917 0.03056 0.01841 0.02007 0.00556 0.02007 C -0.00746 0.02007 -0.01805 0.03056 -0.01805 0.04383 C -0.01805 0.05679 -0.00746 0.0676 0.00556 0.0676 Z " pathEditMode="relative" rAng="0" ptsTypes="fffff">
                                      <p:cBhvr>
                                        <p:cTn id="34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10617 C 0.01754 0.10617 0.03195 0.09166 0.03195 0.07407 C 0.03195 0.05617 0.01754 0.04197 5E-6 0.04197 C -0.01771 0.04197 -0.03195 0.05617 -0.03195 0.07407 C -0.03195 0.09166 -0.01771 0.10617 5E-6 0.10617 Z " pathEditMode="relative" rAng="0" ptsTypes="fffff">
                                      <p:cBhvr>
                                        <p:cTn id="35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39 -0.05494 C -0.02344 -0.05494 -0.00382 -0.03549 -0.00382 -0.01142 C -0.00382 0.01235 -0.02344 0.0321 -0.04739 0.0321 C -0.07153 0.0321 -0.09097 0.01235 -0.09097 -0.01142 C -0.09097 -0.03549 -0.07153 -0.05494 -0.04739 -0.05494 Z " pathEditMode="relative" rAng="0" ptsTypes="fffff">
                                      <p:cBhvr>
                                        <p:cTn id="35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52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48 0.01512 C -0.04548 0.01512 -0.04201 0.01173 -0.04201 0.00771 C -0.04201 0.00339 -0.04548 0.00031 -0.04948 0.00031 C -0.05364 0.00031 -0.05694 0.00339 -0.05694 0.00771 C -0.05694 0.01173 -0.05364 0.01512 -0.04948 0.01512 Z " pathEditMode="relative" rAng="0" ptsTypes="fffff">
                                      <p:cBhvr>
                                        <p:cTn id="35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1"/>
                                    </p:animMotion>
                                  </p:childTnLst>
                                </p:cTn>
                              </p:par>
                              <p:par>
                                <p:cTn id="355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04692 C 0.0217 0.04692 0.03959 0.02902 0.03959 0.00741 C 0.03959 -0.0145 0.0217 -0.03209 -3.05556E-6 -0.03209 C -0.02187 -0.03209 -0.03958 -0.0145 -0.03958 0.00741 C -0.03958 0.02902 -0.02187 0.04692 -3.05556E-6 0.04692 Z " pathEditMode="relative" rAng="0" ptsTypes="fffff">
                                      <p:cBhvr>
                                        <p:cTn id="35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1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0.01667 C 0.01684 0.01667 0.02656 0.02624 0.02656 0.03828 C 0.02656 0.05 0.01684 0.05988 0.00503 0.05988 C -0.00695 0.05988 -0.0165 0.05 -0.0165 0.03828 C -0.0165 0.02624 -0.00695 0.01667 0.00503 0.01667 Z " pathEditMode="relative" rAng="0" ptsTypes="fffff">
                                      <p:cBhvr>
                                        <p:cTn id="35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8549 C 0.00937 0.08549 0.01701 0.07777 0.01701 0.06852 C 0.01701 0.05895 0.00937 0.05154 3.61111E-6 0.05154 C -0.00955 0.05154 -0.01702 0.05895 -0.01702 0.06852 C -0.01702 0.07777 -0.00955 0.08549 3.61111E-6 0.08549 Z " pathEditMode="relative" rAng="0" ptsTypes="fffff">
                                      <p:cBhvr>
                                        <p:cTn id="36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8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09 0.10649 C -0.05503 0.10649 -0.0401 0.09167 -0.0401 0.07346 C -0.0401 0.05494 -0.05503 0.04044 -0.07309 0.04044 C -0.09132 0.04044 -0.10608 0.05494 -0.10608 0.07346 C -0.10608 0.09167 -0.09132 0.10649 -0.07309 0.10649 Z " pathEditMode="relative" rAng="0" ptsTypes="fffff">
                                      <p:cBhvr>
                                        <p:cTn id="36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02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75 0.04846 C 0.06684 0.04846 0.08247 0.03612 0.08247 0.02068 C 0.08247 0.00525 0.06684 -0.00709 0.04775 -0.00709 C 0.02865 -0.00709 0.01337 0.00525 0.01337 0.02068 C 0.01337 0.03612 0.02865 0.04846 0.04775 0.04846 Z " pathEditMode="relative" rAng="0" ptsTypes="fffff">
                                      <p:cBhvr>
                                        <p:cTn id="36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778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11 0.0605 C -0.07448 0.0605 -0.06475 0.06975 -0.06475 0.08179 C -0.06475 0.09352 -0.07448 0.10309 -0.08611 0.10309 C -0.09791 0.10309 -0.10746 0.09352 -0.10746 0.08179 C -0.10746 0.06975 -0.09791 0.0605 -0.08611 0.0605 Z " pathEditMode="relative" rAng="0" ptsTypes="fffff">
                                      <p:cBhvr>
                                        <p:cTn id="36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0.02438 C -0.03472 0.02438 -0.02222 0.01173 -0.02222 -0.0034 C -0.02222 -0.01883 -0.03472 -0.03117 -0.05 -0.03117 C -0.06545 -0.03117 -0.07778 -0.01883 -0.07778 -0.0034 C -0.07778 0.01173 -0.06545 0.02438 -0.05 0.02438 Z " pathEditMode="relative" rAng="0" ptsTypes="fffff">
                                      <p:cBhvr>
                                        <p:cTn id="36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9074 C -0.01528 -0.09074 -0.02743 -0.07871 -0.02743 -0.06327 C -0.02743 -0.04815 -0.01528 -0.03581 3.33333E-6 -0.03581 C 0.0151 -0.03581 0.02743 -0.04815 0.02743 -0.06327 C 0.02743 -0.07871 0.0151 -0.09074 3.33333E-6 -0.09074 Z " pathEditMode="relative" rAng="0" ptsTypes="fffff">
                                      <p:cBhvr>
                                        <p:cTn id="37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7"/>
                                    </p:animMotion>
                                  </p:childTnLst>
                                </p:cTn>
                              </p:par>
                              <p:par>
                                <p:cTn id="371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-0.06635 C 0.0033 -0.06635 0.01268 -0.05709 0.01268 -0.04537 C 0.01268 -0.03395 0.0033 -0.02438 -0.00816 -0.02438 C -0.01979 -0.02438 -0.02899 -0.03395 -0.02899 -0.04537 C -0.02899 -0.05709 -0.01979 -0.06635 -0.00816 -0.06635 Z " pathEditMode="relative" rAng="0" ptsTypes="fffff">
                                      <p:cBhvr>
                                        <p:cTn id="37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99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8025 C 0.01563 -0.08025 0.02848 -0.06759 0.02848 -0.05185 C 0.02848 -0.03642 0.01563 -0.02346 -3.05556E-6 -0.02346 C -0.0158 -0.02346 -0.02847 -0.03642 -0.02847 -0.05185 C -0.02847 -0.06759 -0.0158 -0.08025 -3.05556E-6 -0.08025 Z " pathEditMode="relative" rAng="0" ptsTypes="fffff">
                                      <p:cBhvr>
                                        <p:cTn id="37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8179 C 0.01215 0.08179 0.02222 0.07161 0.02222 0.05957 C 0.02222 0.04723 0.01215 0.03735 2.77778E-7 0.03735 C -0.01233 0.03735 -0.02222 0.04723 -0.02222 0.05957 C -0.02222 0.07161 -0.01233 0.08179 2.77778E-7 0.08179 Z " pathEditMode="relative" rAng="0" ptsTypes="fffff">
                                      <p:cBhvr>
                                        <p:cTn id="37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98 -0.02716 C -0.04688 -0.02716 -0.03455 -0.01512 -0.03455 0.00031 C -0.03455 0.01543 -0.04688 0.02778 -0.06198 0.02778 C -0.07726 0.02778 -0.08941 0.01543 -0.08941 0.00031 C -0.08941 -0.01512 -0.07726 -0.02716 -0.06198 -0.02716 Z " pathEditMode="relative" rAng="0" ptsTypes="fffff">
                                      <p:cBhvr>
                                        <p:cTn id="37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7"/>
                                    </p:animMotion>
                                  </p:childTnLst>
                                </p:cTn>
                              </p:par>
                              <p:par>
                                <p:cTn id="379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35 -0.09352 C -0.03473 -0.09352 -0.02188 -0.08086 -0.02188 -0.06512 C -0.02188 -0.04969 -0.03473 -0.03673 -0.05035 -0.03673 C -0.06615 -0.03673 -0.07882 -0.04969 -0.07882 -0.06512 C -0.07882 -0.08086 -0.06615 -0.09352 -0.05035 -0.09352 Z " pathEditMode="relative" rAng="0" ptsTypes="fffff">
                                      <p:cBhvr>
                                        <p:cTn id="38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0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86 0.05772 C -0.01354 0.05772 -0.00329 0.06759 -0.00329 0.08025 C -0.00329 0.09259 -0.01354 0.10278 -0.02586 0.10278 C -0.03836 0.10278 -0.04843 0.09259 -0.04843 0.08025 C -0.04843 0.06759 -0.03836 0.05772 -0.02586 0.05772 Z " pathEditMode="relative" rAng="0" ptsTypes="fffff">
                                      <p:cBhvr>
                                        <p:cTn id="38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8 0.05216 C 0.0085 0.05216 0.021 0.03951 0.021 0.02438 C 0.021 0.00895 0.0085 -0.00339 -0.00678 -0.00339 C -0.02223 -0.00339 -0.03455 0.00895 -0.03455 0.02438 C -0.03455 0.03951 -0.02223 0.05216 -0.00678 0.05216 Z " pathEditMode="relative" rAng="0" ptsTypes="fffff">
                                      <p:cBhvr>
                                        <p:cTn id="38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385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71 -0.06265 C 0.00226 -0.06265 0.01545 -0.04969 0.01545 -0.03333 C 0.01545 -0.01728 0.00226 -0.00401 -0.01371 -0.00401 C -0.02986 -0.00401 -0.04288 -0.01728 -0.04288 -0.03333 C -0.04288 -0.04969 -0.02986 -0.06265 -0.01371 -0.06265 Z " pathEditMode="relative" rAng="0" ptsTypes="fffff">
                                      <p:cBhvr>
                                        <p:cTn id="38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32"/>
                                    </p:animMotion>
                                  </p:childTnLst>
                                </p:cTn>
                              </p:par>
                              <p:par>
                                <p:cTn id="38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05494 C 0.0125 -0.05494 0.02292 -0.04475 0.02292 -0.0321 C 0.02292 -0.01975 0.0125 -0.00926 2.77778E-7 -0.00926 C -0.01267 -0.00926 -0.02292 -0.01975 -0.02292 -0.0321 C -0.02292 -0.04475 -0.01267 -0.05494 2.77778E-7 -0.05494 Z " pathEditMode="relative" rAng="0" ptsTypes="fffff">
                                      <p:cBhvr>
                                        <p:cTn id="38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84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01697 C 0.00799 -0.01697 0.01719 -0.00802 0.01719 0.00309 C 0.01719 0.01389 0.00799 0.02315 -0.00295 0.02315 C -0.01406 0.02315 -0.02309 0.01389 -0.02309 0.00309 C -0.02309 -0.00802 -0.01406 -0.01697 -0.00295 -0.01697 Z " pathEditMode="relative" rAng="0" ptsTypes="fffff">
                                      <p:cBhvr>
                                        <p:cTn id="39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6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4 -0.00771 C 0.04983 -0.00771 0.04149 0.00062 0.04149 0.01111 C 0.04149 0.0213 0.04983 0.02994 0.06024 0.02994 C 0.07049 0.02994 0.07899 0.0213 0.07899 0.01111 C 0.07899 0.00062 0.07049 -0.00771 0.06024 -0.00771 Z " pathEditMode="relative" rAng="0" ptsTypes="fffff">
                                      <p:cBhvr>
                                        <p:cTn id="39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76 0.09784 C 0.05226 0.09784 0.06268 0.08735 0.06268 0.075 C 0.06268 0.06235 0.05226 0.05216 0.03976 0.05216 C 0.02709 0.05216 0.01684 0.06235 0.01684 0.075 C 0.01684 0.08735 0.02709 0.09784 0.03976 0.09784 Z " pathEditMode="relative" rAng="0" ptsTypes="fffff">
                                      <p:cBhvr>
                                        <p:cTn id="39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4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35 0.10895 C -0.01389 0.10895 -0.00451 0.09938 -0.00451 0.08796 C -0.00451 0.07623 -0.01389 0.06697 -0.02535 0.06697 C -0.03698 0.06697 -0.04618 0.07623 -0.04618 0.08796 C -0.04618 0.09938 -0.03698 0.10895 -0.02535 0.10895 Z " pathEditMode="relative" rAng="0" ptsTypes="fffff">
                                      <p:cBhvr>
                                        <p:cTn id="39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9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1 0.00463 C 0.02239 0.00463 0.03489 0.01697 0.03489 0.0324 C 0.03489 0.04753 0.02239 0.06018 0.00711 0.06018 C -0.00834 0.06018 -0.02066 0.04753 -0.02066 0.0324 C -0.02066 0.01697 -0.00834 0.00463 0.00711 0.00463 Z " pathEditMode="relative" rAng="0" ptsTypes="fffff">
                                      <p:cBhvr>
                                        <p:cTn id="39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8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2377 C 0.01285 -0.02377 0.02361 -0.01327 0.02361 3.08642E-6 C 0.02361 0.01296 0.01285 0.02376 2.22222E-6 0.02376 C -0.01302 0.02376 -0.02361 0.01296 -0.02361 3.08642E-6 C -0.02361 -0.01327 -0.01302 -0.02377 2.22222E-6 -0.02377 Z " pathEditMode="relative" rAng="0" ptsTypes="fffff">
                                      <p:cBhvr>
                                        <p:cTn id="40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77"/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74 -0.11358 C -0.00903 -0.11358 0.00226 -0.10247 0.00226 -0.08858 C 0.00226 -0.075 -0.00903 -0.06358 -0.02274 -0.06358 C -0.03663 -0.06358 -0.04774 -0.075 -0.04774 -0.08858 C -0.04774 -0.10247 -0.03663 -0.11358 -0.02274 -0.11358 Z " pathEditMode="relative" rAng="0" ptsTypes="fffff">
                                      <p:cBhvr>
                                        <p:cTn id="40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2963 C 0.01684 -0.02963 0.03056 -0.01605 0.03056 0.00092 C 0.03056 0.01759 0.01684 0.03148 -3.05556E-6 0.03148 C -0.01701 0.03148 -0.03055 0.01759 -0.03055 0.00092 C -0.03055 -0.01605 -0.01701 -0.02963 -3.05556E-6 -0.02963 Z " pathEditMode="relative" rAng="0" ptsTypes="fffff">
                                      <p:cBhvr>
                                        <p:cTn id="40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9 -0.02531 C -0.00503 -0.02531 0.00434 -0.03488 0.00434 -0.0463 C 0.00434 -0.05803 -0.00503 -0.06729 -0.01649 -0.06729 C -0.02813 -0.06729 -0.03733 -0.05803 -0.03733 -0.0463 C -0.03733 -0.03488 -0.02813 -0.02531 -0.01649 -0.02531 Z " pathEditMode="relative" rAng="0" ptsTypes="fffff">
                                      <p:cBhvr>
                                        <p:cTn id="40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9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8858 C 0.01007 -0.08858 0.02014 -0.07901 0.02014 -0.06636 C 0.02014 -0.05432 0.01007 -0.04414 -0.00208 -0.04414 C -0.01458 -0.04414 -0.0243 -0.05432 -0.0243 -0.06636 C -0.0243 -0.07901 -0.01458 -0.08858 -0.00208 -0.08858 Z " pathEditMode="relative" rAng="0" ptsTypes="fffff">
                                      <p:cBhvr>
                                        <p:cTn id="40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4000"/>
                            </p:stCondLst>
                            <p:childTnLst>
                              <p:par>
                                <p:cTn id="410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1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3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5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7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9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1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3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5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7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9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1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3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5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7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9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1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3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5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7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9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1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3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5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7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9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6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1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6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3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6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5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6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7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6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9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1" dur="2000" fill="hold"/>
                                        <p:tgtEl>
                                          <p:spTgt spid="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3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5" dur="2000" fill="hold"/>
                                        <p:tgtEl>
                                          <p:spTgt spid="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7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7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9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8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1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8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3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8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5" dur="200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8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7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8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9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9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1" dur="20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9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3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9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5" dur="2000" fill="hold"/>
                                        <p:tgtEl>
                                          <p:spTgt spid="5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9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7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9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9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1" dur="2000" fill="hold"/>
                                        <p:tgtEl>
                                          <p:spTgt spid="6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3" dur="2000" fill="hold"/>
                                        <p:tgtEl>
                                          <p:spTgt spid="6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5" dur="2000" fill="hold"/>
                                        <p:tgtEl>
                                          <p:spTgt spid="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7" dur="2000" fill="hold"/>
                                        <p:tgtEl>
                                          <p:spTgt spid="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0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9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1" dur="2000" fill="hold"/>
                                        <p:tgtEl>
                                          <p:spTgt spid="6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3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5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1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7" dur="2000" fill="hold"/>
                                        <p:tgtEl>
                                          <p:spTgt spid="6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1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9" dur="2000" fill="hold"/>
                                        <p:tgtEl>
                                          <p:spTgt spid="6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2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1" dur="2000" fill="hold"/>
                                        <p:tgtEl>
                                          <p:spTgt spid="7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500"/>
                            </p:stCondLst>
                            <p:childTnLst>
                              <p:par>
                                <p:cTn id="5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3" grpId="1" animBg="1"/>
      <p:bldP spid="13" grpId="2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88" grpId="0" animBg="1"/>
      <p:bldP spid="92" grpId="0" animBg="1"/>
      <p:bldP spid="93" grpId="0" animBg="1"/>
      <p:bldP spid="94" grpId="0" animBg="1"/>
      <p:bldP spid="95" grpId="0"/>
      <p:bldP spid="97" grpId="0" animBg="1"/>
      <p:bldP spid="9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33350"/>
            <a:ext cx="905211" cy="381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latin typeface="Bookman Old Style" pitchFamily="18" charset="0"/>
              </a:rPr>
              <a:t>Uses </a:t>
            </a:r>
            <a:endParaRPr lang="en-US" sz="1800" b="1" dirty="0">
              <a:latin typeface="Bookman Old Style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6499" y="3185034"/>
            <a:ext cx="4589144" cy="1958465"/>
            <a:chOff x="1857603" y="1152849"/>
            <a:chExt cx="4166487" cy="1629804"/>
          </a:xfrm>
        </p:grpSpPr>
        <p:sp>
          <p:nvSpPr>
            <p:cNvPr id="10" name="Cloud Callout 9"/>
            <p:cNvSpPr/>
            <p:nvPr/>
          </p:nvSpPr>
          <p:spPr>
            <a:xfrm>
              <a:off x="1857603" y="1152849"/>
              <a:ext cx="4166487" cy="1629804"/>
            </a:xfrm>
            <a:prstGeom prst="cloudCallout">
              <a:avLst>
                <a:gd name="adj1" fmla="val 43889"/>
                <a:gd name="adj2" fmla="val -6096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8973" y="1351003"/>
              <a:ext cx="3251556" cy="1101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Carbon remains undissolved. The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sulphur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 solution containing carbon is filtered, carbon is obtained as residue and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sulphur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 solution as filtrate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00400" y="2618776"/>
            <a:ext cx="1227171" cy="381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Filtration</a:t>
            </a:r>
            <a:endParaRPr lang="en-US" b="1" dirty="0">
              <a:latin typeface="Bookman Old Style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90799" y="2794384"/>
            <a:ext cx="45801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427571" y="2571676"/>
            <a:ext cx="304800" cy="2029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27571" y="2875740"/>
            <a:ext cx="318072" cy="2118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24750" y="2208714"/>
            <a:ext cx="2141221" cy="36296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latin typeface="Bookman Old Style" pitchFamily="18" charset="0"/>
              </a:rPr>
              <a:t>Residue </a:t>
            </a:r>
            <a:r>
              <a:rPr lang="en-US" b="1" dirty="0" smtClean="0">
                <a:latin typeface="Bookman Old Style" pitchFamily="18" charset="0"/>
              </a:rPr>
              <a:t>(Carbon)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24750" y="2999776"/>
            <a:ext cx="2209450" cy="4687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Filtrate 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(</a:t>
            </a:r>
            <a:r>
              <a:rPr lang="en-US" b="1" dirty="0" err="1" smtClean="0">
                <a:latin typeface="Bookman Old Style" pitchFamily="18" charset="0"/>
              </a:rPr>
              <a:t>Sulphur</a:t>
            </a:r>
            <a:r>
              <a:rPr lang="en-US" b="1" dirty="0" smtClean="0">
                <a:latin typeface="Bookman Old Style" pitchFamily="18" charset="0"/>
              </a:rPr>
              <a:t> solution)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13371" y="4171950"/>
            <a:ext cx="1135030" cy="381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Bookman Old Style" pitchFamily="18" charset="0"/>
              </a:rPr>
              <a:t>Sulphur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18171" y="3549837"/>
            <a:ext cx="1447800" cy="381000"/>
          </a:xfrm>
          <a:prstGeom prst="rect">
            <a:avLst/>
          </a:prstGeom>
          <a:noFill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man Old Style" pitchFamily="18" charset="0"/>
              </a:rPr>
              <a:t>Evaporate</a:t>
            </a:r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494371" y="3533176"/>
            <a:ext cx="1919" cy="5876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28600" y="2419350"/>
            <a:ext cx="2408271" cy="7239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carbon + </a:t>
            </a:r>
            <a:r>
              <a:rPr lang="en-US" b="1" dirty="0" err="1" smtClean="0">
                <a:latin typeface="Bookman Old Style" pitchFamily="18" charset="0"/>
              </a:rPr>
              <a:t>sulphur</a:t>
            </a:r>
            <a:r>
              <a:rPr lang="en-US" b="1" dirty="0" smtClean="0">
                <a:latin typeface="Bookman Old Style" pitchFamily="18" charset="0"/>
              </a:rPr>
              <a:t> mixture in 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carbon </a:t>
            </a:r>
            <a:r>
              <a:rPr lang="en-US" b="1" dirty="0" err="1" smtClean="0">
                <a:latin typeface="Bookman Old Style" pitchFamily="18" charset="0"/>
              </a:rPr>
              <a:t>disulphide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13985" y="880254"/>
            <a:ext cx="5029200" cy="1234296"/>
            <a:chOff x="1857603" y="1152851"/>
            <a:chExt cx="5465380" cy="1260834"/>
          </a:xfrm>
        </p:grpSpPr>
        <p:sp>
          <p:nvSpPr>
            <p:cNvPr id="13" name="Cloud Callout 12"/>
            <p:cNvSpPr/>
            <p:nvPr/>
          </p:nvSpPr>
          <p:spPr>
            <a:xfrm>
              <a:off x="1857603" y="1152851"/>
              <a:ext cx="5465380" cy="1260834"/>
            </a:xfrm>
            <a:prstGeom prst="cloudCallout">
              <a:avLst>
                <a:gd name="adj1" fmla="val 5746"/>
                <a:gd name="adj2" fmla="val 17827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67654" y="1397814"/>
              <a:ext cx="4373564" cy="848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On evaporating the filtrate, Carbon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disulphide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 solvent is evaporated and solid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sulphur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 remains behind.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304799" y="657091"/>
            <a:ext cx="4419951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latin typeface="Bookman Old Style" pitchFamily="18" charset="0"/>
              </a:rPr>
              <a:t>Separation of carbon and </a:t>
            </a:r>
            <a:r>
              <a:rPr lang="en-US" sz="1800" b="1" dirty="0" err="1" smtClean="0">
                <a:latin typeface="Bookman Old Style" pitchFamily="18" charset="0"/>
              </a:rPr>
              <a:t>sulphur</a:t>
            </a:r>
            <a:r>
              <a:rPr lang="en-US" sz="1800" b="1" dirty="0" smtClean="0">
                <a:latin typeface="Bookman Old Style" pitchFamily="18" charset="0"/>
              </a:rPr>
              <a:t>. </a:t>
            </a:r>
            <a:endParaRPr lang="en-US" sz="1800" b="1" dirty="0">
              <a:latin typeface="Bookman Old Style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3400" y="1428750"/>
            <a:ext cx="4800600" cy="1033195"/>
            <a:chOff x="1857603" y="1152850"/>
            <a:chExt cx="5465380" cy="1502980"/>
          </a:xfrm>
        </p:grpSpPr>
        <p:sp>
          <p:nvSpPr>
            <p:cNvPr id="4" name="Cloud Callout 3"/>
            <p:cNvSpPr/>
            <p:nvPr/>
          </p:nvSpPr>
          <p:spPr>
            <a:xfrm>
              <a:off x="1857603" y="1152850"/>
              <a:ext cx="5465380" cy="1502980"/>
            </a:xfrm>
            <a:prstGeom prst="cloudCallout">
              <a:avLst>
                <a:gd name="adj1" fmla="val -29432"/>
                <a:gd name="adj2" fmla="val -10376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67654" y="1397814"/>
              <a:ext cx="4373563" cy="8506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Both are insoluble in water.</a:t>
              </a:r>
            </a:p>
            <a:p>
              <a:pPr lvl="0"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Solvent used is carbon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disulphide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274" y="3415868"/>
            <a:ext cx="4953000" cy="1337995"/>
            <a:chOff x="1857603" y="1152850"/>
            <a:chExt cx="5465380" cy="1502980"/>
          </a:xfrm>
        </p:grpSpPr>
        <p:sp>
          <p:nvSpPr>
            <p:cNvPr id="7" name="Cloud Callout 6"/>
            <p:cNvSpPr/>
            <p:nvPr/>
          </p:nvSpPr>
          <p:spPr>
            <a:xfrm>
              <a:off x="1857603" y="1152850"/>
              <a:ext cx="5465380" cy="1502980"/>
            </a:xfrm>
            <a:prstGeom prst="cloudCallout">
              <a:avLst>
                <a:gd name="adj1" fmla="val -16712"/>
                <a:gd name="adj2" fmla="val -7435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7654" y="1397814"/>
              <a:ext cx="4373563" cy="9334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Sulphur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 is soluble in carbon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disulphide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 where as carbon is insoluble in carbon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disulphide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0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4" grpId="0" animBg="1"/>
      <p:bldP spid="25" grpId="0" animBg="1"/>
      <p:bldP spid="26" grpId="0" animBg="1"/>
      <p:bldP spid="27" grpId="0"/>
      <p:bldP spid="29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65"/>
          <p:cNvGrpSpPr>
            <a:grpSpLocks/>
          </p:cNvGrpSpPr>
          <p:nvPr/>
        </p:nvGrpSpPr>
        <p:grpSpPr bwMode="auto">
          <a:xfrm>
            <a:off x="503110" y="1932412"/>
            <a:ext cx="2057400" cy="609037"/>
            <a:chOff x="76200" y="3581400"/>
            <a:chExt cx="3048000" cy="609600"/>
          </a:xfrm>
        </p:grpSpPr>
        <p:sp>
          <p:nvSpPr>
            <p:cNvPr id="36" name="Trapezoid 35"/>
            <p:cNvSpPr/>
            <p:nvPr/>
          </p:nvSpPr>
          <p:spPr>
            <a:xfrm>
              <a:off x="76200" y="3581400"/>
              <a:ext cx="30480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199" y="3619500"/>
              <a:ext cx="2286001" cy="3388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latin typeface="Bookman Old Style" pitchFamily="18" charset="0"/>
                </a:rPr>
                <a:t>PURE</a:t>
              </a:r>
            </a:p>
          </p:txBody>
        </p:sp>
      </p:grpSp>
      <p:grpSp>
        <p:nvGrpSpPr>
          <p:cNvPr id="11" name="Group 58"/>
          <p:cNvGrpSpPr>
            <a:grpSpLocks/>
          </p:cNvGrpSpPr>
          <p:nvPr/>
        </p:nvGrpSpPr>
        <p:grpSpPr bwMode="auto">
          <a:xfrm>
            <a:off x="1447796" y="1073150"/>
            <a:ext cx="6832600" cy="838200"/>
            <a:chOff x="1242348" y="2667000"/>
            <a:chExt cx="6226840" cy="838200"/>
          </a:xfrm>
        </p:grpSpPr>
        <p:cxnSp>
          <p:nvCxnSpPr>
            <p:cNvPr id="12" name="Straight Connector 11"/>
            <p:cNvCxnSpPr/>
            <p:nvPr/>
          </p:nvCxnSpPr>
          <p:spPr>
            <a:xfrm rot="10800000" flipV="1">
              <a:off x="1242348" y="2667000"/>
              <a:ext cx="3032402" cy="838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270410" y="2667000"/>
              <a:ext cx="3198778" cy="83820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71"/>
          <p:cNvGrpSpPr>
            <a:grpSpLocks/>
          </p:cNvGrpSpPr>
          <p:nvPr/>
        </p:nvGrpSpPr>
        <p:grpSpPr bwMode="auto">
          <a:xfrm>
            <a:off x="1479546" y="2597150"/>
            <a:ext cx="3390900" cy="857250"/>
            <a:chOff x="3459480" y="2667000"/>
            <a:chExt cx="8396800" cy="857251"/>
          </a:xfrm>
        </p:grpSpPr>
        <p:cxnSp>
          <p:nvCxnSpPr>
            <p:cNvPr id="21" name="Straight Connector 20"/>
            <p:cNvCxnSpPr/>
            <p:nvPr/>
          </p:nvCxnSpPr>
          <p:spPr>
            <a:xfrm rot="5400000">
              <a:off x="3437724" y="2688757"/>
              <a:ext cx="857251" cy="813736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269284" y="2667000"/>
              <a:ext cx="7586996" cy="831851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>
            <a:grpSpLocks/>
          </p:cNvGrpSpPr>
          <p:nvPr/>
        </p:nvGrpSpPr>
        <p:grpSpPr bwMode="auto">
          <a:xfrm rot="1698934">
            <a:off x="2823706" y="1852674"/>
            <a:ext cx="3672523" cy="744363"/>
            <a:chOff x="-442944" y="676542"/>
            <a:chExt cx="4040008" cy="990747"/>
          </a:xfrm>
        </p:grpSpPr>
        <p:sp>
          <p:nvSpPr>
            <p:cNvPr id="24" name="Cloud Callout 23"/>
            <p:cNvSpPr/>
            <p:nvPr/>
          </p:nvSpPr>
          <p:spPr>
            <a:xfrm rot="19907740">
              <a:off x="-442944" y="676542"/>
              <a:ext cx="4040008" cy="990747"/>
            </a:xfrm>
            <a:prstGeom prst="cloudCallout">
              <a:avLst>
                <a:gd name="adj1" fmla="val -57537"/>
                <a:gd name="adj2" fmla="val 1598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1600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25" name="TextBox 19"/>
            <p:cNvSpPr txBox="1">
              <a:spLocks noChangeArrowheads="1"/>
            </p:cNvSpPr>
            <p:nvPr/>
          </p:nvSpPr>
          <p:spPr bwMode="auto">
            <a:xfrm rot="19851842">
              <a:off x="301052" y="774179"/>
              <a:ext cx="2616573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Pure matter is further </a:t>
              </a:r>
            </a:p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classified as  </a:t>
              </a:r>
              <a:endParaRPr lang="en-IN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6" name="Group 62"/>
          <p:cNvGrpSpPr>
            <a:grpSpLocks/>
          </p:cNvGrpSpPr>
          <p:nvPr/>
        </p:nvGrpSpPr>
        <p:grpSpPr bwMode="auto">
          <a:xfrm>
            <a:off x="352421" y="3492806"/>
            <a:ext cx="2190750" cy="609037"/>
            <a:chOff x="76200" y="3581400"/>
            <a:chExt cx="3048000" cy="609600"/>
          </a:xfrm>
        </p:grpSpPr>
        <p:sp>
          <p:nvSpPr>
            <p:cNvPr id="27" name="Trapezoid 26"/>
            <p:cNvSpPr/>
            <p:nvPr/>
          </p:nvSpPr>
          <p:spPr>
            <a:xfrm>
              <a:off x="76200" y="3581400"/>
              <a:ext cx="30480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4350" y="3665914"/>
              <a:ext cx="2134809" cy="36967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 smtClean="0">
                  <a:latin typeface="Bookman Old Style" pitchFamily="18" charset="0"/>
                </a:rPr>
                <a:t>ELEMENTS</a:t>
              </a:r>
              <a:endParaRPr lang="en-US" b="1" kern="0" dirty="0">
                <a:latin typeface="Bookman Old Style" pitchFamily="18" charset="0"/>
              </a:endParaRPr>
            </a:p>
          </p:txBody>
        </p:sp>
      </p:grpSp>
      <p:grpSp>
        <p:nvGrpSpPr>
          <p:cNvPr id="29" name="Group 63"/>
          <p:cNvGrpSpPr>
            <a:grpSpLocks/>
          </p:cNvGrpSpPr>
          <p:nvPr/>
        </p:nvGrpSpPr>
        <p:grpSpPr bwMode="auto">
          <a:xfrm>
            <a:off x="3492202" y="3473193"/>
            <a:ext cx="2335530" cy="609600"/>
            <a:chOff x="3124200" y="3581400"/>
            <a:chExt cx="3200400" cy="609600"/>
          </a:xfrm>
        </p:grpSpPr>
        <p:sp>
          <p:nvSpPr>
            <p:cNvPr id="30" name="Trapezoid 29"/>
            <p:cNvSpPr/>
            <p:nvPr/>
          </p:nvSpPr>
          <p:spPr>
            <a:xfrm>
              <a:off x="3124200" y="3581400"/>
              <a:ext cx="32004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28999" y="3665835"/>
              <a:ext cx="2423301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 smtClean="0">
                  <a:latin typeface="Bookman Old Style" pitchFamily="18" charset="0"/>
                </a:rPr>
                <a:t>COMPOUNDS</a:t>
              </a:r>
              <a:endParaRPr lang="en-US" b="1" kern="0" dirty="0">
                <a:latin typeface="Bookman Old Style" pitchFamily="18" charset="0"/>
              </a:endParaRPr>
            </a:p>
          </p:txBody>
        </p:sp>
      </p:grpSp>
      <p:grpSp>
        <p:nvGrpSpPr>
          <p:cNvPr id="32" name="Group 81"/>
          <p:cNvGrpSpPr>
            <a:grpSpLocks/>
          </p:cNvGrpSpPr>
          <p:nvPr/>
        </p:nvGrpSpPr>
        <p:grpSpPr bwMode="auto">
          <a:xfrm>
            <a:off x="3511985" y="359807"/>
            <a:ext cx="2590800" cy="609600"/>
            <a:chOff x="3124200" y="901125"/>
            <a:chExt cx="3048000" cy="609600"/>
          </a:xfrm>
        </p:grpSpPr>
        <p:sp>
          <p:nvSpPr>
            <p:cNvPr id="33" name="Trapezoid 32"/>
            <p:cNvSpPr/>
            <p:nvPr/>
          </p:nvSpPr>
          <p:spPr>
            <a:xfrm>
              <a:off x="3124200" y="901125"/>
              <a:ext cx="30480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29185" y="920175"/>
              <a:ext cx="2223916" cy="33855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>
                  <a:latin typeface="Bookman Old Style" pitchFamily="18" charset="0"/>
                </a:rPr>
                <a:t>MATTER</a:t>
              </a:r>
            </a:p>
          </p:txBody>
        </p:sp>
      </p:grpSp>
      <p:grpSp>
        <p:nvGrpSpPr>
          <p:cNvPr id="38" name="Group 68"/>
          <p:cNvGrpSpPr>
            <a:grpSpLocks/>
          </p:cNvGrpSpPr>
          <p:nvPr/>
        </p:nvGrpSpPr>
        <p:grpSpPr bwMode="auto">
          <a:xfrm>
            <a:off x="6525415" y="1988112"/>
            <a:ext cx="2362200" cy="609037"/>
            <a:chOff x="6324600" y="3581400"/>
            <a:chExt cx="2819400" cy="609600"/>
          </a:xfrm>
        </p:grpSpPr>
        <p:sp>
          <p:nvSpPr>
            <p:cNvPr id="39" name="Trapezoid 38"/>
            <p:cNvSpPr/>
            <p:nvPr/>
          </p:nvSpPr>
          <p:spPr>
            <a:xfrm>
              <a:off x="6324600" y="3581400"/>
              <a:ext cx="28194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781799" y="3619500"/>
              <a:ext cx="1981198" cy="3388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 smtClean="0">
                  <a:latin typeface="Bookman Old Style" pitchFamily="18" charset="0"/>
                </a:rPr>
                <a:t>IMPURE</a:t>
              </a:r>
              <a:endParaRPr lang="en-US" b="1" kern="0" dirty="0"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1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loud Callout 42"/>
          <p:cNvSpPr/>
          <p:nvPr/>
        </p:nvSpPr>
        <p:spPr>
          <a:xfrm>
            <a:off x="3401716" y="1302781"/>
            <a:ext cx="4893173" cy="715926"/>
          </a:xfrm>
          <a:prstGeom prst="cloudCallout">
            <a:avLst>
              <a:gd name="adj1" fmla="val -72544"/>
              <a:gd name="adj2" fmla="val 343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2418" y="143290"/>
            <a:ext cx="207818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2174" y="1447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Crystallization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78882"/>
            <a:ext cx="7592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latin typeface="Bookman Old Style" pitchFamily="18" charset="0"/>
              </a:rPr>
              <a:t>The process of cooling a hot, concentrated solution of a substance</a:t>
            </a:r>
          </a:p>
          <a:p>
            <a:r>
              <a:rPr lang="en-US" b="1" dirty="0" smtClean="0">
                <a:latin typeface="Bookman Old Style" pitchFamily="18" charset="0"/>
              </a:rPr>
              <a:t>    to obtain crystal is called crystallization  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1622883" y="1626003"/>
            <a:ext cx="4893173" cy="952898"/>
          </a:xfrm>
          <a:prstGeom prst="cloudCallout">
            <a:avLst>
              <a:gd name="adj1" fmla="val -60039"/>
              <a:gd name="adj2" fmla="val -1013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39952" y="1863073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Let us understand this technique with the help of experiment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210144" y="156666"/>
            <a:ext cx="671512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0144" y="156670"/>
            <a:ext cx="690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To obtain pure copper sulphate from an impure sample 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8628" y="634476"/>
            <a:ext cx="3161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 smtClean="0">
                <a:latin typeface="Bookman Old Style" pitchFamily="18" charset="0"/>
              </a:rPr>
              <a:t>Copper sulphate solution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9798" y="957980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 smtClean="0">
                <a:latin typeface="Bookman Old Style" pitchFamily="18" charset="0"/>
              </a:rPr>
              <a:t>Filtration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6053" y="1258608"/>
            <a:ext cx="3217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 smtClean="0">
                <a:latin typeface="Bookman Old Style" pitchFamily="18" charset="0"/>
              </a:rPr>
              <a:t>Obtain saturated solution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4744" y="1598566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 smtClean="0">
                <a:latin typeface="Bookman Old Style" pitchFamily="18" charset="0"/>
              </a:rPr>
              <a:t>Cool slowly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6914" y="1928396"/>
            <a:ext cx="2366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 smtClean="0">
                <a:latin typeface="Bookman Old Style" pitchFamily="18" charset="0"/>
              </a:rPr>
              <a:t>Crystal formation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9648" y="2266950"/>
            <a:ext cx="6851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 smtClean="0">
                <a:latin typeface="Bookman Old Style" pitchFamily="18" charset="0"/>
              </a:rPr>
              <a:t>Separate the copper </a:t>
            </a:r>
            <a:r>
              <a:rPr lang="en-US" sz="1600" b="1" dirty="0" err="1" smtClean="0">
                <a:latin typeface="Bookman Old Style" pitchFamily="18" charset="0"/>
              </a:rPr>
              <a:t>sulphate</a:t>
            </a:r>
            <a:r>
              <a:rPr lang="en-US" sz="1600" b="1" dirty="0" smtClean="0">
                <a:latin typeface="Bookman Old Style" pitchFamily="18" charset="0"/>
              </a:rPr>
              <a:t> crystals from the solution by</a:t>
            </a:r>
          </a:p>
          <a:p>
            <a:r>
              <a:rPr lang="en-US" sz="1600" b="1" dirty="0">
                <a:latin typeface="Bookman Old Style" pitchFamily="18" charset="0"/>
              </a:rPr>
              <a:t> </a:t>
            </a:r>
            <a:r>
              <a:rPr lang="en-US" sz="1600" b="1" dirty="0" smtClean="0">
                <a:latin typeface="Bookman Old Style" pitchFamily="18" charset="0"/>
              </a:rPr>
              <a:t>   the filtration and dry. </a:t>
            </a:r>
          </a:p>
        </p:txBody>
      </p:sp>
      <p:sp>
        <p:nvSpPr>
          <p:cNvPr id="23" name="Cloud Callout 22"/>
          <p:cNvSpPr/>
          <p:nvPr/>
        </p:nvSpPr>
        <p:spPr>
          <a:xfrm>
            <a:off x="3144357" y="896737"/>
            <a:ext cx="5382490" cy="1395139"/>
          </a:xfrm>
          <a:prstGeom prst="cloudCallout">
            <a:avLst>
              <a:gd name="adj1" fmla="val -60747"/>
              <a:gd name="adj2" fmla="val 75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406085" y="1063383"/>
            <a:ext cx="502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Take about 10 grams of impure copper sulphate and dissolve it in minimum amount of water in a beaker to make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copper sulphate solution.</a:t>
            </a:r>
          </a:p>
        </p:txBody>
      </p:sp>
      <p:pic>
        <p:nvPicPr>
          <p:cNvPr id="25" name="Picture 2" descr="\\Server\d\Old_data\VIPUL\2-6-2014\preparing-copper-sulphate-solution-andrew-lambert-photograph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6" y="1016728"/>
            <a:ext cx="1968504" cy="254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\\Server\d\Old_data\VIPUL\chemistry images\2-6-2014\filtering cuso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8" y="1296534"/>
            <a:ext cx="2660664" cy="199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loud Callout 26"/>
          <p:cNvSpPr/>
          <p:nvPr/>
        </p:nvSpPr>
        <p:spPr>
          <a:xfrm>
            <a:off x="3660768" y="1453274"/>
            <a:ext cx="4893174" cy="787519"/>
          </a:xfrm>
          <a:prstGeom prst="cloudCallout">
            <a:avLst>
              <a:gd name="adj1" fmla="val -61596"/>
              <a:gd name="adj2" fmla="val 61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664586" y="158115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Filter the copper sulphate solution to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 remove insoluble impurities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64984" y="1930148"/>
            <a:ext cx="2024252" cy="2699002"/>
            <a:chOff x="464984" y="1622562"/>
            <a:chExt cx="2024252" cy="2699002"/>
          </a:xfrm>
        </p:grpSpPr>
        <p:pic>
          <p:nvPicPr>
            <p:cNvPr id="32" name="Picture 11" descr="\\Server\d\Old_data\VIPUL\chemistry images\2-6-2014\heating copper sulphate solution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4" y="1622562"/>
              <a:ext cx="2024252" cy="2699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2" descr="ada.gif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40404"/>
                </a:clrFrom>
                <a:clrTo>
                  <a:srgbClr val="040404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267670" y="2916019"/>
              <a:ext cx="232270" cy="448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Cloud Callout 38"/>
          <p:cNvSpPr/>
          <p:nvPr/>
        </p:nvSpPr>
        <p:spPr>
          <a:xfrm>
            <a:off x="3359998" y="1287572"/>
            <a:ext cx="4448339" cy="1048188"/>
          </a:xfrm>
          <a:prstGeom prst="cloudCallout">
            <a:avLst>
              <a:gd name="adj1" fmla="val -67748"/>
              <a:gd name="adj2" fmla="val 122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747108" y="1391491"/>
            <a:ext cx="3860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Heat the copper sulphate solution gently to evaporate water and obtain saturated solution</a:t>
            </a:r>
          </a:p>
        </p:txBody>
      </p:sp>
      <p:pic>
        <p:nvPicPr>
          <p:cNvPr id="41" name="Picture 3" descr="F:\scratch-head02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44" y="1413805"/>
            <a:ext cx="1752600" cy="178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87990" y="1423616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Test for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saturated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 solution???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4" name="Cloud Callout 43"/>
          <p:cNvSpPr/>
          <p:nvPr/>
        </p:nvSpPr>
        <p:spPr>
          <a:xfrm>
            <a:off x="3172031" y="2152650"/>
            <a:ext cx="5528624" cy="1268308"/>
          </a:xfrm>
          <a:prstGeom prst="cloudCallout">
            <a:avLst>
              <a:gd name="adj1" fmla="val 32891"/>
              <a:gd name="adj2" fmla="val -742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638728" y="2317565"/>
            <a:ext cx="4754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Dip a glass rod in hot solution from time to time. When small crystal form on the glass rod, the solution is saturated.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Stop heating</a:t>
            </a:r>
          </a:p>
        </p:txBody>
      </p:sp>
      <p:pic>
        <p:nvPicPr>
          <p:cNvPr id="46" name="Picture 9" descr="\\Server\d\Old_data\VIPUL\chemistry images\2-6-2014\copper sulphate on crystallizatio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611" y="2307040"/>
            <a:ext cx="2976130" cy="217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\\Server\d\Old_data\VIPUL\chemistry images\2-6-2014\saturated cuso4 solutio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44" y="2276184"/>
            <a:ext cx="3028744" cy="227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loud Callout 47"/>
          <p:cNvSpPr/>
          <p:nvPr/>
        </p:nvSpPr>
        <p:spPr>
          <a:xfrm>
            <a:off x="3734196" y="1258608"/>
            <a:ext cx="5026022" cy="952898"/>
          </a:xfrm>
          <a:prstGeom prst="cloudCallout">
            <a:avLst>
              <a:gd name="adj1" fmla="val -57440"/>
              <a:gd name="adj2" fmla="val 1088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114680" y="1305732"/>
            <a:ext cx="4243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Crystal of pure copper sulphate crystal are formed. Impurities remain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 behind in the solution</a:t>
            </a:r>
          </a:p>
        </p:txBody>
      </p:sp>
      <p:pic>
        <p:nvPicPr>
          <p:cNvPr id="51" name="Picture 10" descr="\\Server\d\Old_data\VIPUL\chemistry images\2-6-2014\filtering cuso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86" y="2830882"/>
            <a:ext cx="2690448" cy="20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 descr="\\Server\d\Old_data\VIPUL\chemistry images\2-6-2014\pure copper sulphate crystals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011751" y="2844427"/>
            <a:ext cx="2654328" cy="199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56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3" grpId="0" animBg="1"/>
      <p:bldP spid="3" grpId="1" animBg="1"/>
      <p:bldP spid="2" grpId="0"/>
      <p:bldP spid="2" grpId="1"/>
      <p:bldP spid="4" grpId="0" build="allAtOnce"/>
      <p:bldP spid="5" grpId="0" animBg="1"/>
      <p:bldP spid="5" grpId="1" animBg="1"/>
      <p:bldP spid="6" grpId="0"/>
      <p:bldP spid="6" grpId="1"/>
      <p:bldP spid="9" grpId="0" animBg="1"/>
      <p:bldP spid="10" grpId="0"/>
      <p:bldP spid="11" grpId="0"/>
      <p:bldP spid="19" grpId="0"/>
      <p:bldP spid="20" grpId="0"/>
      <p:bldP spid="28" grpId="0"/>
      <p:bldP spid="29" grpId="0"/>
      <p:bldP spid="23" grpId="0" animBg="1"/>
      <p:bldP spid="23" grpId="1" animBg="1"/>
      <p:bldP spid="24" grpId="0"/>
      <p:bldP spid="24" grpId="1"/>
      <p:bldP spid="27" grpId="0" animBg="1"/>
      <p:bldP spid="27" grpId="1" animBg="1"/>
      <p:bldP spid="31" grpId="0"/>
      <p:bldP spid="31" grpId="1"/>
      <p:bldP spid="39" grpId="0" animBg="1"/>
      <p:bldP spid="39" grpId="1" animBg="1"/>
      <p:bldP spid="40" grpId="0"/>
      <p:bldP spid="40" grpId="1"/>
      <p:bldP spid="13" grpId="0"/>
      <p:bldP spid="13" grpId="1"/>
      <p:bldP spid="44" grpId="0" animBg="1"/>
      <p:bldP spid="44" grpId="1" animBg="1"/>
      <p:bldP spid="45" grpId="0"/>
      <p:bldP spid="45" grpId="1"/>
      <p:bldP spid="48" grpId="0" animBg="1"/>
      <p:bldP spid="48" grpId="1" animBg="1"/>
      <p:bldP spid="49" grpId="0"/>
      <p:bldP spid="49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Server\d\Old_data\VIPUL\2-6-2014\preparing-copper-sulphate-solution-andrew-lambert-photograph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18" y="851770"/>
            <a:ext cx="1988385" cy="21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\\Server\d\Old_data\VIPUL\chemistry images\2-6-2014\filtering cuso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053" y="851770"/>
            <a:ext cx="2382652" cy="191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\\Server\d\Old_data\VIPUL\chemistry images\2-6-2014\copper sulphate on crystalliz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0" y="3150334"/>
            <a:ext cx="2408670" cy="176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\\Server\d\Old_data\VIPUL\chemistry images\2-6-2014\filtering cuso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40" y="3150334"/>
            <a:ext cx="2329394" cy="174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\\Server\d\Old_data\VIPUL\chemistry images\2-6-2014\pure copper sulphate crystal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128773" y="3150334"/>
            <a:ext cx="2276192" cy="170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250488" y="851770"/>
            <a:ext cx="2066794" cy="2075588"/>
            <a:chOff x="464984" y="1622562"/>
            <a:chExt cx="2024252" cy="2699002"/>
          </a:xfrm>
        </p:grpSpPr>
        <p:pic>
          <p:nvPicPr>
            <p:cNvPr id="9" name="Picture 11" descr="\\Server\d\Old_data\VIPUL\chemistry images\2-6-2014\heating copper sulphate solution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4" y="1622562"/>
              <a:ext cx="2024252" cy="2699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2" descr="ada.gif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040404"/>
                </a:clrFrom>
                <a:clrTo>
                  <a:srgbClr val="040404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1267670" y="2916019"/>
              <a:ext cx="232270" cy="448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Rectangle 12"/>
          <p:cNvSpPr/>
          <p:nvPr/>
        </p:nvSpPr>
        <p:spPr>
          <a:xfrm>
            <a:off x="210144" y="156666"/>
            <a:ext cx="671512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0144" y="156670"/>
            <a:ext cx="690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To obtain pure copper sulphate from an impure sample 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39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13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647950"/>
            <a:ext cx="5594781" cy="79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Separation of mixture (Filtration and centrifugation)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71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13153" y="247650"/>
            <a:ext cx="5374848" cy="41910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bg1"/>
                </a:solidFill>
                <a:latin typeface="Bookman Old Style" pitchFamily="18" charset="0"/>
              </a:rPr>
              <a:t>Separation of mixture of a solid and liquid</a:t>
            </a:r>
            <a:endParaRPr lang="en-US" sz="18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553" y="666750"/>
            <a:ext cx="9081847" cy="78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All the mixtures containing a solid and a liquid are separated by one of the following processes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4922" y="1404686"/>
            <a:ext cx="30247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  <a:ea typeface="Batang" pitchFamily="18" charset="-127"/>
              </a:rPr>
              <a:t>Filtration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  <a:ea typeface="Batang" pitchFamily="18" charset="-127"/>
              </a:rPr>
              <a:t>Centrifugation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  <a:ea typeface="Batang" pitchFamily="18" charset="-127"/>
              </a:rPr>
              <a:t>Evaporation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  <a:ea typeface="Batang" pitchFamily="18" charset="-127"/>
              </a:rPr>
              <a:t>Crystallization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  <a:ea typeface="Batang" pitchFamily="18" charset="-127"/>
              </a:rPr>
              <a:t>Chromatography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Bookman Old Style" pitchFamily="18" charset="0"/>
                <a:ea typeface="Batang" pitchFamily="18" charset="-127"/>
              </a:rPr>
              <a:t>Distillation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8368" y="887220"/>
            <a:ext cx="1825231" cy="346262"/>
          </a:xfrm>
          <a:prstGeom prst="roundRect">
            <a:avLst>
              <a:gd name="adj" fmla="val 25968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Bookman Old Style" pitchFamily="18" charset="0"/>
              </a:rPr>
              <a:t>Filtration</a:t>
            </a:r>
            <a:endParaRPr lang="en-US" sz="2000" b="1" dirty="0"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8356" y="1251147"/>
            <a:ext cx="8770423" cy="787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Filtration is used for separation of a heterogeneous mixture of a solid and liquid using a filter paper .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3962400" y="1763175"/>
            <a:ext cx="2667000" cy="1265775"/>
          </a:xfrm>
          <a:prstGeom prst="cloudCallout">
            <a:avLst>
              <a:gd name="adj1" fmla="val -59108"/>
              <a:gd name="adj2" fmla="val 74536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Lets separate mud water mixture</a:t>
            </a:r>
          </a:p>
        </p:txBody>
      </p:sp>
    </p:spTree>
    <p:extLst>
      <p:ext uri="{BB962C8B-B14F-4D97-AF65-F5344CB8AC3E}">
        <p14:creationId xmlns:p14="http://schemas.microsoft.com/office/powerpoint/2010/main" val="75522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4" grpId="0"/>
      <p:bldP spid="4" grpId="1" build="allAtOnce"/>
      <p:bldP spid="5" grpId="0" animBg="1"/>
      <p:bldP spid="6" grpId="0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70700"/>
            <a:ext cx="600517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lvl="0" algn="ctr"/>
            <a:r>
              <a:rPr lang="en-US" sz="2400" b="1" dirty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</a:rPr>
              <a:t>Separation of a mixture by </a:t>
            </a:r>
            <a:r>
              <a:rPr lang="en-US" sz="2400" b="1" dirty="0" smtClean="0">
                <a:ln w="11430"/>
                <a:solidFill>
                  <a:srgbClr val="00206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itchFamily="18" charset="0"/>
              </a:rPr>
              <a:t>filtration</a:t>
            </a:r>
            <a:endParaRPr lang="en-US" sz="2400" b="1" dirty="0">
              <a:ln w="11430"/>
              <a:solidFill>
                <a:srgbClr val="00206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468353" y="1403201"/>
            <a:ext cx="927100" cy="555625"/>
          </a:xfrm>
          <a:custGeom>
            <a:avLst/>
            <a:gdLst>
              <a:gd name="connsiteX0" fmla="*/ 0 w 920750"/>
              <a:gd name="connsiteY0" fmla="*/ 19050 h 539750"/>
              <a:gd name="connsiteX1" fmla="*/ 457200 w 920750"/>
              <a:gd name="connsiteY1" fmla="*/ 539750 h 539750"/>
              <a:gd name="connsiteX2" fmla="*/ 920750 w 920750"/>
              <a:gd name="connsiteY2" fmla="*/ 0 h 539750"/>
              <a:gd name="connsiteX3" fmla="*/ 361950 w 920750"/>
              <a:gd name="connsiteY3" fmla="*/ 146050 h 539750"/>
              <a:gd name="connsiteX4" fmla="*/ 590550 w 920750"/>
              <a:gd name="connsiteY4" fmla="*/ 44450 h 539750"/>
              <a:gd name="connsiteX5" fmla="*/ 203200 w 920750"/>
              <a:gd name="connsiteY5" fmla="*/ 120650 h 539750"/>
              <a:gd name="connsiteX6" fmla="*/ 304800 w 920750"/>
              <a:gd name="connsiteY6" fmla="*/ 44450 h 539750"/>
              <a:gd name="connsiteX7" fmla="*/ 0 w 920750"/>
              <a:gd name="connsiteY7" fmla="*/ 19050 h 539750"/>
              <a:gd name="connsiteX0" fmla="*/ 0 w 920750"/>
              <a:gd name="connsiteY0" fmla="*/ 76200 h 596900"/>
              <a:gd name="connsiteX1" fmla="*/ 457200 w 920750"/>
              <a:gd name="connsiteY1" fmla="*/ 596900 h 596900"/>
              <a:gd name="connsiteX2" fmla="*/ 920750 w 920750"/>
              <a:gd name="connsiteY2" fmla="*/ 57150 h 596900"/>
              <a:gd name="connsiteX3" fmla="*/ 361950 w 920750"/>
              <a:gd name="connsiteY3" fmla="*/ 203200 h 596900"/>
              <a:gd name="connsiteX4" fmla="*/ 590550 w 920750"/>
              <a:gd name="connsiteY4" fmla="*/ 101600 h 596900"/>
              <a:gd name="connsiteX5" fmla="*/ 203200 w 920750"/>
              <a:gd name="connsiteY5" fmla="*/ 177800 h 596900"/>
              <a:gd name="connsiteX6" fmla="*/ 673100 w 920750"/>
              <a:gd name="connsiteY6" fmla="*/ 0 h 596900"/>
              <a:gd name="connsiteX7" fmla="*/ 0 w 920750"/>
              <a:gd name="connsiteY7" fmla="*/ 76200 h 596900"/>
              <a:gd name="connsiteX0" fmla="*/ 0 w 920750"/>
              <a:gd name="connsiteY0" fmla="*/ 57150 h 577850"/>
              <a:gd name="connsiteX1" fmla="*/ 457200 w 920750"/>
              <a:gd name="connsiteY1" fmla="*/ 577850 h 577850"/>
              <a:gd name="connsiteX2" fmla="*/ 920750 w 920750"/>
              <a:gd name="connsiteY2" fmla="*/ 38100 h 577850"/>
              <a:gd name="connsiteX3" fmla="*/ 361950 w 920750"/>
              <a:gd name="connsiteY3" fmla="*/ 184150 h 577850"/>
              <a:gd name="connsiteX4" fmla="*/ 590550 w 920750"/>
              <a:gd name="connsiteY4" fmla="*/ 82550 h 577850"/>
              <a:gd name="connsiteX5" fmla="*/ 203200 w 920750"/>
              <a:gd name="connsiteY5" fmla="*/ 158750 h 577850"/>
              <a:gd name="connsiteX6" fmla="*/ 698500 w 920750"/>
              <a:gd name="connsiteY6" fmla="*/ 0 h 577850"/>
              <a:gd name="connsiteX7" fmla="*/ 0 w 920750"/>
              <a:gd name="connsiteY7" fmla="*/ 57150 h 577850"/>
              <a:gd name="connsiteX0" fmla="*/ 0 w 920750"/>
              <a:gd name="connsiteY0" fmla="*/ 57150 h 577850"/>
              <a:gd name="connsiteX1" fmla="*/ 457200 w 920750"/>
              <a:gd name="connsiteY1" fmla="*/ 577850 h 577850"/>
              <a:gd name="connsiteX2" fmla="*/ 920750 w 920750"/>
              <a:gd name="connsiteY2" fmla="*/ 38100 h 577850"/>
              <a:gd name="connsiteX3" fmla="*/ 361950 w 920750"/>
              <a:gd name="connsiteY3" fmla="*/ 184150 h 577850"/>
              <a:gd name="connsiteX4" fmla="*/ 514350 w 920750"/>
              <a:gd name="connsiteY4" fmla="*/ 107950 h 577850"/>
              <a:gd name="connsiteX5" fmla="*/ 203200 w 920750"/>
              <a:gd name="connsiteY5" fmla="*/ 158750 h 577850"/>
              <a:gd name="connsiteX6" fmla="*/ 698500 w 920750"/>
              <a:gd name="connsiteY6" fmla="*/ 0 h 577850"/>
              <a:gd name="connsiteX7" fmla="*/ 0 w 920750"/>
              <a:gd name="connsiteY7" fmla="*/ 57150 h 577850"/>
              <a:gd name="connsiteX0" fmla="*/ 0 w 920750"/>
              <a:gd name="connsiteY0" fmla="*/ 57150 h 577850"/>
              <a:gd name="connsiteX1" fmla="*/ 457200 w 920750"/>
              <a:gd name="connsiteY1" fmla="*/ 577850 h 577850"/>
              <a:gd name="connsiteX2" fmla="*/ 920750 w 920750"/>
              <a:gd name="connsiteY2" fmla="*/ 38100 h 577850"/>
              <a:gd name="connsiteX3" fmla="*/ 675147 w 920750"/>
              <a:gd name="connsiteY3" fmla="*/ 25549 h 577850"/>
              <a:gd name="connsiteX4" fmla="*/ 361950 w 920750"/>
              <a:gd name="connsiteY4" fmla="*/ 184150 h 577850"/>
              <a:gd name="connsiteX5" fmla="*/ 514350 w 920750"/>
              <a:gd name="connsiteY5" fmla="*/ 107950 h 577850"/>
              <a:gd name="connsiteX6" fmla="*/ 203200 w 920750"/>
              <a:gd name="connsiteY6" fmla="*/ 158750 h 577850"/>
              <a:gd name="connsiteX7" fmla="*/ 698500 w 920750"/>
              <a:gd name="connsiteY7" fmla="*/ 0 h 577850"/>
              <a:gd name="connsiteX8" fmla="*/ 0 w 920750"/>
              <a:gd name="connsiteY8" fmla="*/ 57150 h 577850"/>
              <a:gd name="connsiteX0" fmla="*/ 0 w 920750"/>
              <a:gd name="connsiteY0" fmla="*/ 57150 h 577850"/>
              <a:gd name="connsiteX1" fmla="*/ 457200 w 920750"/>
              <a:gd name="connsiteY1" fmla="*/ 577850 h 577850"/>
              <a:gd name="connsiteX2" fmla="*/ 920750 w 920750"/>
              <a:gd name="connsiteY2" fmla="*/ 38100 h 577850"/>
              <a:gd name="connsiteX3" fmla="*/ 675147 w 920750"/>
              <a:gd name="connsiteY3" fmla="*/ 25549 h 577850"/>
              <a:gd name="connsiteX4" fmla="*/ 361950 w 920750"/>
              <a:gd name="connsiteY4" fmla="*/ 184150 h 577850"/>
              <a:gd name="connsiteX5" fmla="*/ 304800 w 920750"/>
              <a:gd name="connsiteY5" fmla="*/ 177800 h 577850"/>
              <a:gd name="connsiteX6" fmla="*/ 203200 w 920750"/>
              <a:gd name="connsiteY6" fmla="*/ 158750 h 577850"/>
              <a:gd name="connsiteX7" fmla="*/ 698500 w 920750"/>
              <a:gd name="connsiteY7" fmla="*/ 0 h 577850"/>
              <a:gd name="connsiteX8" fmla="*/ 0 w 920750"/>
              <a:gd name="connsiteY8" fmla="*/ 57150 h 577850"/>
              <a:gd name="connsiteX0" fmla="*/ 0 w 920750"/>
              <a:gd name="connsiteY0" fmla="*/ 57150 h 577850"/>
              <a:gd name="connsiteX1" fmla="*/ 457200 w 920750"/>
              <a:gd name="connsiteY1" fmla="*/ 577850 h 577850"/>
              <a:gd name="connsiteX2" fmla="*/ 920750 w 920750"/>
              <a:gd name="connsiteY2" fmla="*/ 38100 h 577850"/>
              <a:gd name="connsiteX3" fmla="*/ 630697 w 920750"/>
              <a:gd name="connsiteY3" fmla="*/ 101749 h 577850"/>
              <a:gd name="connsiteX4" fmla="*/ 361950 w 920750"/>
              <a:gd name="connsiteY4" fmla="*/ 184150 h 577850"/>
              <a:gd name="connsiteX5" fmla="*/ 304800 w 920750"/>
              <a:gd name="connsiteY5" fmla="*/ 177800 h 577850"/>
              <a:gd name="connsiteX6" fmla="*/ 203200 w 920750"/>
              <a:gd name="connsiteY6" fmla="*/ 158750 h 577850"/>
              <a:gd name="connsiteX7" fmla="*/ 698500 w 920750"/>
              <a:gd name="connsiteY7" fmla="*/ 0 h 577850"/>
              <a:gd name="connsiteX8" fmla="*/ 0 w 920750"/>
              <a:gd name="connsiteY8" fmla="*/ 57150 h 577850"/>
              <a:gd name="connsiteX0" fmla="*/ 0 w 927100"/>
              <a:gd name="connsiteY0" fmla="*/ 57150 h 577850"/>
              <a:gd name="connsiteX1" fmla="*/ 457200 w 927100"/>
              <a:gd name="connsiteY1" fmla="*/ 577850 h 577850"/>
              <a:gd name="connsiteX2" fmla="*/ 927100 w 927100"/>
              <a:gd name="connsiteY2" fmla="*/ 31750 h 577850"/>
              <a:gd name="connsiteX3" fmla="*/ 630697 w 927100"/>
              <a:gd name="connsiteY3" fmla="*/ 101749 h 577850"/>
              <a:gd name="connsiteX4" fmla="*/ 361950 w 927100"/>
              <a:gd name="connsiteY4" fmla="*/ 184150 h 577850"/>
              <a:gd name="connsiteX5" fmla="*/ 304800 w 927100"/>
              <a:gd name="connsiteY5" fmla="*/ 177800 h 577850"/>
              <a:gd name="connsiteX6" fmla="*/ 203200 w 927100"/>
              <a:gd name="connsiteY6" fmla="*/ 158750 h 577850"/>
              <a:gd name="connsiteX7" fmla="*/ 698500 w 927100"/>
              <a:gd name="connsiteY7" fmla="*/ 0 h 577850"/>
              <a:gd name="connsiteX8" fmla="*/ 0 w 927100"/>
              <a:gd name="connsiteY8" fmla="*/ 57150 h 577850"/>
              <a:gd name="connsiteX0" fmla="*/ 0 w 927100"/>
              <a:gd name="connsiteY0" fmla="*/ 25400 h 546100"/>
              <a:gd name="connsiteX1" fmla="*/ 457200 w 927100"/>
              <a:gd name="connsiteY1" fmla="*/ 546100 h 546100"/>
              <a:gd name="connsiteX2" fmla="*/ 927100 w 927100"/>
              <a:gd name="connsiteY2" fmla="*/ 0 h 546100"/>
              <a:gd name="connsiteX3" fmla="*/ 630697 w 927100"/>
              <a:gd name="connsiteY3" fmla="*/ 69999 h 546100"/>
              <a:gd name="connsiteX4" fmla="*/ 361950 w 927100"/>
              <a:gd name="connsiteY4" fmla="*/ 152400 h 546100"/>
              <a:gd name="connsiteX5" fmla="*/ 304800 w 927100"/>
              <a:gd name="connsiteY5" fmla="*/ 146050 h 546100"/>
              <a:gd name="connsiteX6" fmla="*/ 203200 w 927100"/>
              <a:gd name="connsiteY6" fmla="*/ 127000 h 546100"/>
              <a:gd name="connsiteX7" fmla="*/ 927100 w 927100"/>
              <a:gd name="connsiteY7" fmla="*/ 0 h 546100"/>
              <a:gd name="connsiteX8" fmla="*/ 0 w 927100"/>
              <a:gd name="connsiteY8" fmla="*/ 25400 h 546100"/>
              <a:gd name="connsiteX0" fmla="*/ 0 w 927100"/>
              <a:gd name="connsiteY0" fmla="*/ 25400 h 546100"/>
              <a:gd name="connsiteX1" fmla="*/ 457200 w 927100"/>
              <a:gd name="connsiteY1" fmla="*/ 546100 h 546100"/>
              <a:gd name="connsiteX2" fmla="*/ 927100 w 927100"/>
              <a:gd name="connsiteY2" fmla="*/ 0 h 546100"/>
              <a:gd name="connsiteX3" fmla="*/ 630697 w 927100"/>
              <a:gd name="connsiteY3" fmla="*/ 69999 h 546100"/>
              <a:gd name="connsiteX4" fmla="*/ 361950 w 927100"/>
              <a:gd name="connsiteY4" fmla="*/ 152400 h 546100"/>
              <a:gd name="connsiteX5" fmla="*/ 304800 w 927100"/>
              <a:gd name="connsiteY5" fmla="*/ 146050 h 546100"/>
              <a:gd name="connsiteX6" fmla="*/ 203200 w 927100"/>
              <a:gd name="connsiteY6" fmla="*/ 127000 h 546100"/>
              <a:gd name="connsiteX7" fmla="*/ 217947 w 927100"/>
              <a:gd name="connsiteY7" fmla="*/ 63649 h 546100"/>
              <a:gd name="connsiteX8" fmla="*/ 927100 w 927100"/>
              <a:gd name="connsiteY8" fmla="*/ 0 h 546100"/>
              <a:gd name="connsiteX9" fmla="*/ 0 w 927100"/>
              <a:gd name="connsiteY9" fmla="*/ 25400 h 546100"/>
              <a:gd name="connsiteX0" fmla="*/ 0 w 927100"/>
              <a:gd name="connsiteY0" fmla="*/ 25400 h 546100"/>
              <a:gd name="connsiteX1" fmla="*/ 457200 w 927100"/>
              <a:gd name="connsiteY1" fmla="*/ 546100 h 546100"/>
              <a:gd name="connsiteX2" fmla="*/ 927100 w 927100"/>
              <a:gd name="connsiteY2" fmla="*/ 0 h 546100"/>
              <a:gd name="connsiteX3" fmla="*/ 630697 w 927100"/>
              <a:gd name="connsiteY3" fmla="*/ 69999 h 546100"/>
              <a:gd name="connsiteX4" fmla="*/ 400050 w 927100"/>
              <a:gd name="connsiteY4" fmla="*/ 120650 h 546100"/>
              <a:gd name="connsiteX5" fmla="*/ 304800 w 927100"/>
              <a:gd name="connsiteY5" fmla="*/ 146050 h 546100"/>
              <a:gd name="connsiteX6" fmla="*/ 203200 w 927100"/>
              <a:gd name="connsiteY6" fmla="*/ 127000 h 546100"/>
              <a:gd name="connsiteX7" fmla="*/ 217947 w 927100"/>
              <a:gd name="connsiteY7" fmla="*/ 63649 h 546100"/>
              <a:gd name="connsiteX8" fmla="*/ 927100 w 927100"/>
              <a:gd name="connsiteY8" fmla="*/ 0 h 546100"/>
              <a:gd name="connsiteX9" fmla="*/ 0 w 927100"/>
              <a:gd name="connsiteY9" fmla="*/ 25400 h 546100"/>
              <a:gd name="connsiteX0" fmla="*/ 0 w 927100"/>
              <a:gd name="connsiteY0" fmla="*/ 25400 h 546100"/>
              <a:gd name="connsiteX1" fmla="*/ 457200 w 927100"/>
              <a:gd name="connsiteY1" fmla="*/ 546100 h 546100"/>
              <a:gd name="connsiteX2" fmla="*/ 927100 w 927100"/>
              <a:gd name="connsiteY2" fmla="*/ 0 h 546100"/>
              <a:gd name="connsiteX3" fmla="*/ 605297 w 927100"/>
              <a:gd name="connsiteY3" fmla="*/ 108099 h 546100"/>
              <a:gd name="connsiteX4" fmla="*/ 400050 w 927100"/>
              <a:gd name="connsiteY4" fmla="*/ 120650 h 546100"/>
              <a:gd name="connsiteX5" fmla="*/ 304800 w 927100"/>
              <a:gd name="connsiteY5" fmla="*/ 146050 h 546100"/>
              <a:gd name="connsiteX6" fmla="*/ 203200 w 927100"/>
              <a:gd name="connsiteY6" fmla="*/ 127000 h 546100"/>
              <a:gd name="connsiteX7" fmla="*/ 217947 w 927100"/>
              <a:gd name="connsiteY7" fmla="*/ 63649 h 546100"/>
              <a:gd name="connsiteX8" fmla="*/ 927100 w 927100"/>
              <a:gd name="connsiteY8" fmla="*/ 0 h 546100"/>
              <a:gd name="connsiteX9" fmla="*/ 0 w 927100"/>
              <a:gd name="connsiteY9" fmla="*/ 25400 h 546100"/>
              <a:gd name="connsiteX0" fmla="*/ 0 w 927100"/>
              <a:gd name="connsiteY0" fmla="*/ 25400 h 546100"/>
              <a:gd name="connsiteX1" fmla="*/ 457200 w 927100"/>
              <a:gd name="connsiteY1" fmla="*/ 546100 h 546100"/>
              <a:gd name="connsiteX2" fmla="*/ 927100 w 927100"/>
              <a:gd name="connsiteY2" fmla="*/ 0 h 546100"/>
              <a:gd name="connsiteX3" fmla="*/ 605297 w 927100"/>
              <a:gd name="connsiteY3" fmla="*/ 108099 h 546100"/>
              <a:gd name="connsiteX4" fmla="*/ 400050 w 927100"/>
              <a:gd name="connsiteY4" fmla="*/ 120650 h 546100"/>
              <a:gd name="connsiteX5" fmla="*/ 304800 w 927100"/>
              <a:gd name="connsiteY5" fmla="*/ 146050 h 546100"/>
              <a:gd name="connsiteX6" fmla="*/ 203200 w 927100"/>
              <a:gd name="connsiteY6" fmla="*/ 127000 h 546100"/>
              <a:gd name="connsiteX7" fmla="*/ 122697 w 927100"/>
              <a:gd name="connsiteY7" fmla="*/ 57299 h 546100"/>
              <a:gd name="connsiteX8" fmla="*/ 927100 w 927100"/>
              <a:gd name="connsiteY8" fmla="*/ 0 h 546100"/>
              <a:gd name="connsiteX9" fmla="*/ 0 w 927100"/>
              <a:gd name="connsiteY9" fmla="*/ 25400 h 546100"/>
              <a:gd name="connsiteX0" fmla="*/ 0 w 927100"/>
              <a:gd name="connsiteY0" fmla="*/ 25400 h 546100"/>
              <a:gd name="connsiteX1" fmla="*/ 457200 w 927100"/>
              <a:gd name="connsiteY1" fmla="*/ 546100 h 546100"/>
              <a:gd name="connsiteX2" fmla="*/ 927100 w 927100"/>
              <a:gd name="connsiteY2" fmla="*/ 0 h 546100"/>
              <a:gd name="connsiteX3" fmla="*/ 605297 w 927100"/>
              <a:gd name="connsiteY3" fmla="*/ 108099 h 546100"/>
              <a:gd name="connsiteX4" fmla="*/ 400050 w 927100"/>
              <a:gd name="connsiteY4" fmla="*/ 120650 h 546100"/>
              <a:gd name="connsiteX5" fmla="*/ 304800 w 927100"/>
              <a:gd name="connsiteY5" fmla="*/ 146050 h 546100"/>
              <a:gd name="connsiteX6" fmla="*/ 127000 w 927100"/>
              <a:gd name="connsiteY6" fmla="*/ 88900 h 546100"/>
              <a:gd name="connsiteX7" fmla="*/ 122697 w 927100"/>
              <a:gd name="connsiteY7" fmla="*/ 57299 h 546100"/>
              <a:gd name="connsiteX8" fmla="*/ 927100 w 927100"/>
              <a:gd name="connsiteY8" fmla="*/ 0 h 546100"/>
              <a:gd name="connsiteX9" fmla="*/ 0 w 927100"/>
              <a:gd name="connsiteY9" fmla="*/ 25400 h 546100"/>
              <a:gd name="connsiteX0" fmla="*/ 0 w 927100"/>
              <a:gd name="connsiteY0" fmla="*/ 25400 h 546100"/>
              <a:gd name="connsiteX1" fmla="*/ 457200 w 927100"/>
              <a:gd name="connsiteY1" fmla="*/ 546100 h 546100"/>
              <a:gd name="connsiteX2" fmla="*/ 927100 w 927100"/>
              <a:gd name="connsiteY2" fmla="*/ 0 h 546100"/>
              <a:gd name="connsiteX3" fmla="*/ 605297 w 927100"/>
              <a:gd name="connsiteY3" fmla="*/ 108099 h 546100"/>
              <a:gd name="connsiteX4" fmla="*/ 400050 w 927100"/>
              <a:gd name="connsiteY4" fmla="*/ 120650 h 546100"/>
              <a:gd name="connsiteX5" fmla="*/ 279400 w 927100"/>
              <a:gd name="connsiteY5" fmla="*/ 107950 h 546100"/>
              <a:gd name="connsiteX6" fmla="*/ 127000 w 927100"/>
              <a:gd name="connsiteY6" fmla="*/ 88900 h 546100"/>
              <a:gd name="connsiteX7" fmla="*/ 122697 w 927100"/>
              <a:gd name="connsiteY7" fmla="*/ 57299 h 546100"/>
              <a:gd name="connsiteX8" fmla="*/ 927100 w 927100"/>
              <a:gd name="connsiteY8" fmla="*/ 0 h 546100"/>
              <a:gd name="connsiteX9" fmla="*/ 0 w 927100"/>
              <a:gd name="connsiteY9" fmla="*/ 25400 h 546100"/>
              <a:gd name="connsiteX0" fmla="*/ 0 w 927100"/>
              <a:gd name="connsiteY0" fmla="*/ 25400 h 546100"/>
              <a:gd name="connsiteX1" fmla="*/ 457200 w 927100"/>
              <a:gd name="connsiteY1" fmla="*/ 546100 h 546100"/>
              <a:gd name="connsiteX2" fmla="*/ 927100 w 927100"/>
              <a:gd name="connsiteY2" fmla="*/ 0 h 546100"/>
              <a:gd name="connsiteX3" fmla="*/ 605297 w 927100"/>
              <a:gd name="connsiteY3" fmla="*/ 108099 h 546100"/>
              <a:gd name="connsiteX4" fmla="*/ 412750 w 927100"/>
              <a:gd name="connsiteY4" fmla="*/ 95250 h 546100"/>
              <a:gd name="connsiteX5" fmla="*/ 279400 w 927100"/>
              <a:gd name="connsiteY5" fmla="*/ 107950 h 546100"/>
              <a:gd name="connsiteX6" fmla="*/ 127000 w 927100"/>
              <a:gd name="connsiteY6" fmla="*/ 88900 h 546100"/>
              <a:gd name="connsiteX7" fmla="*/ 122697 w 927100"/>
              <a:gd name="connsiteY7" fmla="*/ 57299 h 546100"/>
              <a:gd name="connsiteX8" fmla="*/ 927100 w 927100"/>
              <a:gd name="connsiteY8" fmla="*/ 0 h 546100"/>
              <a:gd name="connsiteX9" fmla="*/ 0 w 927100"/>
              <a:gd name="connsiteY9" fmla="*/ 25400 h 546100"/>
              <a:gd name="connsiteX0" fmla="*/ 0 w 927100"/>
              <a:gd name="connsiteY0" fmla="*/ 25400 h 546100"/>
              <a:gd name="connsiteX1" fmla="*/ 457200 w 927100"/>
              <a:gd name="connsiteY1" fmla="*/ 546100 h 546100"/>
              <a:gd name="connsiteX2" fmla="*/ 927100 w 927100"/>
              <a:gd name="connsiteY2" fmla="*/ 0 h 546100"/>
              <a:gd name="connsiteX3" fmla="*/ 611647 w 927100"/>
              <a:gd name="connsiteY3" fmla="*/ 82699 h 546100"/>
              <a:gd name="connsiteX4" fmla="*/ 412750 w 927100"/>
              <a:gd name="connsiteY4" fmla="*/ 95250 h 546100"/>
              <a:gd name="connsiteX5" fmla="*/ 279400 w 927100"/>
              <a:gd name="connsiteY5" fmla="*/ 107950 h 546100"/>
              <a:gd name="connsiteX6" fmla="*/ 127000 w 927100"/>
              <a:gd name="connsiteY6" fmla="*/ 88900 h 546100"/>
              <a:gd name="connsiteX7" fmla="*/ 122697 w 927100"/>
              <a:gd name="connsiteY7" fmla="*/ 57299 h 546100"/>
              <a:gd name="connsiteX8" fmla="*/ 927100 w 927100"/>
              <a:gd name="connsiteY8" fmla="*/ 0 h 546100"/>
              <a:gd name="connsiteX9" fmla="*/ 0 w 927100"/>
              <a:gd name="connsiteY9" fmla="*/ 25400 h 546100"/>
              <a:gd name="connsiteX0" fmla="*/ 0 w 927100"/>
              <a:gd name="connsiteY0" fmla="*/ 25400 h 555625"/>
              <a:gd name="connsiteX1" fmla="*/ 433388 w 927100"/>
              <a:gd name="connsiteY1" fmla="*/ 555625 h 555625"/>
              <a:gd name="connsiteX2" fmla="*/ 927100 w 927100"/>
              <a:gd name="connsiteY2" fmla="*/ 0 h 555625"/>
              <a:gd name="connsiteX3" fmla="*/ 611647 w 927100"/>
              <a:gd name="connsiteY3" fmla="*/ 82699 h 555625"/>
              <a:gd name="connsiteX4" fmla="*/ 412750 w 927100"/>
              <a:gd name="connsiteY4" fmla="*/ 95250 h 555625"/>
              <a:gd name="connsiteX5" fmla="*/ 279400 w 927100"/>
              <a:gd name="connsiteY5" fmla="*/ 107950 h 555625"/>
              <a:gd name="connsiteX6" fmla="*/ 127000 w 927100"/>
              <a:gd name="connsiteY6" fmla="*/ 88900 h 555625"/>
              <a:gd name="connsiteX7" fmla="*/ 122697 w 927100"/>
              <a:gd name="connsiteY7" fmla="*/ 57299 h 555625"/>
              <a:gd name="connsiteX8" fmla="*/ 927100 w 927100"/>
              <a:gd name="connsiteY8" fmla="*/ 0 h 555625"/>
              <a:gd name="connsiteX9" fmla="*/ 0 w 927100"/>
              <a:gd name="connsiteY9" fmla="*/ 25400 h 55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7100" h="555625">
                <a:moveTo>
                  <a:pt x="0" y="25400"/>
                </a:moveTo>
                <a:lnTo>
                  <a:pt x="433388" y="555625"/>
                </a:lnTo>
                <a:lnTo>
                  <a:pt x="927100" y="0"/>
                </a:lnTo>
                <a:cubicBezTo>
                  <a:pt x="883332" y="12750"/>
                  <a:pt x="655415" y="69949"/>
                  <a:pt x="611647" y="82699"/>
                </a:cubicBezTo>
                <a:lnTo>
                  <a:pt x="412750" y="95250"/>
                </a:lnTo>
                <a:lnTo>
                  <a:pt x="279400" y="107950"/>
                </a:lnTo>
                <a:lnTo>
                  <a:pt x="127000" y="88900"/>
                </a:lnTo>
                <a:cubicBezTo>
                  <a:pt x="138266" y="82600"/>
                  <a:pt x="111431" y="63599"/>
                  <a:pt x="122697" y="57299"/>
                </a:cubicBezTo>
                <a:lnTo>
                  <a:pt x="927100" y="0"/>
                </a:lnTo>
                <a:lnTo>
                  <a:pt x="0" y="254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/>
          <p:cNvSpPr/>
          <p:nvPr/>
        </p:nvSpPr>
        <p:spPr>
          <a:xfrm>
            <a:off x="922280" y="4520922"/>
            <a:ext cx="3580997" cy="627340"/>
          </a:xfrm>
          <a:prstGeom prst="trapezoid">
            <a:avLst>
              <a:gd name="adj" fmla="val 41166"/>
            </a:avLst>
          </a:prstGeom>
          <a:blipFill>
            <a:blip r:embed="rId2"/>
            <a:tile tx="0" ty="0" sx="100000" sy="100000" flip="none" algn="tl"/>
          </a:blip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3"/>
          <p:cNvSpPr/>
          <p:nvPr/>
        </p:nvSpPr>
        <p:spPr>
          <a:xfrm flipV="1">
            <a:off x="2893749" y="2231160"/>
            <a:ext cx="632324" cy="377058"/>
          </a:xfrm>
          <a:custGeom>
            <a:avLst/>
            <a:gdLst>
              <a:gd name="connsiteX0" fmla="*/ 0 w 632324"/>
              <a:gd name="connsiteY0" fmla="*/ 377047 h 377047"/>
              <a:gd name="connsiteX1" fmla="*/ 318773 w 632324"/>
              <a:gd name="connsiteY1" fmla="*/ 0 h 377047"/>
              <a:gd name="connsiteX2" fmla="*/ 632324 w 632324"/>
              <a:gd name="connsiteY2" fmla="*/ 377047 h 377047"/>
              <a:gd name="connsiteX3" fmla="*/ 0 w 632324"/>
              <a:gd name="connsiteY3" fmla="*/ 377047 h 377047"/>
              <a:gd name="connsiteX0" fmla="*/ 0 w 632324"/>
              <a:gd name="connsiteY0" fmla="*/ 377047 h 377058"/>
              <a:gd name="connsiteX1" fmla="*/ 318773 w 632324"/>
              <a:gd name="connsiteY1" fmla="*/ 0 h 377058"/>
              <a:gd name="connsiteX2" fmla="*/ 632324 w 632324"/>
              <a:gd name="connsiteY2" fmla="*/ 377047 h 377058"/>
              <a:gd name="connsiteX3" fmla="*/ 311414 w 632324"/>
              <a:gd name="connsiteY3" fmla="*/ 341268 h 377058"/>
              <a:gd name="connsiteX4" fmla="*/ 0 w 632324"/>
              <a:gd name="connsiteY4" fmla="*/ 377047 h 3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24" h="377058">
                <a:moveTo>
                  <a:pt x="0" y="377047"/>
                </a:moveTo>
                <a:lnTo>
                  <a:pt x="318773" y="0"/>
                </a:lnTo>
                <a:lnTo>
                  <a:pt x="632324" y="377047"/>
                </a:lnTo>
                <a:cubicBezTo>
                  <a:pt x="525354" y="377821"/>
                  <a:pt x="418384" y="340494"/>
                  <a:pt x="311414" y="341268"/>
                </a:cubicBezTo>
                <a:lnTo>
                  <a:pt x="0" y="377047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447800" y="1559343"/>
            <a:ext cx="1908175" cy="3573838"/>
            <a:chOff x="1457325" y="745331"/>
            <a:chExt cx="1908175" cy="3573838"/>
          </a:xfrm>
        </p:grpSpPr>
        <p:sp>
          <p:nvSpPr>
            <p:cNvPr id="8" name="Trapezoid 7"/>
            <p:cNvSpPr/>
            <p:nvPr/>
          </p:nvSpPr>
          <p:spPr bwMode="auto">
            <a:xfrm>
              <a:off x="1457325" y="3945731"/>
              <a:ext cx="792161" cy="373438"/>
            </a:xfrm>
            <a:prstGeom prst="trapezoid">
              <a:avLst/>
            </a:prstGeom>
            <a:solidFill>
              <a:schemeClr val="tx1">
                <a:lumMod val="85000"/>
                <a:lumOff val="15000"/>
              </a:schemeClr>
            </a:solidFill>
            <a:scene3d>
              <a:camera prst="orthographicFront">
                <a:rot lat="18899995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2239961" y="1955004"/>
              <a:ext cx="822960" cy="9527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2"/>
            <p:cNvGrpSpPr/>
            <p:nvPr/>
          </p:nvGrpSpPr>
          <p:grpSpPr>
            <a:xfrm>
              <a:off x="1709738" y="745331"/>
              <a:ext cx="1655762" cy="3393281"/>
              <a:chOff x="304800" y="972343"/>
              <a:chExt cx="1655762" cy="3393281"/>
            </a:xfrm>
          </p:grpSpPr>
          <p:grpSp>
            <p:nvGrpSpPr>
              <p:cNvPr id="11" name="Group 25"/>
              <p:cNvGrpSpPr/>
              <p:nvPr/>
            </p:nvGrpSpPr>
            <p:grpSpPr>
              <a:xfrm>
                <a:off x="304800" y="972343"/>
                <a:ext cx="533400" cy="3393281"/>
                <a:chOff x="304800" y="972343"/>
                <a:chExt cx="533400" cy="3393281"/>
              </a:xfrm>
            </p:grpSpPr>
            <p:cxnSp>
              <p:nvCxnSpPr>
                <p:cNvPr id="14" name="Straight Connector 3"/>
                <p:cNvCxnSpPr/>
                <p:nvPr/>
              </p:nvCxnSpPr>
              <p:spPr>
                <a:xfrm rot="5400000">
                  <a:off x="-1238646" y="2668190"/>
                  <a:ext cx="3393281" cy="1588"/>
                </a:xfrm>
                <a:prstGeom prst="line">
                  <a:avLst/>
                </a:prstGeom>
                <a:ln w="762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/>
                <p:cNvSpPr/>
                <p:nvPr/>
              </p:nvSpPr>
              <p:spPr>
                <a:xfrm>
                  <a:off x="304800" y="2086162"/>
                  <a:ext cx="533400" cy="214688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1643063" y="2079149"/>
                <a:ext cx="109537" cy="188594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9525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851025" y="2079149"/>
                <a:ext cx="109537" cy="188594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635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" name="Group 39"/>
          <p:cNvGrpSpPr/>
          <p:nvPr/>
        </p:nvGrpSpPr>
        <p:grpSpPr>
          <a:xfrm flipH="1">
            <a:off x="3059800" y="2317762"/>
            <a:ext cx="273816" cy="265214"/>
            <a:chOff x="4040706" y="3121912"/>
            <a:chExt cx="393830" cy="261583"/>
          </a:xfrm>
          <a:solidFill>
            <a:schemeClr val="accent6">
              <a:lumMod val="50000"/>
            </a:schemeClr>
          </a:solidFill>
        </p:grpSpPr>
        <p:sp>
          <p:nvSpPr>
            <p:cNvPr id="17" name="Arc 16"/>
            <p:cNvSpPr/>
            <p:nvPr/>
          </p:nvSpPr>
          <p:spPr>
            <a:xfrm>
              <a:off x="4175253" y="3242415"/>
              <a:ext cx="91440" cy="76200"/>
            </a:xfrm>
            <a:prstGeom prst="arc">
              <a:avLst>
                <a:gd name="adj1" fmla="val 5400061"/>
                <a:gd name="adj2" fmla="val 5198012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Arc 17"/>
            <p:cNvSpPr/>
            <p:nvPr/>
          </p:nvSpPr>
          <p:spPr>
            <a:xfrm>
              <a:off x="4177665" y="3307295"/>
              <a:ext cx="117427" cy="76200"/>
            </a:xfrm>
            <a:prstGeom prst="arc">
              <a:avLst>
                <a:gd name="adj1" fmla="val 5206809"/>
                <a:gd name="adj2" fmla="val 5198012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Arc 18"/>
            <p:cNvSpPr/>
            <p:nvPr/>
          </p:nvSpPr>
          <p:spPr>
            <a:xfrm>
              <a:off x="4265679" y="3257904"/>
              <a:ext cx="91440" cy="76200"/>
            </a:xfrm>
            <a:prstGeom prst="arc">
              <a:avLst>
                <a:gd name="adj1" fmla="val 16200000"/>
                <a:gd name="adj2" fmla="val 15937949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Arc 19"/>
            <p:cNvSpPr/>
            <p:nvPr/>
          </p:nvSpPr>
          <p:spPr>
            <a:xfrm rot="12466252">
              <a:off x="4233076" y="3204314"/>
              <a:ext cx="91440" cy="76200"/>
            </a:xfrm>
            <a:prstGeom prst="arc">
              <a:avLst>
                <a:gd name="adj1" fmla="val 16200000"/>
                <a:gd name="adj2" fmla="val 15433221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c 20"/>
            <p:cNvSpPr/>
            <p:nvPr/>
          </p:nvSpPr>
          <p:spPr>
            <a:xfrm>
              <a:off x="4112414" y="3256170"/>
              <a:ext cx="91440" cy="76200"/>
            </a:xfrm>
            <a:prstGeom prst="arc">
              <a:avLst>
                <a:gd name="adj1" fmla="val 5757118"/>
                <a:gd name="adj2" fmla="val 5198012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Arc 21"/>
            <p:cNvSpPr/>
            <p:nvPr/>
          </p:nvSpPr>
          <p:spPr>
            <a:xfrm rot="12466252">
              <a:off x="4158136" y="3187892"/>
              <a:ext cx="91440" cy="76200"/>
            </a:xfrm>
            <a:prstGeom prst="arc">
              <a:avLst>
                <a:gd name="adj1" fmla="val 16200000"/>
                <a:gd name="adj2" fmla="val 15433221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c 22"/>
            <p:cNvSpPr/>
            <p:nvPr/>
          </p:nvSpPr>
          <p:spPr>
            <a:xfrm rot="12466252">
              <a:off x="4271275" y="3180170"/>
              <a:ext cx="91440" cy="76200"/>
            </a:xfrm>
            <a:prstGeom prst="arc">
              <a:avLst>
                <a:gd name="adj1" fmla="val 16200000"/>
                <a:gd name="adj2" fmla="val 15433221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rc 23"/>
            <p:cNvSpPr/>
            <p:nvPr/>
          </p:nvSpPr>
          <p:spPr>
            <a:xfrm>
              <a:off x="4149266" y="3219804"/>
              <a:ext cx="117428" cy="76200"/>
            </a:xfrm>
            <a:prstGeom prst="arc">
              <a:avLst>
                <a:gd name="adj1" fmla="val 5206809"/>
                <a:gd name="adj2" fmla="val 5198012"/>
              </a:avLst>
            </a:prstGeom>
            <a:grpFill/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1270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c 24"/>
            <p:cNvSpPr/>
            <p:nvPr/>
          </p:nvSpPr>
          <p:spPr>
            <a:xfrm>
              <a:off x="4295092" y="3198112"/>
              <a:ext cx="117428" cy="76200"/>
            </a:xfrm>
            <a:prstGeom prst="arc">
              <a:avLst>
                <a:gd name="adj1" fmla="val 5206809"/>
                <a:gd name="adj2" fmla="val 5198012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Arc 25"/>
            <p:cNvSpPr/>
            <p:nvPr/>
          </p:nvSpPr>
          <p:spPr>
            <a:xfrm>
              <a:off x="4040706" y="3183601"/>
              <a:ext cx="117429" cy="76200"/>
            </a:xfrm>
            <a:prstGeom prst="arc">
              <a:avLst>
                <a:gd name="adj1" fmla="val 5206809"/>
                <a:gd name="adj2" fmla="val 5198012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rc 26"/>
            <p:cNvSpPr/>
            <p:nvPr/>
          </p:nvSpPr>
          <p:spPr>
            <a:xfrm>
              <a:off x="4207624" y="3160012"/>
              <a:ext cx="117427" cy="76200"/>
            </a:xfrm>
            <a:prstGeom prst="arc">
              <a:avLst>
                <a:gd name="adj1" fmla="val 5206809"/>
                <a:gd name="adj2" fmla="val 5198012"/>
              </a:avLst>
            </a:prstGeom>
            <a:grpFill/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1270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rc 27"/>
            <p:cNvSpPr/>
            <p:nvPr/>
          </p:nvSpPr>
          <p:spPr>
            <a:xfrm>
              <a:off x="4118953" y="3166214"/>
              <a:ext cx="117427" cy="76200"/>
            </a:xfrm>
            <a:prstGeom prst="arc">
              <a:avLst>
                <a:gd name="adj1" fmla="val 5206809"/>
                <a:gd name="adj2" fmla="val 5198012"/>
              </a:avLst>
            </a:prstGeom>
            <a:grpFill/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1270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Arc 28"/>
            <p:cNvSpPr/>
            <p:nvPr/>
          </p:nvSpPr>
          <p:spPr>
            <a:xfrm>
              <a:off x="4317109" y="3169950"/>
              <a:ext cx="117427" cy="76200"/>
            </a:xfrm>
            <a:prstGeom prst="arc">
              <a:avLst>
                <a:gd name="adj1" fmla="val 5206809"/>
                <a:gd name="adj2" fmla="val 5198012"/>
              </a:avLst>
            </a:prstGeom>
            <a:grpFill/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1270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Arc 29"/>
            <p:cNvSpPr/>
            <p:nvPr/>
          </p:nvSpPr>
          <p:spPr>
            <a:xfrm>
              <a:off x="4053701" y="3134656"/>
              <a:ext cx="117427" cy="76200"/>
            </a:xfrm>
            <a:prstGeom prst="arc">
              <a:avLst>
                <a:gd name="adj1" fmla="val 5206809"/>
                <a:gd name="adj2" fmla="val 5198012"/>
              </a:avLst>
            </a:prstGeom>
            <a:grpFill/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1270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Arc 30"/>
            <p:cNvSpPr/>
            <p:nvPr/>
          </p:nvSpPr>
          <p:spPr>
            <a:xfrm>
              <a:off x="4152980" y="3121912"/>
              <a:ext cx="117427" cy="76200"/>
            </a:xfrm>
            <a:prstGeom prst="arc">
              <a:avLst>
                <a:gd name="adj1" fmla="val 5206809"/>
                <a:gd name="adj2" fmla="val 5198012"/>
              </a:avLst>
            </a:prstGeom>
            <a:grpFill/>
            <a:ln>
              <a:noFill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1270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Arc 31"/>
            <p:cNvSpPr/>
            <p:nvPr/>
          </p:nvSpPr>
          <p:spPr>
            <a:xfrm>
              <a:off x="4317109" y="3149792"/>
              <a:ext cx="91440" cy="76200"/>
            </a:xfrm>
            <a:prstGeom prst="arc">
              <a:avLst>
                <a:gd name="adj1" fmla="val 16200000"/>
                <a:gd name="adj2" fmla="val 15937949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Arc 32"/>
            <p:cNvSpPr/>
            <p:nvPr/>
          </p:nvSpPr>
          <p:spPr>
            <a:xfrm>
              <a:off x="4224688" y="3131849"/>
              <a:ext cx="91440" cy="76200"/>
            </a:xfrm>
            <a:prstGeom prst="arc">
              <a:avLst>
                <a:gd name="adj1" fmla="val 16200000"/>
                <a:gd name="adj2" fmla="val 15937949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Arc 33"/>
            <p:cNvSpPr/>
            <p:nvPr/>
          </p:nvSpPr>
          <p:spPr>
            <a:xfrm>
              <a:off x="4173123" y="3173227"/>
              <a:ext cx="91440" cy="76200"/>
            </a:xfrm>
            <a:prstGeom prst="arc">
              <a:avLst>
                <a:gd name="adj1" fmla="val 16200000"/>
                <a:gd name="adj2" fmla="val 15937949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c 34"/>
            <p:cNvSpPr/>
            <p:nvPr/>
          </p:nvSpPr>
          <p:spPr>
            <a:xfrm>
              <a:off x="4072402" y="3139572"/>
              <a:ext cx="91440" cy="76200"/>
            </a:xfrm>
            <a:prstGeom prst="arc">
              <a:avLst>
                <a:gd name="adj1" fmla="val 16200000"/>
                <a:gd name="adj2" fmla="val 15937949"/>
              </a:avLst>
            </a:prstGeom>
            <a:grp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ardrop 35"/>
          <p:cNvSpPr/>
          <p:nvPr/>
        </p:nvSpPr>
        <p:spPr>
          <a:xfrm rot="18900000">
            <a:off x="3167097" y="3360213"/>
            <a:ext cx="86075" cy="85545"/>
          </a:xfrm>
          <a:prstGeom prst="teardrop">
            <a:avLst>
              <a:gd name="adj" fmla="val 200000"/>
            </a:avLst>
          </a:prstGeom>
          <a:solidFill>
            <a:schemeClr val="accent1">
              <a:lumMod val="40000"/>
              <a:lumOff val="60000"/>
              <a:alpha val="48000"/>
            </a:schemeClr>
          </a:solidFill>
          <a:ln w="9525"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ardrop 36"/>
          <p:cNvSpPr/>
          <p:nvPr/>
        </p:nvSpPr>
        <p:spPr>
          <a:xfrm flipH="1">
            <a:off x="2995397" y="1546426"/>
            <a:ext cx="96948" cy="97119"/>
          </a:xfrm>
          <a:prstGeom prst="teardrop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27101" y="366612"/>
            <a:ext cx="1600195" cy="1246088"/>
            <a:chOff x="1299405" y="288459"/>
            <a:chExt cx="1600195" cy="1246088"/>
          </a:xfrm>
        </p:grpSpPr>
        <p:grpSp>
          <p:nvGrpSpPr>
            <p:cNvPr id="39" name="Group 38"/>
            <p:cNvGrpSpPr/>
            <p:nvPr/>
          </p:nvGrpSpPr>
          <p:grpSpPr>
            <a:xfrm rot="5960871">
              <a:off x="1476459" y="111405"/>
              <a:ext cx="1246088" cy="1600195"/>
              <a:chOff x="2823273" y="2650331"/>
              <a:chExt cx="1809170" cy="1600195"/>
            </a:xfrm>
          </p:grpSpPr>
          <p:grpSp>
            <p:nvGrpSpPr>
              <p:cNvPr id="47" name="Group 1"/>
              <p:cNvGrpSpPr/>
              <p:nvPr/>
            </p:nvGrpSpPr>
            <p:grpSpPr>
              <a:xfrm>
                <a:off x="2823273" y="2650331"/>
                <a:ext cx="1672527" cy="1600195"/>
                <a:chOff x="2161038" y="3649483"/>
                <a:chExt cx="1672527" cy="1116421"/>
              </a:xfrm>
            </p:grpSpPr>
            <p:sp>
              <p:nvSpPr>
                <p:cNvPr id="49" name="Round Same Side Corner Rectangle 2"/>
                <p:cNvSpPr/>
                <p:nvPr/>
              </p:nvSpPr>
              <p:spPr>
                <a:xfrm flipV="1">
                  <a:off x="2274787" y="4236157"/>
                  <a:ext cx="1461039" cy="525535"/>
                </a:xfrm>
                <a:custGeom>
                  <a:avLst/>
                  <a:gdLst>
                    <a:gd name="connsiteX0" fmla="*/ 171578 w 1006308"/>
                    <a:gd name="connsiteY0" fmla="*/ 0 h 753263"/>
                    <a:gd name="connsiteX1" fmla="*/ 834730 w 1006308"/>
                    <a:gd name="connsiteY1" fmla="*/ 0 h 753263"/>
                    <a:gd name="connsiteX2" fmla="*/ 1006308 w 1006308"/>
                    <a:gd name="connsiteY2" fmla="*/ 171578 h 753263"/>
                    <a:gd name="connsiteX3" fmla="*/ 1006308 w 1006308"/>
                    <a:gd name="connsiteY3" fmla="*/ 753263 h 753263"/>
                    <a:gd name="connsiteX4" fmla="*/ 1006308 w 1006308"/>
                    <a:gd name="connsiteY4" fmla="*/ 753263 h 753263"/>
                    <a:gd name="connsiteX5" fmla="*/ 0 w 1006308"/>
                    <a:gd name="connsiteY5" fmla="*/ 753263 h 753263"/>
                    <a:gd name="connsiteX6" fmla="*/ 0 w 1006308"/>
                    <a:gd name="connsiteY6" fmla="*/ 753263 h 753263"/>
                    <a:gd name="connsiteX7" fmla="*/ 0 w 1006308"/>
                    <a:gd name="connsiteY7" fmla="*/ 171578 h 753263"/>
                    <a:gd name="connsiteX8" fmla="*/ 171578 w 1006308"/>
                    <a:gd name="connsiteY8" fmla="*/ 0 h 753263"/>
                    <a:gd name="connsiteX0" fmla="*/ 171578 w 1006308"/>
                    <a:gd name="connsiteY0" fmla="*/ 0 h 753263"/>
                    <a:gd name="connsiteX1" fmla="*/ 834730 w 1006308"/>
                    <a:gd name="connsiteY1" fmla="*/ 0 h 753263"/>
                    <a:gd name="connsiteX2" fmla="*/ 993757 w 1006308"/>
                    <a:gd name="connsiteY2" fmla="*/ 159861 h 753263"/>
                    <a:gd name="connsiteX3" fmla="*/ 1006308 w 1006308"/>
                    <a:gd name="connsiteY3" fmla="*/ 753263 h 753263"/>
                    <a:gd name="connsiteX4" fmla="*/ 1006308 w 1006308"/>
                    <a:gd name="connsiteY4" fmla="*/ 753263 h 753263"/>
                    <a:gd name="connsiteX5" fmla="*/ 0 w 1006308"/>
                    <a:gd name="connsiteY5" fmla="*/ 753263 h 753263"/>
                    <a:gd name="connsiteX6" fmla="*/ 0 w 1006308"/>
                    <a:gd name="connsiteY6" fmla="*/ 753263 h 753263"/>
                    <a:gd name="connsiteX7" fmla="*/ 0 w 1006308"/>
                    <a:gd name="connsiteY7" fmla="*/ 171578 h 753263"/>
                    <a:gd name="connsiteX8" fmla="*/ 171578 w 1006308"/>
                    <a:gd name="connsiteY8" fmla="*/ 0 h 753263"/>
                    <a:gd name="connsiteX0" fmla="*/ 171578 w 1006308"/>
                    <a:gd name="connsiteY0" fmla="*/ 0 h 753263"/>
                    <a:gd name="connsiteX1" fmla="*/ 834730 w 1006308"/>
                    <a:gd name="connsiteY1" fmla="*/ 0 h 753263"/>
                    <a:gd name="connsiteX2" fmla="*/ 993757 w 1006308"/>
                    <a:gd name="connsiteY2" fmla="*/ 159861 h 753263"/>
                    <a:gd name="connsiteX3" fmla="*/ 1006308 w 1006308"/>
                    <a:gd name="connsiteY3" fmla="*/ 753263 h 753263"/>
                    <a:gd name="connsiteX4" fmla="*/ 1003098 w 1006308"/>
                    <a:gd name="connsiteY4" fmla="*/ 714122 h 753263"/>
                    <a:gd name="connsiteX5" fmla="*/ 0 w 1006308"/>
                    <a:gd name="connsiteY5" fmla="*/ 753263 h 753263"/>
                    <a:gd name="connsiteX6" fmla="*/ 0 w 1006308"/>
                    <a:gd name="connsiteY6" fmla="*/ 753263 h 753263"/>
                    <a:gd name="connsiteX7" fmla="*/ 0 w 1006308"/>
                    <a:gd name="connsiteY7" fmla="*/ 171578 h 753263"/>
                    <a:gd name="connsiteX8" fmla="*/ 171578 w 1006308"/>
                    <a:gd name="connsiteY8" fmla="*/ 0 h 753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6308" h="753263">
                      <a:moveTo>
                        <a:pt x="171578" y="0"/>
                      </a:moveTo>
                      <a:lnTo>
                        <a:pt x="834730" y="0"/>
                      </a:lnTo>
                      <a:cubicBezTo>
                        <a:pt x="929490" y="0"/>
                        <a:pt x="993757" y="65101"/>
                        <a:pt x="993757" y="159861"/>
                      </a:cubicBezTo>
                      <a:lnTo>
                        <a:pt x="1006308" y="753263"/>
                      </a:lnTo>
                      <a:lnTo>
                        <a:pt x="1003098" y="714122"/>
                      </a:lnTo>
                      <a:lnTo>
                        <a:pt x="0" y="753263"/>
                      </a:lnTo>
                      <a:lnTo>
                        <a:pt x="0" y="753263"/>
                      </a:lnTo>
                      <a:lnTo>
                        <a:pt x="0" y="171578"/>
                      </a:lnTo>
                      <a:cubicBezTo>
                        <a:pt x="0" y="76818"/>
                        <a:pt x="76818" y="0"/>
                        <a:pt x="171578" y="0"/>
                      </a:cubicBezTo>
                      <a:close/>
                    </a:path>
                  </a:pathLst>
                </a:custGeom>
                <a:solidFill>
                  <a:schemeClr val="accent6">
                    <a:lumMod val="50000"/>
                  </a:schemeClr>
                </a:solidFill>
                <a:ln w="635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 3"/>
                <p:cNvSpPr/>
                <p:nvPr/>
              </p:nvSpPr>
              <p:spPr>
                <a:xfrm>
                  <a:off x="2161038" y="3649483"/>
                  <a:ext cx="1672527" cy="1116421"/>
                </a:xfrm>
                <a:custGeom>
                  <a:avLst/>
                  <a:gdLst>
                    <a:gd name="connsiteX0" fmla="*/ 0 w 2381250"/>
                    <a:gd name="connsiteY0" fmla="*/ 127000 h 1663700"/>
                    <a:gd name="connsiteX1" fmla="*/ 19050 w 2381250"/>
                    <a:gd name="connsiteY1" fmla="*/ 1422400 h 1663700"/>
                    <a:gd name="connsiteX2" fmla="*/ 215900 w 2381250"/>
                    <a:gd name="connsiteY2" fmla="*/ 1663700 h 1663700"/>
                    <a:gd name="connsiteX3" fmla="*/ 2032000 w 2381250"/>
                    <a:gd name="connsiteY3" fmla="*/ 1657350 h 1663700"/>
                    <a:gd name="connsiteX4" fmla="*/ 2228850 w 2381250"/>
                    <a:gd name="connsiteY4" fmla="*/ 1441450 h 1663700"/>
                    <a:gd name="connsiteX5" fmla="*/ 2235200 w 2381250"/>
                    <a:gd name="connsiteY5" fmla="*/ 133350 h 1663700"/>
                    <a:gd name="connsiteX6" fmla="*/ 2381250 w 2381250"/>
                    <a:gd name="connsiteY6" fmla="*/ 0 h 1663700"/>
                    <a:gd name="connsiteX7" fmla="*/ 2362200 w 2381250"/>
                    <a:gd name="connsiteY7" fmla="*/ 0 h 1663700"/>
                    <a:gd name="connsiteX0" fmla="*/ 0 w 2381250"/>
                    <a:gd name="connsiteY0" fmla="*/ 127000 h 1663700"/>
                    <a:gd name="connsiteX1" fmla="*/ 0 w 2381250"/>
                    <a:gd name="connsiteY1" fmla="*/ 241300 h 1663700"/>
                    <a:gd name="connsiteX2" fmla="*/ 19050 w 2381250"/>
                    <a:gd name="connsiteY2" fmla="*/ 1422400 h 1663700"/>
                    <a:gd name="connsiteX3" fmla="*/ 215900 w 2381250"/>
                    <a:gd name="connsiteY3" fmla="*/ 1663700 h 1663700"/>
                    <a:gd name="connsiteX4" fmla="*/ 2032000 w 2381250"/>
                    <a:gd name="connsiteY4" fmla="*/ 1657350 h 1663700"/>
                    <a:gd name="connsiteX5" fmla="*/ 2228850 w 2381250"/>
                    <a:gd name="connsiteY5" fmla="*/ 1441450 h 1663700"/>
                    <a:gd name="connsiteX6" fmla="*/ 2235200 w 2381250"/>
                    <a:gd name="connsiteY6" fmla="*/ 133350 h 1663700"/>
                    <a:gd name="connsiteX7" fmla="*/ 2381250 w 2381250"/>
                    <a:gd name="connsiteY7" fmla="*/ 0 h 1663700"/>
                    <a:gd name="connsiteX8" fmla="*/ 2362200 w 2381250"/>
                    <a:gd name="connsiteY8" fmla="*/ 0 h 1663700"/>
                    <a:gd name="connsiteX0" fmla="*/ 0 w 2381250"/>
                    <a:gd name="connsiteY0" fmla="*/ 0 h 1692275"/>
                    <a:gd name="connsiteX1" fmla="*/ 0 w 2381250"/>
                    <a:gd name="connsiteY1" fmla="*/ 269875 h 1692275"/>
                    <a:gd name="connsiteX2" fmla="*/ 19050 w 2381250"/>
                    <a:gd name="connsiteY2" fmla="*/ 1450975 h 1692275"/>
                    <a:gd name="connsiteX3" fmla="*/ 215900 w 2381250"/>
                    <a:gd name="connsiteY3" fmla="*/ 1692275 h 1692275"/>
                    <a:gd name="connsiteX4" fmla="*/ 2032000 w 2381250"/>
                    <a:gd name="connsiteY4" fmla="*/ 1685925 h 1692275"/>
                    <a:gd name="connsiteX5" fmla="*/ 2228850 w 2381250"/>
                    <a:gd name="connsiteY5" fmla="*/ 1470025 h 1692275"/>
                    <a:gd name="connsiteX6" fmla="*/ 2235200 w 2381250"/>
                    <a:gd name="connsiteY6" fmla="*/ 161925 h 1692275"/>
                    <a:gd name="connsiteX7" fmla="*/ 2381250 w 2381250"/>
                    <a:gd name="connsiteY7" fmla="*/ 28575 h 1692275"/>
                    <a:gd name="connsiteX8" fmla="*/ 2362200 w 2381250"/>
                    <a:gd name="connsiteY8" fmla="*/ 28575 h 1692275"/>
                    <a:gd name="connsiteX0" fmla="*/ 0 w 2381250"/>
                    <a:gd name="connsiteY0" fmla="*/ 0 h 1692275"/>
                    <a:gd name="connsiteX1" fmla="*/ 0 w 2381250"/>
                    <a:gd name="connsiteY1" fmla="*/ 269875 h 1692275"/>
                    <a:gd name="connsiteX2" fmla="*/ 19050 w 2381250"/>
                    <a:gd name="connsiteY2" fmla="*/ 1450975 h 1692275"/>
                    <a:gd name="connsiteX3" fmla="*/ 215900 w 2381250"/>
                    <a:gd name="connsiteY3" fmla="*/ 1692275 h 1692275"/>
                    <a:gd name="connsiteX4" fmla="*/ 2032000 w 2381250"/>
                    <a:gd name="connsiteY4" fmla="*/ 1685925 h 1692275"/>
                    <a:gd name="connsiteX5" fmla="*/ 2228850 w 2381250"/>
                    <a:gd name="connsiteY5" fmla="*/ 1470025 h 1692275"/>
                    <a:gd name="connsiteX6" fmla="*/ 2235200 w 2381250"/>
                    <a:gd name="connsiteY6" fmla="*/ 161925 h 1692275"/>
                    <a:gd name="connsiteX7" fmla="*/ 2381250 w 2381250"/>
                    <a:gd name="connsiteY7" fmla="*/ 28575 h 1692275"/>
                    <a:gd name="connsiteX8" fmla="*/ 2362200 w 2381250"/>
                    <a:gd name="connsiteY8" fmla="*/ 28575 h 1692275"/>
                    <a:gd name="connsiteX0" fmla="*/ 0 w 2381250"/>
                    <a:gd name="connsiteY0" fmla="*/ 0 h 1692275"/>
                    <a:gd name="connsiteX1" fmla="*/ 0 w 2381250"/>
                    <a:gd name="connsiteY1" fmla="*/ 269875 h 1692275"/>
                    <a:gd name="connsiteX2" fmla="*/ 19050 w 2381250"/>
                    <a:gd name="connsiteY2" fmla="*/ 1450975 h 1692275"/>
                    <a:gd name="connsiteX3" fmla="*/ 215900 w 2381250"/>
                    <a:gd name="connsiteY3" fmla="*/ 1692275 h 1692275"/>
                    <a:gd name="connsiteX4" fmla="*/ 2032000 w 2381250"/>
                    <a:gd name="connsiteY4" fmla="*/ 1685925 h 1692275"/>
                    <a:gd name="connsiteX5" fmla="*/ 2228850 w 2381250"/>
                    <a:gd name="connsiteY5" fmla="*/ 1470025 h 1692275"/>
                    <a:gd name="connsiteX6" fmla="*/ 2235200 w 2381250"/>
                    <a:gd name="connsiteY6" fmla="*/ 161925 h 1692275"/>
                    <a:gd name="connsiteX7" fmla="*/ 2381250 w 2381250"/>
                    <a:gd name="connsiteY7" fmla="*/ 28575 h 1692275"/>
                    <a:gd name="connsiteX8" fmla="*/ 2362200 w 2381250"/>
                    <a:gd name="connsiteY8" fmla="*/ 28575 h 1692275"/>
                    <a:gd name="connsiteX0" fmla="*/ 0 w 2381250"/>
                    <a:gd name="connsiteY0" fmla="*/ 0 h 1692275"/>
                    <a:gd name="connsiteX1" fmla="*/ 0 w 2381250"/>
                    <a:gd name="connsiteY1" fmla="*/ 269875 h 1692275"/>
                    <a:gd name="connsiteX2" fmla="*/ 19050 w 2381250"/>
                    <a:gd name="connsiteY2" fmla="*/ 1450975 h 1692275"/>
                    <a:gd name="connsiteX3" fmla="*/ 215900 w 2381250"/>
                    <a:gd name="connsiteY3" fmla="*/ 1692275 h 1692275"/>
                    <a:gd name="connsiteX4" fmla="*/ 2032000 w 2381250"/>
                    <a:gd name="connsiteY4" fmla="*/ 1685925 h 1692275"/>
                    <a:gd name="connsiteX5" fmla="*/ 2228850 w 2381250"/>
                    <a:gd name="connsiteY5" fmla="*/ 1470025 h 1692275"/>
                    <a:gd name="connsiteX6" fmla="*/ 2235200 w 2381250"/>
                    <a:gd name="connsiteY6" fmla="*/ 161925 h 1692275"/>
                    <a:gd name="connsiteX7" fmla="*/ 2381250 w 2381250"/>
                    <a:gd name="connsiteY7" fmla="*/ 28575 h 1692275"/>
                    <a:gd name="connsiteX8" fmla="*/ 2362200 w 2381250"/>
                    <a:gd name="connsiteY8" fmla="*/ 28575 h 1692275"/>
                    <a:gd name="connsiteX0" fmla="*/ 0 w 2381250"/>
                    <a:gd name="connsiteY0" fmla="*/ 0 h 1692275"/>
                    <a:gd name="connsiteX1" fmla="*/ 0 w 2381250"/>
                    <a:gd name="connsiteY1" fmla="*/ 269875 h 1692275"/>
                    <a:gd name="connsiteX2" fmla="*/ 19050 w 2381250"/>
                    <a:gd name="connsiteY2" fmla="*/ 1450975 h 1692275"/>
                    <a:gd name="connsiteX3" fmla="*/ 215900 w 2381250"/>
                    <a:gd name="connsiteY3" fmla="*/ 1692275 h 1692275"/>
                    <a:gd name="connsiteX4" fmla="*/ 2032000 w 2381250"/>
                    <a:gd name="connsiteY4" fmla="*/ 1685925 h 1692275"/>
                    <a:gd name="connsiteX5" fmla="*/ 2228850 w 2381250"/>
                    <a:gd name="connsiteY5" fmla="*/ 1470025 h 1692275"/>
                    <a:gd name="connsiteX6" fmla="*/ 2235200 w 2381250"/>
                    <a:gd name="connsiteY6" fmla="*/ 161925 h 1692275"/>
                    <a:gd name="connsiteX7" fmla="*/ 2381250 w 2381250"/>
                    <a:gd name="connsiteY7" fmla="*/ 28575 h 1692275"/>
                    <a:gd name="connsiteX8" fmla="*/ 2362200 w 2381250"/>
                    <a:gd name="connsiteY8" fmla="*/ 28575 h 1692275"/>
                    <a:gd name="connsiteX0" fmla="*/ 0 w 2381250"/>
                    <a:gd name="connsiteY0" fmla="*/ 0 h 1692275"/>
                    <a:gd name="connsiteX1" fmla="*/ 0 w 2381250"/>
                    <a:gd name="connsiteY1" fmla="*/ 269875 h 1692275"/>
                    <a:gd name="connsiteX2" fmla="*/ 19050 w 2381250"/>
                    <a:gd name="connsiteY2" fmla="*/ 1450975 h 1692275"/>
                    <a:gd name="connsiteX3" fmla="*/ 215900 w 2381250"/>
                    <a:gd name="connsiteY3" fmla="*/ 1692275 h 1692275"/>
                    <a:gd name="connsiteX4" fmla="*/ 2032000 w 2381250"/>
                    <a:gd name="connsiteY4" fmla="*/ 1685925 h 1692275"/>
                    <a:gd name="connsiteX5" fmla="*/ 2228850 w 2381250"/>
                    <a:gd name="connsiteY5" fmla="*/ 1470025 h 1692275"/>
                    <a:gd name="connsiteX6" fmla="*/ 2235200 w 2381250"/>
                    <a:gd name="connsiteY6" fmla="*/ 161925 h 1692275"/>
                    <a:gd name="connsiteX7" fmla="*/ 2381250 w 2381250"/>
                    <a:gd name="connsiteY7" fmla="*/ 28575 h 1692275"/>
                    <a:gd name="connsiteX8" fmla="*/ 2362200 w 2381250"/>
                    <a:gd name="connsiteY8" fmla="*/ 28575 h 1692275"/>
                    <a:gd name="connsiteX0" fmla="*/ 0 w 2381250"/>
                    <a:gd name="connsiteY0" fmla="*/ 0 h 1692275"/>
                    <a:gd name="connsiteX1" fmla="*/ 0 w 2381250"/>
                    <a:gd name="connsiteY1" fmla="*/ 269875 h 1692275"/>
                    <a:gd name="connsiteX2" fmla="*/ 19050 w 2381250"/>
                    <a:gd name="connsiteY2" fmla="*/ 1450975 h 1692275"/>
                    <a:gd name="connsiteX3" fmla="*/ 215900 w 2381250"/>
                    <a:gd name="connsiteY3" fmla="*/ 1692275 h 1692275"/>
                    <a:gd name="connsiteX4" fmla="*/ 2032000 w 2381250"/>
                    <a:gd name="connsiteY4" fmla="*/ 1685925 h 1692275"/>
                    <a:gd name="connsiteX5" fmla="*/ 2228850 w 2381250"/>
                    <a:gd name="connsiteY5" fmla="*/ 1470025 h 1692275"/>
                    <a:gd name="connsiteX6" fmla="*/ 2235200 w 2381250"/>
                    <a:gd name="connsiteY6" fmla="*/ 161925 h 1692275"/>
                    <a:gd name="connsiteX7" fmla="*/ 2381250 w 2381250"/>
                    <a:gd name="connsiteY7" fmla="*/ 28575 h 1692275"/>
                    <a:gd name="connsiteX8" fmla="*/ 2362200 w 2381250"/>
                    <a:gd name="connsiteY8" fmla="*/ 28575 h 1692275"/>
                    <a:gd name="connsiteX0" fmla="*/ 0 w 2381250"/>
                    <a:gd name="connsiteY0" fmla="*/ 0 h 1692275"/>
                    <a:gd name="connsiteX1" fmla="*/ 0 w 2381250"/>
                    <a:gd name="connsiteY1" fmla="*/ 269875 h 1692275"/>
                    <a:gd name="connsiteX2" fmla="*/ 19050 w 2381250"/>
                    <a:gd name="connsiteY2" fmla="*/ 1450975 h 1692275"/>
                    <a:gd name="connsiteX3" fmla="*/ 215900 w 2381250"/>
                    <a:gd name="connsiteY3" fmla="*/ 1692275 h 1692275"/>
                    <a:gd name="connsiteX4" fmla="*/ 2032000 w 2381250"/>
                    <a:gd name="connsiteY4" fmla="*/ 1685925 h 1692275"/>
                    <a:gd name="connsiteX5" fmla="*/ 2228850 w 2381250"/>
                    <a:gd name="connsiteY5" fmla="*/ 1470025 h 1692275"/>
                    <a:gd name="connsiteX6" fmla="*/ 2235200 w 2381250"/>
                    <a:gd name="connsiteY6" fmla="*/ 161925 h 1692275"/>
                    <a:gd name="connsiteX7" fmla="*/ 2381250 w 2381250"/>
                    <a:gd name="connsiteY7" fmla="*/ 28575 h 1692275"/>
                    <a:gd name="connsiteX8" fmla="*/ 2362200 w 2381250"/>
                    <a:gd name="connsiteY8" fmla="*/ 28575 h 1692275"/>
                    <a:gd name="connsiteX0" fmla="*/ 0 w 2381250"/>
                    <a:gd name="connsiteY0" fmla="*/ 0 h 1692275"/>
                    <a:gd name="connsiteX1" fmla="*/ 12700 w 2381250"/>
                    <a:gd name="connsiteY1" fmla="*/ 238126 h 1692275"/>
                    <a:gd name="connsiteX2" fmla="*/ 19050 w 2381250"/>
                    <a:gd name="connsiteY2" fmla="*/ 1450975 h 1692275"/>
                    <a:gd name="connsiteX3" fmla="*/ 215900 w 2381250"/>
                    <a:gd name="connsiteY3" fmla="*/ 1692275 h 1692275"/>
                    <a:gd name="connsiteX4" fmla="*/ 2032000 w 2381250"/>
                    <a:gd name="connsiteY4" fmla="*/ 1685925 h 1692275"/>
                    <a:gd name="connsiteX5" fmla="*/ 2228850 w 2381250"/>
                    <a:gd name="connsiteY5" fmla="*/ 1470025 h 1692275"/>
                    <a:gd name="connsiteX6" fmla="*/ 2235200 w 2381250"/>
                    <a:gd name="connsiteY6" fmla="*/ 161925 h 1692275"/>
                    <a:gd name="connsiteX7" fmla="*/ 2381250 w 2381250"/>
                    <a:gd name="connsiteY7" fmla="*/ 28575 h 1692275"/>
                    <a:gd name="connsiteX8" fmla="*/ 2362200 w 2381250"/>
                    <a:gd name="connsiteY8" fmla="*/ 28575 h 1692275"/>
                    <a:gd name="connsiteX0" fmla="*/ 0 w 2520950"/>
                    <a:gd name="connsiteY0" fmla="*/ 0 h 1758949"/>
                    <a:gd name="connsiteX1" fmla="*/ 152400 w 2520950"/>
                    <a:gd name="connsiteY1" fmla="*/ 304800 h 1758949"/>
                    <a:gd name="connsiteX2" fmla="*/ 158750 w 2520950"/>
                    <a:gd name="connsiteY2" fmla="*/ 1517649 h 1758949"/>
                    <a:gd name="connsiteX3" fmla="*/ 355600 w 2520950"/>
                    <a:gd name="connsiteY3" fmla="*/ 1758949 h 1758949"/>
                    <a:gd name="connsiteX4" fmla="*/ 2171700 w 2520950"/>
                    <a:gd name="connsiteY4" fmla="*/ 1752599 h 1758949"/>
                    <a:gd name="connsiteX5" fmla="*/ 2368550 w 2520950"/>
                    <a:gd name="connsiteY5" fmla="*/ 1536699 h 1758949"/>
                    <a:gd name="connsiteX6" fmla="*/ 2374900 w 2520950"/>
                    <a:gd name="connsiteY6" fmla="*/ 228599 h 1758949"/>
                    <a:gd name="connsiteX7" fmla="*/ 2520950 w 2520950"/>
                    <a:gd name="connsiteY7" fmla="*/ 95249 h 1758949"/>
                    <a:gd name="connsiteX8" fmla="*/ 2501900 w 2520950"/>
                    <a:gd name="connsiteY8" fmla="*/ 95249 h 1758949"/>
                    <a:gd name="connsiteX0" fmla="*/ 0 w 2444750"/>
                    <a:gd name="connsiteY0" fmla="*/ 0 h 1682749"/>
                    <a:gd name="connsiteX1" fmla="*/ 76200 w 2444750"/>
                    <a:gd name="connsiteY1" fmla="*/ 228600 h 1682749"/>
                    <a:gd name="connsiteX2" fmla="*/ 82550 w 2444750"/>
                    <a:gd name="connsiteY2" fmla="*/ 1441449 h 1682749"/>
                    <a:gd name="connsiteX3" fmla="*/ 279400 w 2444750"/>
                    <a:gd name="connsiteY3" fmla="*/ 1682749 h 1682749"/>
                    <a:gd name="connsiteX4" fmla="*/ 2095500 w 2444750"/>
                    <a:gd name="connsiteY4" fmla="*/ 1676399 h 1682749"/>
                    <a:gd name="connsiteX5" fmla="*/ 2292350 w 2444750"/>
                    <a:gd name="connsiteY5" fmla="*/ 1460499 h 1682749"/>
                    <a:gd name="connsiteX6" fmla="*/ 2298700 w 2444750"/>
                    <a:gd name="connsiteY6" fmla="*/ 152399 h 1682749"/>
                    <a:gd name="connsiteX7" fmla="*/ 2444750 w 2444750"/>
                    <a:gd name="connsiteY7" fmla="*/ 19049 h 1682749"/>
                    <a:gd name="connsiteX8" fmla="*/ 2425700 w 2444750"/>
                    <a:gd name="connsiteY8" fmla="*/ 19049 h 1682749"/>
                    <a:gd name="connsiteX0" fmla="*/ 0 w 2520950"/>
                    <a:gd name="connsiteY0" fmla="*/ 0 h 1682749"/>
                    <a:gd name="connsiteX1" fmla="*/ 152400 w 2520950"/>
                    <a:gd name="connsiteY1" fmla="*/ 228600 h 1682749"/>
                    <a:gd name="connsiteX2" fmla="*/ 158750 w 2520950"/>
                    <a:gd name="connsiteY2" fmla="*/ 1441449 h 1682749"/>
                    <a:gd name="connsiteX3" fmla="*/ 355600 w 2520950"/>
                    <a:gd name="connsiteY3" fmla="*/ 1682749 h 1682749"/>
                    <a:gd name="connsiteX4" fmla="*/ 2171700 w 2520950"/>
                    <a:gd name="connsiteY4" fmla="*/ 1676399 h 1682749"/>
                    <a:gd name="connsiteX5" fmla="*/ 2368550 w 2520950"/>
                    <a:gd name="connsiteY5" fmla="*/ 1460499 h 1682749"/>
                    <a:gd name="connsiteX6" fmla="*/ 2374900 w 2520950"/>
                    <a:gd name="connsiteY6" fmla="*/ 152399 h 1682749"/>
                    <a:gd name="connsiteX7" fmla="*/ 2520950 w 2520950"/>
                    <a:gd name="connsiteY7" fmla="*/ 19049 h 1682749"/>
                    <a:gd name="connsiteX8" fmla="*/ 2501900 w 2520950"/>
                    <a:gd name="connsiteY8" fmla="*/ 19049 h 1682749"/>
                    <a:gd name="connsiteX0" fmla="*/ 0 w 2520950"/>
                    <a:gd name="connsiteY0" fmla="*/ 0 h 1682749"/>
                    <a:gd name="connsiteX1" fmla="*/ 152400 w 2520950"/>
                    <a:gd name="connsiteY1" fmla="*/ 152400 h 1682749"/>
                    <a:gd name="connsiteX2" fmla="*/ 158750 w 2520950"/>
                    <a:gd name="connsiteY2" fmla="*/ 1441449 h 1682749"/>
                    <a:gd name="connsiteX3" fmla="*/ 355600 w 2520950"/>
                    <a:gd name="connsiteY3" fmla="*/ 1682749 h 1682749"/>
                    <a:gd name="connsiteX4" fmla="*/ 2171700 w 2520950"/>
                    <a:gd name="connsiteY4" fmla="*/ 1676399 h 1682749"/>
                    <a:gd name="connsiteX5" fmla="*/ 2368550 w 2520950"/>
                    <a:gd name="connsiteY5" fmla="*/ 1460499 h 1682749"/>
                    <a:gd name="connsiteX6" fmla="*/ 2374900 w 2520950"/>
                    <a:gd name="connsiteY6" fmla="*/ 152399 h 1682749"/>
                    <a:gd name="connsiteX7" fmla="*/ 2520950 w 2520950"/>
                    <a:gd name="connsiteY7" fmla="*/ 19049 h 1682749"/>
                    <a:gd name="connsiteX8" fmla="*/ 2501900 w 2520950"/>
                    <a:gd name="connsiteY8" fmla="*/ 19049 h 1682749"/>
                    <a:gd name="connsiteX0" fmla="*/ 0 w 2520950"/>
                    <a:gd name="connsiteY0" fmla="*/ 0 h 1682749"/>
                    <a:gd name="connsiteX1" fmla="*/ 152400 w 2520950"/>
                    <a:gd name="connsiteY1" fmla="*/ 152400 h 1682749"/>
                    <a:gd name="connsiteX2" fmla="*/ 158750 w 2520950"/>
                    <a:gd name="connsiteY2" fmla="*/ 1441449 h 1682749"/>
                    <a:gd name="connsiteX3" fmla="*/ 355600 w 2520950"/>
                    <a:gd name="connsiteY3" fmla="*/ 1682749 h 1682749"/>
                    <a:gd name="connsiteX4" fmla="*/ 2171700 w 2520950"/>
                    <a:gd name="connsiteY4" fmla="*/ 1676399 h 1682749"/>
                    <a:gd name="connsiteX5" fmla="*/ 2368550 w 2520950"/>
                    <a:gd name="connsiteY5" fmla="*/ 1460499 h 1682749"/>
                    <a:gd name="connsiteX6" fmla="*/ 2374900 w 2520950"/>
                    <a:gd name="connsiteY6" fmla="*/ 152399 h 1682749"/>
                    <a:gd name="connsiteX7" fmla="*/ 2520950 w 2520950"/>
                    <a:gd name="connsiteY7" fmla="*/ 19049 h 1682749"/>
                    <a:gd name="connsiteX8" fmla="*/ 2501900 w 2520950"/>
                    <a:gd name="connsiteY8" fmla="*/ 19049 h 1682749"/>
                    <a:gd name="connsiteX0" fmla="*/ 0 w 2520950"/>
                    <a:gd name="connsiteY0" fmla="*/ 0 h 1682749"/>
                    <a:gd name="connsiteX1" fmla="*/ 152400 w 2520950"/>
                    <a:gd name="connsiteY1" fmla="*/ 152400 h 1682749"/>
                    <a:gd name="connsiteX2" fmla="*/ 158750 w 2520950"/>
                    <a:gd name="connsiteY2" fmla="*/ 1441449 h 1682749"/>
                    <a:gd name="connsiteX3" fmla="*/ 355600 w 2520950"/>
                    <a:gd name="connsiteY3" fmla="*/ 1682749 h 1682749"/>
                    <a:gd name="connsiteX4" fmla="*/ 2171700 w 2520950"/>
                    <a:gd name="connsiteY4" fmla="*/ 1676399 h 1682749"/>
                    <a:gd name="connsiteX5" fmla="*/ 2368550 w 2520950"/>
                    <a:gd name="connsiteY5" fmla="*/ 1460499 h 1682749"/>
                    <a:gd name="connsiteX6" fmla="*/ 2374900 w 2520950"/>
                    <a:gd name="connsiteY6" fmla="*/ 152399 h 1682749"/>
                    <a:gd name="connsiteX7" fmla="*/ 2520950 w 2520950"/>
                    <a:gd name="connsiteY7" fmla="*/ 19049 h 1682749"/>
                    <a:gd name="connsiteX8" fmla="*/ 2501900 w 2520950"/>
                    <a:gd name="connsiteY8" fmla="*/ 19049 h 1682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20950" h="1682749">
                      <a:moveTo>
                        <a:pt x="0" y="0"/>
                      </a:moveTo>
                      <a:lnTo>
                        <a:pt x="152400" y="152400"/>
                      </a:lnTo>
                      <a:cubicBezTo>
                        <a:pt x="154517" y="556683"/>
                        <a:pt x="156633" y="1037166"/>
                        <a:pt x="158750" y="1441449"/>
                      </a:cubicBezTo>
                      <a:cubicBezTo>
                        <a:pt x="143405" y="1464732"/>
                        <a:pt x="185209" y="1630892"/>
                        <a:pt x="355600" y="1682749"/>
                      </a:cubicBezTo>
                      <a:lnTo>
                        <a:pt x="2171700" y="1676399"/>
                      </a:lnTo>
                      <a:cubicBezTo>
                        <a:pt x="2346855" y="1623482"/>
                        <a:pt x="2374372" y="1518179"/>
                        <a:pt x="2368550" y="1460499"/>
                      </a:cubicBezTo>
                      <a:cubicBezTo>
                        <a:pt x="2370667" y="1024466"/>
                        <a:pt x="2372783" y="588432"/>
                        <a:pt x="2374900" y="152399"/>
                      </a:cubicBezTo>
                      <a:lnTo>
                        <a:pt x="2520950" y="19049"/>
                      </a:lnTo>
                      <a:lnTo>
                        <a:pt x="2501900" y="19049"/>
                      </a:lnTo>
                    </a:path>
                  </a:pathLst>
                </a:cu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4"/>
                <p:cNvSpPr/>
                <p:nvPr/>
              </p:nvSpPr>
              <p:spPr>
                <a:xfrm>
                  <a:off x="2262148" y="3674760"/>
                  <a:ext cx="1466094" cy="151665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50800" dist="50800" sx="1000" sy="1000" algn="ctr" rotWithShape="0">
                    <a:srgbClr val="000000"/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5"/>
                <p:cNvSpPr/>
                <p:nvPr/>
              </p:nvSpPr>
              <p:spPr>
                <a:xfrm>
                  <a:off x="2266775" y="4186291"/>
                  <a:ext cx="1466094" cy="15166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6350" cap="flat" cmpd="sng" algn="ctr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8" name="Freeform 47"/>
              <p:cNvSpPr/>
              <p:nvPr/>
            </p:nvSpPr>
            <p:spPr>
              <a:xfrm rot="20049366">
                <a:off x="4121249" y="2840321"/>
                <a:ext cx="511194" cy="638664"/>
              </a:xfrm>
              <a:custGeom>
                <a:avLst/>
                <a:gdLst>
                  <a:gd name="connsiteX0" fmla="*/ 12700 w 1549400"/>
                  <a:gd name="connsiteY0" fmla="*/ 991520 h 1133079"/>
                  <a:gd name="connsiteX1" fmla="*/ 19050 w 1549400"/>
                  <a:gd name="connsiteY1" fmla="*/ 972470 h 1133079"/>
                  <a:gd name="connsiteX2" fmla="*/ 19050 w 1549400"/>
                  <a:gd name="connsiteY2" fmla="*/ 807370 h 1133079"/>
                  <a:gd name="connsiteX3" fmla="*/ 6350 w 1549400"/>
                  <a:gd name="connsiteY3" fmla="*/ 769270 h 1133079"/>
                  <a:gd name="connsiteX4" fmla="*/ 0 w 1549400"/>
                  <a:gd name="connsiteY4" fmla="*/ 750220 h 1133079"/>
                  <a:gd name="connsiteX5" fmla="*/ 6350 w 1549400"/>
                  <a:gd name="connsiteY5" fmla="*/ 661320 h 1133079"/>
                  <a:gd name="connsiteX6" fmla="*/ 19050 w 1549400"/>
                  <a:gd name="connsiteY6" fmla="*/ 623220 h 1133079"/>
                  <a:gd name="connsiteX7" fmla="*/ 50800 w 1549400"/>
                  <a:gd name="connsiteY7" fmla="*/ 496220 h 1133079"/>
                  <a:gd name="connsiteX8" fmla="*/ 69850 w 1549400"/>
                  <a:gd name="connsiteY8" fmla="*/ 483520 h 1133079"/>
                  <a:gd name="connsiteX9" fmla="*/ 120650 w 1549400"/>
                  <a:gd name="connsiteY9" fmla="*/ 470820 h 1133079"/>
                  <a:gd name="connsiteX10" fmla="*/ 158750 w 1549400"/>
                  <a:gd name="connsiteY10" fmla="*/ 445420 h 1133079"/>
                  <a:gd name="connsiteX11" fmla="*/ 203200 w 1549400"/>
                  <a:gd name="connsiteY11" fmla="*/ 426370 h 1133079"/>
                  <a:gd name="connsiteX12" fmla="*/ 222250 w 1549400"/>
                  <a:gd name="connsiteY12" fmla="*/ 420020 h 1133079"/>
                  <a:gd name="connsiteX13" fmla="*/ 260350 w 1549400"/>
                  <a:gd name="connsiteY13" fmla="*/ 394620 h 1133079"/>
                  <a:gd name="connsiteX14" fmla="*/ 279400 w 1549400"/>
                  <a:gd name="connsiteY14" fmla="*/ 381920 h 1133079"/>
                  <a:gd name="connsiteX15" fmla="*/ 330200 w 1549400"/>
                  <a:gd name="connsiteY15" fmla="*/ 350170 h 1133079"/>
                  <a:gd name="connsiteX16" fmla="*/ 355600 w 1549400"/>
                  <a:gd name="connsiteY16" fmla="*/ 337470 h 1133079"/>
                  <a:gd name="connsiteX17" fmla="*/ 374650 w 1549400"/>
                  <a:gd name="connsiteY17" fmla="*/ 318420 h 1133079"/>
                  <a:gd name="connsiteX18" fmla="*/ 393700 w 1549400"/>
                  <a:gd name="connsiteY18" fmla="*/ 312070 h 1133079"/>
                  <a:gd name="connsiteX19" fmla="*/ 412750 w 1549400"/>
                  <a:gd name="connsiteY19" fmla="*/ 299370 h 1133079"/>
                  <a:gd name="connsiteX20" fmla="*/ 431800 w 1549400"/>
                  <a:gd name="connsiteY20" fmla="*/ 293020 h 1133079"/>
                  <a:gd name="connsiteX21" fmla="*/ 488950 w 1549400"/>
                  <a:gd name="connsiteY21" fmla="*/ 280320 h 1133079"/>
                  <a:gd name="connsiteX22" fmla="*/ 577850 w 1549400"/>
                  <a:gd name="connsiteY22" fmla="*/ 267620 h 1133079"/>
                  <a:gd name="connsiteX23" fmla="*/ 647700 w 1549400"/>
                  <a:gd name="connsiteY23" fmla="*/ 254920 h 1133079"/>
                  <a:gd name="connsiteX24" fmla="*/ 685800 w 1549400"/>
                  <a:gd name="connsiteY24" fmla="*/ 242220 h 1133079"/>
                  <a:gd name="connsiteX25" fmla="*/ 711200 w 1549400"/>
                  <a:gd name="connsiteY25" fmla="*/ 235870 h 1133079"/>
                  <a:gd name="connsiteX26" fmla="*/ 755650 w 1549400"/>
                  <a:gd name="connsiteY26" fmla="*/ 216820 h 1133079"/>
                  <a:gd name="connsiteX27" fmla="*/ 806450 w 1549400"/>
                  <a:gd name="connsiteY27" fmla="*/ 204120 h 1133079"/>
                  <a:gd name="connsiteX28" fmla="*/ 857250 w 1549400"/>
                  <a:gd name="connsiteY28" fmla="*/ 178720 h 1133079"/>
                  <a:gd name="connsiteX29" fmla="*/ 914400 w 1549400"/>
                  <a:gd name="connsiteY29" fmla="*/ 166020 h 1133079"/>
                  <a:gd name="connsiteX30" fmla="*/ 971550 w 1549400"/>
                  <a:gd name="connsiteY30" fmla="*/ 159670 h 1133079"/>
                  <a:gd name="connsiteX31" fmla="*/ 1003300 w 1549400"/>
                  <a:gd name="connsiteY31" fmla="*/ 153320 h 1133079"/>
                  <a:gd name="connsiteX32" fmla="*/ 1028700 w 1549400"/>
                  <a:gd name="connsiteY32" fmla="*/ 146970 h 1133079"/>
                  <a:gd name="connsiteX33" fmla="*/ 1085850 w 1549400"/>
                  <a:gd name="connsiteY33" fmla="*/ 140620 h 1133079"/>
                  <a:gd name="connsiteX34" fmla="*/ 1104900 w 1549400"/>
                  <a:gd name="connsiteY34" fmla="*/ 134270 h 1133079"/>
                  <a:gd name="connsiteX35" fmla="*/ 1143000 w 1549400"/>
                  <a:gd name="connsiteY35" fmla="*/ 127920 h 1133079"/>
                  <a:gd name="connsiteX36" fmla="*/ 1174750 w 1549400"/>
                  <a:gd name="connsiteY36" fmla="*/ 108870 h 1133079"/>
                  <a:gd name="connsiteX37" fmla="*/ 1231900 w 1549400"/>
                  <a:gd name="connsiteY37" fmla="*/ 89820 h 1133079"/>
                  <a:gd name="connsiteX38" fmla="*/ 1250950 w 1549400"/>
                  <a:gd name="connsiteY38" fmla="*/ 83470 h 1133079"/>
                  <a:gd name="connsiteX39" fmla="*/ 1276350 w 1549400"/>
                  <a:gd name="connsiteY39" fmla="*/ 70770 h 1133079"/>
                  <a:gd name="connsiteX40" fmla="*/ 1320800 w 1549400"/>
                  <a:gd name="connsiteY40" fmla="*/ 51720 h 1133079"/>
                  <a:gd name="connsiteX41" fmla="*/ 1339850 w 1549400"/>
                  <a:gd name="connsiteY41" fmla="*/ 39020 h 1133079"/>
                  <a:gd name="connsiteX42" fmla="*/ 1403350 w 1549400"/>
                  <a:gd name="connsiteY42" fmla="*/ 19970 h 1133079"/>
                  <a:gd name="connsiteX43" fmla="*/ 1479550 w 1549400"/>
                  <a:gd name="connsiteY43" fmla="*/ 920 h 1133079"/>
                  <a:gd name="connsiteX44" fmla="*/ 1543050 w 1549400"/>
                  <a:gd name="connsiteY44" fmla="*/ 7270 h 1133079"/>
                  <a:gd name="connsiteX45" fmla="*/ 1549400 w 1549400"/>
                  <a:gd name="connsiteY45" fmla="*/ 26320 h 1133079"/>
                  <a:gd name="connsiteX46" fmla="*/ 1524000 w 1549400"/>
                  <a:gd name="connsiteY46" fmla="*/ 58070 h 1133079"/>
                  <a:gd name="connsiteX47" fmla="*/ 1466850 w 1549400"/>
                  <a:gd name="connsiteY47" fmla="*/ 70770 h 1133079"/>
                  <a:gd name="connsiteX48" fmla="*/ 1422400 w 1549400"/>
                  <a:gd name="connsiteY48" fmla="*/ 77120 h 1133079"/>
                  <a:gd name="connsiteX49" fmla="*/ 1403350 w 1549400"/>
                  <a:gd name="connsiteY49" fmla="*/ 89820 h 1133079"/>
                  <a:gd name="connsiteX50" fmla="*/ 1358900 w 1549400"/>
                  <a:gd name="connsiteY50" fmla="*/ 96170 h 1133079"/>
                  <a:gd name="connsiteX51" fmla="*/ 1320800 w 1549400"/>
                  <a:gd name="connsiteY51" fmla="*/ 108870 h 1133079"/>
                  <a:gd name="connsiteX52" fmla="*/ 1301750 w 1549400"/>
                  <a:gd name="connsiteY52" fmla="*/ 115220 h 1133079"/>
                  <a:gd name="connsiteX53" fmla="*/ 1276350 w 1549400"/>
                  <a:gd name="connsiteY53" fmla="*/ 127920 h 1133079"/>
                  <a:gd name="connsiteX54" fmla="*/ 1257300 w 1549400"/>
                  <a:gd name="connsiteY54" fmla="*/ 140620 h 1133079"/>
                  <a:gd name="connsiteX55" fmla="*/ 1238250 w 1549400"/>
                  <a:gd name="connsiteY55" fmla="*/ 146970 h 1133079"/>
                  <a:gd name="connsiteX56" fmla="*/ 1187450 w 1549400"/>
                  <a:gd name="connsiteY56" fmla="*/ 166020 h 1133079"/>
                  <a:gd name="connsiteX57" fmla="*/ 1155700 w 1549400"/>
                  <a:gd name="connsiteY57" fmla="*/ 172370 h 1133079"/>
                  <a:gd name="connsiteX58" fmla="*/ 1117600 w 1549400"/>
                  <a:gd name="connsiteY58" fmla="*/ 185070 h 1133079"/>
                  <a:gd name="connsiteX59" fmla="*/ 1085850 w 1549400"/>
                  <a:gd name="connsiteY59" fmla="*/ 191420 h 1133079"/>
                  <a:gd name="connsiteX60" fmla="*/ 1047750 w 1549400"/>
                  <a:gd name="connsiteY60" fmla="*/ 204120 h 1133079"/>
                  <a:gd name="connsiteX61" fmla="*/ 996950 w 1549400"/>
                  <a:gd name="connsiteY61" fmla="*/ 210470 h 1133079"/>
                  <a:gd name="connsiteX62" fmla="*/ 958850 w 1549400"/>
                  <a:gd name="connsiteY62" fmla="*/ 223170 h 1133079"/>
                  <a:gd name="connsiteX63" fmla="*/ 939800 w 1549400"/>
                  <a:gd name="connsiteY63" fmla="*/ 229520 h 1133079"/>
                  <a:gd name="connsiteX64" fmla="*/ 920750 w 1549400"/>
                  <a:gd name="connsiteY64" fmla="*/ 242220 h 1133079"/>
                  <a:gd name="connsiteX65" fmla="*/ 876300 w 1549400"/>
                  <a:gd name="connsiteY65" fmla="*/ 254920 h 1133079"/>
                  <a:gd name="connsiteX66" fmla="*/ 825500 w 1549400"/>
                  <a:gd name="connsiteY66" fmla="*/ 293020 h 1133079"/>
                  <a:gd name="connsiteX67" fmla="*/ 781050 w 1549400"/>
                  <a:gd name="connsiteY67" fmla="*/ 305720 h 1133079"/>
                  <a:gd name="connsiteX68" fmla="*/ 762000 w 1549400"/>
                  <a:gd name="connsiteY68" fmla="*/ 318420 h 1133079"/>
                  <a:gd name="connsiteX69" fmla="*/ 742950 w 1549400"/>
                  <a:gd name="connsiteY69" fmla="*/ 324770 h 1133079"/>
                  <a:gd name="connsiteX70" fmla="*/ 717550 w 1549400"/>
                  <a:gd name="connsiteY70" fmla="*/ 337470 h 1133079"/>
                  <a:gd name="connsiteX71" fmla="*/ 698500 w 1549400"/>
                  <a:gd name="connsiteY71" fmla="*/ 350170 h 1133079"/>
                  <a:gd name="connsiteX72" fmla="*/ 660400 w 1549400"/>
                  <a:gd name="connsiteY72" fmla="*/ 362870 h 1133079"/>
                  <a:gd name="connsiteX73" fmla="*/ 641350 w 1549400"/>
                  <a:gd name="connsiteY73" fmla="*/ 369220 h 1133079"/>
                  <a:gd name="connsiteX74" fmla="*/ 615950 w 1549400"/>
                  <a:gd name="connsiteY74" fmla="*/ 375570 h 1133079"/>
                  <a:gd name="connsiteX75" fmla="*/ 577850 w 1549400"/>
                  <a:gd name="connsiteY75" fmla="*/ 388270 h 1133079"/>
                  <a:gd name="connsiteX76" fmla="*/ 558800 w 1549400"/>
                  <a:gd name="connsiteY76" fmla="*/ 394620 h 1133079"/>
                  <a:gd name="connsiteX77" fmla="*/ 508000 w 1549400"/>
                  <a:gd name="connsiteY77" fmla="*/ 420020 h 1133079"/>
                  <a:gd name="connsiteX78" fmla="*/ 482600 w 1549400"/>
                  <a:gd name="connsiteY78" fmla="*/ 426370 h 1133079"/>
                  <a:gd name="connsiteX79" fmla="*/ 425450 w 1549400"/>
                  <a:gd name="connsiteY79" fmla="*/ 445420 h 1133079"/>
                  <a:gd name="connsiteX80" fmla="*/ 406400 w 1549400"/>
                  <a:gd name="connsiteY80" fmla="*/ 451770 h 1133079"/>
                  <a:gd name="connsiteX81" fmla="*/ 387350 w 1549400"/>
                  <a:gd name="connsiteY81" fmla="*/ 458120 h 1133079"/>
                  <a:gd name="connsiteX82" fmla="*/ 355600 w 1549400"/>
                  <a:gd name="connsiteY82" fmla="*/ 464470 h 1133079"/>
                  <a:gd name="connsiteX83" fmla="*/ 317500 w 1549400"/>
                  <a:gd name="connsiteY83" fmla="*/ 477170 h 1133079"/>
                  <a:gd name="connsiteX84" fmla="*/ 298450 w 1549400"/>
                  <a:gd name="connsiteY84" fmla="*/ 483520 h 1133079"/>
                  <a:gd name="connsiteX85" fmla="*/ 279400 w 1549400"/>
                  <a:gd name="connsiteY85" fmla="*/ 489870 h 1133079"/>
                  <a:gd name="connsiteX86" fmla="*/ 260350 w 1549400"/>
                  <a:gd name="connsiteY86" fmla="*/ 502570 h 1133079"/>
                  <a:gd name="connsiteX87" fmla="*/ 241300 w 1549400"/>
                  <a:gd name="connsiteY87" fmla="*/ 508920 h 1133079"/>
                  <a:gd name="connsiteX88" fmla="*/ 222250 w 1549400"/>
                  <a:gd name="connsiteY88" fmla="*/ 521620 h 1133079"/>
                  <a:gd name="connsiteX89" fmla="*/ 196850 w 1549400"/>
                  <a:gd name="connsiteY89" fmla="*/ 534320 h 1133079"/>
                  <a:gd name="connsiteX90" fmla="*/ 165100 w 1549400"/>
                  <a:gd name="connsiteY90" fmla="*/ 559720 h 1133079"/>
                  <a:gd name="connsiteX91" fmla="*/ 127000 w 1549400"/>
                  <a:gd name="connsiteY91" fmla="*/ 585120 h 1133079"/>
                  <a:gd name="connsiteX92" fmla="*/ 107950 w 1549400"/>
                  <a:gd name="connsiteY92" fmla="*/ 623220 h 1133079"/>
                  <a:gd name="connsiteX93" fmla="*/ 88900 w 1549400"/>
                  <a:gd name="connsiteY93" fmla="*/ 686720 h 1133079"/>
                  <a:gd name="connsiteX94" fmla="*/ 76200 w 1549400"/>
                  <a:gd name="connsiteY94" fmla="*/ 724820 h 1133079"/>
                  <a:gd name="connsiteX95" fmla="*/ 82550 w 1549400"/>
                  <a:gd name="connsiteY95" fmla="*/ 807370 h 1133079"/>
                  <a:gd name="connsiteX96" fmla="*/ 88900 w 1549400"/>
                  <a:gd name="connsiteY96" fmla="*/ 839120 h 1133079"/>
                  <a:gd name="connsiteX97" fmla="*/ 82550 w 1549400"/>
                  <a:gd name="connsiteY97" fmla="*/ 934370 h 1133079"/>
                  <a:gd name="connsiteX98" fmla="*/ 63500 w 1549400"/>
                  <a:gd name="connsiteY98" fmla="*/ 991520 h 1133079"/>
                  <a:gd name="connsiteX99" fmla="*/ 57150 w 1549400"/>
                  <a:gd name="connsiteY99" fmla="*/ 1016920 h 1133079"/>
                  <a:gd name="connsiteX100" fmla="*/ 50800 w 1549400"/>
                  <a:gd name="connsiteY100" fmla="*/ 1035970 h 1133079"/>
                  <a:gd name="connsiteX101" fmla="*/ 25400 w 1549400"/>
                  <a:gd name="connsiteY101" fmla="*/ 1131220 h 1133079"/>
                  <a:gd name="connsiteX102" fmla="*/ 19050 w 1549400"/>
                  <a:gd name="connsiteY102" fmla="*/ 1074070 h 1133079"/>
                  <a:gd name="connsiteX103" fmla="*/ 6350 w 1549400"/>
                  <a:gd name="connsiteY103" fmla="*/ 1055020 h 1133079"/>
                  <a:gd name="connsiteX104" fmla="*/ 12700 w 1549400"/>
                  <a:gd name="connsiteY104" fmla="*/ 991520 h 1133079"/>
                  <a:gd name="connsiteX0" fmla="*/ 12700 w 1549400"/>
                  <a:gd name="connsiteY0" fmla="*/ 991520 h 2483770"/>
                  <a:gd name="connsiteX1" fmla="*/ 19050 w 1549400"/>
                  <a:gd name="connsiteY1" fmla="*/ 972470 h 2483770"/>
                  <a:gd name="connsiteX2" fmla="*/ 19050 w 1549400"/>
                  <a:gd name="connsiteY2" fmla="*/ 807370 h 2483770"/>
                  <a:gd name="connsiteX3" fmla="*/ 6350 w 1549400"/>
                  <a:gd name="connsiteY3" fmla="*/ 769270 h 2483770"/>
                  <a:gd name="connsiteX4" fmla="*/ 0 w 1549400"/>
                  <a:gd name="connsiteY4" fmla="*/ 750220 h 2483770"/>
                  <a:gd name="connsiteX5" fmla="*/ 6350 w 1549400"/>
                  <a:gd name="connsiteY5" fmla="*/ 661320 h 2483770"/>
                  <a:gd name="connsiteX6" fmla="*/ 19050 w 1549400"/>
                  <a:gd name="connsiteY6" fmla="*/ 623220 h 2483770"/>
                  <a:gd name="connsiteX7" fmla="*/ 50800 w 1549400"/>
                  <a:gd name="connsiteY7" fmla="*/ 496220 h 2483770"/>
                  <a:gd name="connsiteX8" fmla="*/ 69850 w 1549400"/>
                  <a:gd name="connsiteY8" fmla="*/ 483520 h 2483770"/>
                  <a:gd name="connsiteX9" fmla="*/ 120650 w 1549400"/>
                  <a:gd name="connsiteY9" fmla="*/ 470820 h 2483770"/>
                  <a:gd name="connsiteX10" fmla="*/ 158750 w 1549400"/>
                  <a:gd name="connsiteY10" fmla="*/ 445420 h 2483770"/>
                  <a:gd name="connsiteX11" fmla="*/ 203200 w 1549400"/>
                  <a:gd name="connsiteY11" fmla="*/ 426370 h 2483770"/>
                  <a:gd name="connsiteX12" fmla="*/ 222250 w 1549400"/>
                  <a:gd name="connsiteY12" fmla="*/ 420020 h 2483770"/>
                  <a:gd name="connsiteX13" fmla="*/ 260350 w 1549400"/>
                  <a:gd name="connsiteY13" fmla="*/ 394620 h 2483770"/>
                  <a:gd name="connsiteX14" fmla="*/ 279400 w 1549400"/>
                  <a:gd name="connsiteY14" fmla="*/ 381920 h 2483770"/>
                  <a:gd name="connsiteX15" fmla="*/ 330200 w 1549400"/>
                  <a:gd name="connsiteY15" fmla="*/ 350170 h 2483770"/>
                  <a:gd name="connsiteX16" fmla="*/ 355600 w 1549400"/>
                  <a:gd name="connsiteY16" fmla="*/ 337470 h 2483770"/>
                  <a:gd name="connsiteX17" fmla="*/ 374650 w 1549400"/>
                  <a:gd name="connsiteY17" fmla="*/ 318420 h 2483770"/>
                  <a:gd name="connsiteX18" fmla="*/ 393700 w 1549400"/>
                  <a:gd name="connsiteY18" fmla="*/ 312070 h 2483770"/>
                  <a:gd name="connsiteX19" fmla="*/ 412750 w 1549400"/>
                  <a:gd name="connsiteY19" fmla="*/ 299370 h 2483770"/>
                  <a:gd name="connsiteX20" fmla="*/ 431800 w 1549400"/>
                  <a:gd name="connsiteY20" fmla="*/ 293020 h 2483770"/>
                  <a:gd name="connsiteX21" fmla="*/ 488950 w 1549400"/>
                  <a:gd name="connsiteY21" fmla="*/ 280320 h 2483770"/>
                  <a:gd name="connsiteX22" fmla="*/ 577850 w 1549400"/>
                  <a:gd name="connsiteY22" fmla="*/ 267620 h 2483770"/>
                  <a:gd name="connsiteX23" fmla="*/ 647700 w 1549400"/>
                  <a:gd name="connsiteY23" fmla="*/ 254920 h 2483770"/>
                  <a:gd name="connsiteX24" fmla="*/ 685800 w 1549400"/>
                  <a:gd name="connsiteY24" fmla="*/ 242220 h 2483770"/>
                  <a:gd name="connsiteX25" fmla="*/ 711200 w 1549400"/>
                  <a:gd name="connsiteY25" fmla="*/ 235870 h 2483770"/>
                  <a:gd name="connsiteX26" fmla="*/ 755650 w 1549400"/>
                  <a:gd name="connsiteY26" fmla="*/ 216820 h 2483770"/>
                  <a:gd name="connsiteX27" fmla="*/ 806450 w 1549400"/>
                  <a:gd name="connsiteY27" fmla="*/ 204120 h 2483770"/>
                  <a:gd name="connsiteX28" fmla="*/ 857250 w 1549400"/>
                  <a:gd name="connsiteY28" fmla="*/ 178720 h 2483770"/>
                  <a:gd name="connsiteX29" fmla="*/ 914400 w 1549400"/>
                  <a:gd name="connsiteY29" fmla="*/ 166020 h 2483770"/>
                  <a:gd name="connsiteX30" fmla="*/ 971550 w 1549400"/>
                  <a:gd name="connsiteY30" fmla="*/ 159670 h 2483770"/>
                  <a:gd name="connsiteX31" fmla="*/ 1003300 w 1549400"/>
                  <a:gd name="connsiteY31" fmla="*/ 153320 h 2483770"/>
                  <a:gd name="connsiteX32" fmla="*/ 1028700 w 1549400"/>
                  <a:gd name="connsiteY32" fmla="*/ 146970 h 2483770"/>
                  <a:gd name="connsiteX33" fmla="*/ 1085850 w 1549400"/>
                  <a:gd name="connsiteY33" fmla="*/ 140620 h 2483770"/>
                  <a:gd name="connsiteX34" fmla="*/ 1104900 w 1549400"/>
                  <a:gd name="connsiteY34" fmla="*/ 134270 h 2483770"/>
                  <a:gd name="connsiteX35" fmla="*/ 1143000 w 1549400"/>
                  <a:gd name="connsiteY35" fmla="*/ 127920 h 2483770"/>
                  <a:gd name="connsiteX36" fmla="*/ 1174750 w 1549400"/>
                  <a:gd name="connsiteY36" fmla="*/ 108870 h 2483770"/>
                  <a:gd name="connsiteX37" fmla="*/ 1231900 w 1549400"/>
                  <a:gd name="connsiteY37" fmla="*/ 89820 h 2483770"/>
                  <a:gd name="connsiteX38" fmla="*/ 1250950 w 1549400"/>
                  <a:gd name="connsiteY38" fmla="*/ 83470 h 2483770"/>
                  <a:gd name="connsiteX39" fmla="*/ 1276350 w 1549400"/>
                  <a:gd name="connsiteY39" fmla="*/ 70770 h 2483770"/>
                  <a:gd name="connsiteX40" fmla="*/ 1320800 w 1549400"/>
                  <a:gd name="connsiteY40" fmla="*/ 51720 h 2483770"/>
                  <a:gd name="connsiteX41" fmla="*/ 1339850 w 1549400"/>
                  <a:gd name="connsiteY41" fmla="*/ 39020 h 2483770"/>
                  <a:gd name="connsiteX42" fmla="*/ 1403350 w 1549400"/>
                  <a:gd name="connsiteY42" fmla="*/ 19970 h 2483770"/>
                  <a:gd name="connsiteX43" fmla="*/ 1479550 w 1549400"/>
                  <a:gd name="connsiteY43" fmla="*/ 920 h 2483770"/>
                  <a:gd name="connsiteX44" fmla="*/ 1543050 w 1549400"/>
                  <a:gd name="connsiteY44" fmla="*/ 7270 h 2483770"/>
                  <a:gd name="connsiteX45" fmla="*/ 1549400 w 1549400"/>
                  <a:gd name="connsiteY45" fmla="*/ 26320 h 2483770"/>
                  <a:gd name="connsiteX46" fmla="*/ 1524000 w 1549400"/>
                  <a:gd name="connsiteY46" fmla="*/ 58070 h 2483770"/>
                  <a:gd name="connsiteX47" fmla="*/ 1466850 w 1549400"/>
                  <a:gd name="connsiteY47" fmla="*/ 70770 h 2483770"/>
                  <a:gd name="connsiteX48" fmla="*/ 1422400 w 1549400"/>
                  <a:gd name="connsiteY48" fmla="*/ 77120 h 2483770"/>
                  <a:gd name="connsiteX49" fmla="*/ 1403350 w 1549400"/>
                  <a:gd name="connsiteY49" fmla="*/ 89820 h 2483770"/>
                  <a:gd name="connsiteX50" fmla="*/ 1358900 w 1549400"/>
                  <a:gd name="connsiteY50" fmla="*/ 96170 h 2483770"/>
                  <a:gd name="connsiteX51" fmla="*/ 1320800 w 1549400"/>
                  <a:gd name="connsiteY51" fmla="*/ 108870 h 2483770"/>
                  <a:gd name="connsiteX52" fmla="*/ 1301750 w 1549400"/>
                  <a:gd name="connsiteY52" fmla="*/ 115220 h 2483770"/>
                  <a:gd name="connsiteX53" fmla="*/ 1276350 w 1549400"/>
                  <a:gd name="connsiteY53" fmla="*/ 127920 h 2483770"/>
                  <a:gd name="connsiteX54" fmla="*/ 1257300 w 1549400"/>
                  <a:gd name="connsiteY54" fmla="*/ 140620 h 2483770"/>
                  <a:gd name="connsiteX55" fmla="*/ 1238250 w 1549400"/>
                  <a:gd name="connsiteY55" fmla="*/ 146970 h 2483770"/>
                  <a:gd name="connsiteX56" fmla="*/ 1187450 w 1549400"/>
                  <a:gd name="connsiteY56" fmla="*/ 166020 h 2483770"/>
                  <a:gd name="connsiteX57" fmla="*/ 1155700 w 1549400"/>
                  <a:gd name="connsiteY57" fmla="*/ 172370 h 2483770"/>
                  <a:gd name="connsiteX58" fmla="*/ 1117600 w 1549400"/>
                  <a:gd name="connsiteY58" fmla="*/ 185070 h 2483770"/>
                  <a:gd name="connsiteX59" fmla="*/ 1085850 w 1549400"/>
                  <a:gd name="connsiteY59" fmla="*/ 191420 h 2483770"/>
                  <a:gd name="connsiteX60" fmla="*/ 1047750 w 1549400"/>
                  <a:gd name="connsiteY60" fmla="*/ 204120 h 2483770"/>
                  <a:gd name="connsiteX61" fmla="*/ 996950 w 1549400"/>
                  <a:gd name="connsiteY61" fmla="*/ 210470 h 2483770"/>
                  <a:gd name="connsiteX62" fmla="*/ 958850 w 1549400"/>
                  <a:gd name="connsiteY62" fmla="*/ 223170 h 2483770"/>
                  <a:gd name="connsiteX63" fmla="*/ 939800 w 1549400"/>
                  <a:gd name="connsiteY63" fmla="*/ 229520 h 2483770"/>
                  <a:gd name="connsiteX64" fmla="*/ 920750 w 1549400"/>
                  <a:gd name="connsiteY64" fmla="*/ 242220 h 2483770"/>
                  <a:gd name="connsiteX65" fmla="*/ 876300 w 1549400"/>
                  <a:gd name="connsiteY65" fmla="*/ 254920 h 2483770"/>
                  <a:gd name="connsiteX66" fmla="*/ 825500 w 1549400"/>
                  <a:gd name="connsiteY66" fmla="*/ 293020 h 2483770"/>
                  <a:gd name="connsiteX67" fmla="*/ 781050 w 1549400"/>
                  <a:gd name="connsiteY67" fmla="*/ 305720 h 2483770"/>
                  <a:gd name="connsiteX68" fmla="*/ 762000 w 1549400"/>
                  <a:gd name="connsiteY68" fmla="*/ 318420 h 2483770"/>
                  <a:gd name="connsiteX69" fmla="*/ 742950 w 1549400"/>
                  <a:gd name="connsiteY69" fmla="*/ 324770 h 2483770"/>
                  <a:gd name="connsiteX70" fmla="*/ 717550 w 1549400"/>
                  <a:gd name="connsiteY70" fmla="*/ 337470 h 2483770"/>
                  <a:gd name="connsiteX71" fmla="*/ 698500 w 1549400"/>
                  <a:gd name="connsiteY71" fmla="*/ 350170 h 2483770"/>
                  <a:gd name="connsiteX72" fmla="*/ 660400 w 1549400"/>
                  <a:gd name="connsiteY72" fmla="*/ 362870 h 2483770"/>
                  <a:gd name="connsiteX73" fmla="*/ 641350 w 1549400"/>
                  <a:gd name="connsiteY73" fmla="*/ 369220 h 2483770"/>
                  <a:gd name="connsiteX74" fmla="*/ 615950 w 1549400"/>
                  <a:gd name="connsiteY74" fmla="*/ 375570 h 2483770"/>
                  <a:gd name="connsiteX75" fmla="*/ 577850 w 1549400"/>
                  <a:gd name="connsiteY75" fmla="*/ 388270 h 2483770"/>
                  <a:gd name="connsiteX76" fmla="*/ 558800 w 1549400"/>
                  <a:gd name="connsiteY76" fmla="*/ 394620 h 2483770"/>
                  <a:gd name="connsiteX77" fmla="*/ 508000 w 1549400"/>
                  <a:gd name="connsiteY77" fmla="*/ 420020 h 2483770"/>
                  <a:gd name="connsiteX78" fmla="*/ 482600 w 1549400"/>
                  <a:gd name="connsiteY78" fmla="*/ 426370 h 2483770"/>
                  <a:gd name="connsiteX79" fmla="*/ 425450 w 1549400"/>
                  <a:gd name="connsiteY79" fmla="*/ 445420 h 2483770"/>
                  <a:gd name="connsiteX80" fmla="*/ 406400 w 1549400"/>
                  <a:gd name="connsiteY80" fmla="*/ 451770 h 2483770"/>
                  <a:gd name="connsiteX81" fmla="*/ 387350 w 1549400"/>
                  <a:gd name="connsiteY81" fmla="*/ 458120 h 2483770"/>
                  <a:gd name="connsiteX82" fmla="*/ 355600 w 1549400"/>
                  <a:gd name="connsiteY82" fmla="*/ 464470 h 2483770"/>
                  <a:gd name="connsiteX83" fmla="*/ 317500 w 1549400"/>
                  <a:gd name="connsiteY83" fmla="*/ 477170 h 2483770"/>
                  <a:gd name="connsiteX84" fmla="*/ 298450 w 1549400"/>
                  <a:gd name="connsiteY84" fmla="*/ 483520 h 2483770"/>
                  <a:gd name="connsiteX85" fmla="*/ 279400 w 1549400"/>
                  <a:gd name="connsiteY85" fmla="*/ 489870 h 2483770"/>
                  <a:gd name="connsiteX86" fmla="*/ 260350 w 1549400"/>
                  <a:gd name="connsiteY86" fmla="*/ 502570 h 2483770"/>
                  <a:gd name="connsiteX87" fmla="*/ 241300 w 1549400"/>
                  <a:gd name="connsiteY87" fmla="*/ 508920 h 2483770"/>
                  <a:gd name="connsiteX88" fmla="*/ 222250 w 1549400"/>
                  <a:gd name="connsiteY88" fmla="*/ 521620 h 2483770"/>
                  <a:gd name="connsiteX89" fmla="*/ 196850 w 1549400"/>
                  <a:gd name="connsiteY89" fmla="*/ 534320 h 2483770"/>
                  <a:gd name="connsiteX90" fmla="*/ 165100 w 1549400"/>
                  <a:gd name="connsiteY90" fmla="*/ 559720 h 2483770"/>
                  <a:gd name="connsiteX91" fmla="*/ 127000 w 1549400"/>
                  <a:gd name="connsiteY91" fmla="*/ 585120 h 2483770"/>
                  <a:gd name="connsiteX92" fmla="*/ 107950 w 1549400"/>
                  <a:gd name="connsiteY92" fmla="*/ 623220 h 2483770"/>
                  <a:gd name="connsiteX93" fmla="*/ 88900 w 1549400"/>
                  <a:gd name="connsiteY93" fmla="*/ 686720 h 2483770"/>
                  <a:gd name="connsiteX94" fmla="*/ 76200 w 1549400"/>
                  <a:gd name="connsiteY94" fmla="*/ 724820 h 2483770"/>
                  <a:gd name="connsiteX95" fmla="*/ 82550 w 1549400"/>
                  <a:gd name="connsiteY95" fmla="*/ 807370 h 2483770"/>
                  <a:gd name="connsiteX96" fmla="*/ 88900 w 1549400"/>
                  <a:gd name="connsiteY96" fmla="*/ 839120 h 2483770"/>
                  <a:gd name="connsiteX97" fmla="*/ 82550 w 1549400"/>
                  <a:gd name="connsiteY97" fmla="*/ 934370 h 2483770"/>
                  <a:gd name="connsiteX98" fmla="*/ 63500 w 1549400"/>
                  <a:gd name="connsiteY98" fmla="*/ 991520 h 2483770"/>
                  <a:gd name="connsiteX99" fmla="*/ 57150 w 1549400"/>
                  <a:gd name="connsiteY99" fmla="*/ 1016920 h 2483770"/>
                  <a:gd name="connsiteX100" fmla="*/ 50800 w 1549400"/>
                  <a:gd name="connsiteY100" fmla="*/ 1035970 h 2483770"/>
                  <a:gd name="connsiteX101" fmla="*/ 25400 w 1549400"/>
                  <a:gd name="connsiteY101" fmla="*/ 2483770 h 2483770"/>
                  <a:gd name="connsiteX102" fmla="*/ 19050 w 1549400"/>
                  <a:gd name="connsiteY102" fmla="*/ 1074070 h 2483770"/>
                  <a:gd name="connsiteX103" fmla="*/ 6350 w 1549400"/>
                  <a:gd name="connsiteY103" fmla="*/ 1055020 h 2483770"/>
                  <a:gd name="connsiteX104" fmla="*/ 12700 w 1549400"/>
                  <a:gd name="connsiteY104" fmla="*/ 991520 h 2483770"/>
                  <a:gd name="connsiteX0" fmla="*/ 12700 w 1549400"/>
                  <a:gd name="connsiteY0" fmla="*/ 991520 h 2483770"/>
                  <a:gd name="connsiteX1" fmla="*/ 19050 w 1549400"/>
                  <a:gd name="connsiteY1" fmla="*/ 972470 h 2483770"/>
                  <a:gd name="connsiteX2" fmla="*/ 19050 w 1549400"/>
                  <a:gd name="connsiteY2" fmla="*/ 807370 h 2483770"/>
                  <a:gd name="connsiteX3" fmla="*/ 6350 w 1549400"/>
                  <a:gd name="connsiteY3" fmla="*/ 769270 h 2483770"/>
                  <a:gd name="connsiteX4" fmla="*/ 0 w 1549400"/>
                  <a:gd name="connsiteY4" fmla="*/ 750220 h 2483770"/>
                  <a:gd name="connsiteX5" fmla="*/ 6350 w 1549400"/>
                  <a:gd name="connsiteY5" fmla="*/ 661320 h 2483770"/>
                  <a:gd name="connsiteX6" fmla="*/ 19050 w 1549400"/>
                  <a:gd name="connsiteY6" fmla="*/ 623220 h 2483770"/>
                  <a:gd name="connsiteX7" fmla="*/ 50800 w 1549400"/>
                  <a:gd name="connsiteY7" fmla="*/ 496220 h 2483770"/>
                  <a:gd name="connsiteX8" fmla="*/ 69850 w 1549400"/>
                  <a:gd name="connsiteY8" fmla="*/ 483520 h 2483770"/>
                  <a:gd name="connsiteX9" fmla="*/ 120650 w 1549400"/>
                  <a:gd name="connsiteY9" fmla="*/ 470820 h 2483770"/>
                  <a:gd name="connsiteX10" fmla="*/ 158750 w 1549400"/>
                  <a:gd name="connsiteY10" fmla="*/ 445420 h 2483770"/>
                  <a:gd name="connsiteX11" fmla="*/ 203200 w 1549400"/>
                  <a:gd name="connsiteY11" fmla="*/ 426370 h 2483770"/>
                  <a:gd name="connsiteX12" fmla="*/ 222250 w 1549400"/>
                  <a:gd name="connsiteY12" fmla="*/ 420020 h 2483770"/>
                  <a:gd name="connsiteX13" fmla="*/ 260350 w 1549400"/>
                  <a:gd name="connsiteY13" fmla="*/ 394620 h 2483770"/>
                  <a:gd name="connsiteX14" fmla="*/ 279400 w 1549400"/>
                  <a:gd name="connsiteY14" fmla="*/ 381920 h 2483770"/>
                  <a:gd name="connsiteX15" fmla="*/ 330200 w 1549400"/>
                  <a:gd name="connsiteY15" fmla="*/ 350170 h 2483770"/>
                  <a:gd name="connsiteX16" fmla="*/ 355600 w 1549400"/>
                  <a:gd name="connsiteY16" fmla="*/ 337470 h 2483770"/>
                  <a:gd name="connsiteX17" fmla="*/ 374650 w 1549400"/>
                  <a:gd name="connsiteY17" fmla="*/ 318420 h 2483770"/>
                  <a:gd name="connsiteX18" fmla="*/ 393700 w 1549400"/>
                  <a:gd name="connsiteY18" fmla="*/ 312070 h 2483770"/>
                  <a:gd name="connsiteX19" fmla="*/ 412750 w 1549400"/>
                  <a:gd name="connsiteY19" fmla="*/ 299370 h 2483770"/>
                  <a:gd name="connsiteX20" fmla="*/ 431800 w 1549400"/>
                  <a:gd name="connsiteY20" fmla="*/ 293020 h 2483770"/>
                  <a:gd name="connsiteX21" fmla="*/ 488950 w 1549400"/>
                  <a:gd name="connsiteY21" fmla="*/ 280320 h 2483770"/>
                  <a:gd name="connsiteX22" fmla="*/ 577850 w 1549400"/>
                  <a:gd name="connsiteY22" fmla="*/ 267620 h 2483770"/>
                  <a:gd name="connsiteX23" fmla="*/ 647700 w 1549400"/>
                  <a:gd name="connsiteY23" fmla="*/ 254920 h 2483770"/>
                  <a:gd name="connsiteX24" fmla="*/ 685800 w 1549400"/>
                  <a:gd name="connsiteY24" fmla="*/ 242220 h 2483770"/>
                  <a:gd name="connsiteX25" fmla="*/ 711200 w 1549400"/>
                  <a:gd name="connsiteY25" fmla="*/ 235870 h 2483770"/>
                  <a:gd name="connsiteX26" fmla="*/ 755650 w 1549400"/>
                  <a:gd name="connsiteY26" fmla="*/ 216820 h 2483770"/>
                  <a:gd name="connsiteX27" fmla="*/ 806450 w 1549400"/>
                  <a:gd name="connsiteY27" fmla="*/ 204120 h 2483770"/>
                  <a:gd name="connsiteX28" fmla="*/ 857250 w 1549400"/>
                  <a:gd name="connsiteY28" fmla="*/ 178720 h 2483770"/>
                  <a:gd name="connsiteX29" fmla="*/ 914400 w 1549400"/>
                  <a:gd name="connsiteY29" fmla="*/ 166020 h 2483770"/>
                  <a:gd name="connsiteX30" fmla="*/ 971550 w 1549400"/>
                  <a:gd name="connsiteY30" fmla="*/ 159670 h 2483770"/>
                  <a:gd name="connsiteX31" fmla="*/ 1003300 w 1549400"/>
                  <a:gd name="connsiteY31" fmla="*/ 153320 h 2483770"/>
                  <a:gd name="connsiteX32" fmla="*/ 1028700 w 1549400"/>
                  <a:gd name="connsiteY32" fmla="*/ 146970 h 2483770"/>
                  <a:gd name="connsiteX33" fmla="*/ 1085850 w 1549400"/>
                  <a:gd name="connsiteY33" fmla="*/ 140620 h 2483770"/>
                  <a:gd name="connsiteX34" fmla="*/ 1104900 w 1549400"/>
                  <a:gd name="connsiteY34" fmla="*/ 134270 h 2483770"/>
                  <a:gd name="connsiteX35" fmla="*/ 1143000 w 1549400"/>
                  <a:gd name="connsiteY35" fmla="*/ 127920 h 2483770"/>
                  <a:gd name="connsiteX36" fmla="*/ 1174750 w 1549400"/>
                  <a:gd name="connsiteY36" fmla="*/ 108870 h 2483770"/>
                  <a:gd name="connsiteX37" fmla="*/ 1231900 w 1549400"/>
                  <a:gd name="connsiteY37" fmla="*/ 89820 h 2483770"/>
                  <a:gd name="connsiteX38" fmla="*/ 1250950 w 1549400"/>
                  <a:gd name="connsiteY38" fmla="*/ 83470 h 2483770"/>
                  <a:gd name="connsiteX39" fmla="*/ 1276350 w 1549400"/>
                  <a:gd name="connsiteY39" fmla="*/ 70770 h 2483770"/>
                  <a:gd name="connsiteX40" fmla="*/ 1320800 w 1549400"/>
                  <a:gd name="connsiteY40" fmla="*/ 51720 h 2483770"/>
                  <a:gd name="connsiteX41" fmla="*/ 1339850 w 1549400"/>
                  <a:gd name="connsiteY41" fmla="*/ 39020 h 2483770"/>
                  <a:gd name="connsiteX42" fmla="*/ 1403350 w 1549400"/>
                  <a:gd name="connsiteY42" fmla="*/ 19970 h 2483770"/>
                  <a:gd name="connsiteX43" fmla="*/ 1479550 w 1549400"/>
                  <a:gd name="connsiteY43" fmla="*/ 920 h 2483770"/>
                  <a:gd name="connsiteX44" fmla="*/ 1543050 w 1549400"/>
                  <a:gd name="connsiteY44" fmla="*/ 7270 h 2483770"/>
                  <a:gd name="connsiteX45" fmla="*/ 1549400 w 1549400"/>
                  <a:gd name="connsiteY45" fmla="*/ 26320 h 2483770"/>
                  <a:gd name="connsiteX46" fmla="*/ 1524000 w 1549400"/>
                  <a:gd name="connsiteY46" fmla="*/ 58070 h 2483770"/>
                  <a:gd name="connsiteX47" fmla="*/ 1466850 w 1549400"/>
                  <a:gd name="connsiteY47" fmla="*/ 70770 h 2483770"/>
                  <a:gd name="connsiteX48" fmla="*/ 1422400 w 1549400"/>
                  <a:gd name="connsiteY48" fmla="*/ 77120 h 2483770"/>
                  <a:gd name="connsiteX49" fmla="*/ 1403350 w 1549400"/>
                  <a:gd name="connsiteY49" fmla="*/ 89820 h 2483770"/>
                  <a:gd name="connsiteX50" fmla="*/ 1358900 w 1549400"/>
                  <a:gd name="connsiteY50" fmla="*/ 96170 h 2483770"/>
                  <a:gd name="connsiteX51" fmla="*/ 1320800 w 1549400"/>
                  <a:gd name="connsiteY51" fmla="*/ 108870 h 2483770"/>
                  <a:gd name="connsiteX52" fmla="*/ 1301750 w 1549400"/>
                  <a:gd name="connsiteY52" fmla="*/ 115220 h 2483770"/>
                  <a:gd name="connsiteX53" fmla="*/ 1276350 w 1549400"/>
                  <a:gd name="connsiteY53" fmla="*/ 127920 h 2483770"/>
                  <a:gd name="connsiteX54" fmla="*/ 1257300 w 1549400"/>
                  <a:gd name="connsiteY54" fmla="*/ 140620 h 2483770"/>
                  <a:gd name="connsiteX55" fmla="*/ 1238250 w 1549400"/>
                  <a:gd name="connsiteY55" fmla="*/ 146970 h 2483770"/>
                  <a:gd name="connsiteX56" fmla="*/ 1187450 w 1549400"/>
                  <a:gd name="connsiteY56" fmla="*/ 166020 h 2483770"/>
                  <a:gd name="connsiteX57" fmla="*/ 1155700 w 1549400"/>
                  <a:gd name="connsiteY57" fmla="*/ 172370 h 2483770"/>
                  <a:gd name="connsiteX58" fmla="*/ 1117600 w 1549400"/>
                  <a:gd name="connsiteY58" fmla="*/ 185070 h 2483770"/>
                  <a:gd name="connsiteX59" fmla="*/ 1085850 w 1549400"/>
                  <a:gd name="connsiteY59" fmla="*/ 191420 h 2483770"/>
                  <a:gd name="connsiteX60" fmla="*/ 1047750 w 1549400"/>
                  <a:gd name="connsiteY60" fmla="*/ 204120 h 2483770"/>
                  <a:gd name="connsiteX61" fmla="*/ 996950 w 1549400"/>
                  <a:gd name="connsiteY61" fmla="*/ 210470 h 2483770"/>
                  <a:gd name="connsiteX62" fmla="*/ 958850 w 1549400"/>
                  <a:gd name="connsiteY62" fmla="*/ 223170 h 2483770"/>
                  <a:gd name="connsiteX63" fmla="*/ 939800 w 1549400"/>
                  <a:gd name="connsiteY63" fmla="*/ 229520 h 2483770"/>
                  <a:gd name="connsiteX64" fmla="*/ 920750 w 1549400"/>
                  <a:gd name="connsiteY64" fmla="*/ 242220 h 2483770"/>
                  <a:gd name="connsiteX65" fmla="*/ 876300 w 1549400"/>
                  <a:gd name="connsiteY65" fmla="*/ 254920 h 2483770"/>
                  <a:gd name="connsiteX66" fmla="*/ 825500 w 1549400"/>
                  <a:gd name="connsiteY66" fmla="*/ 293020 h 2483770"/>
                  <a:gd name="connsiteX67" fmla="*/ 781050 w 1549400"/>
                  <a:gd name="connsiteY67" fmla="*/ 305720 h 2483770"/>
                  <a:gd name="connsiteX68" fmla="*/ 762000 w 1549400"/>
                  <a:gd name="connsiteY68" fmla="*/ 318420 h 2483770"/>
                  <a:gd name="connsiteX69" fmla="*/ 742950 w 1549400"/>
                  <a:gd name="connsiteY69" fmla="*/ 324770 h 2483770"/>
                  <a:gd name="connsiteX70" fmla="*/ 717550 w 1549400"/>
                  <a:gd name="connsiteY70" fmla="*/ 337470 h 2483770"/>
                  <a:gd name="connsiteX71" fmla="*/ 698500 w 1549400"/>
                  <a:gd name="connsiteY71" fmla="*/ 350170 h 2483770"/>
                  <a:gd name="connsiteX72" fmla="*/ 660400 w 1549400"/>
                  <a:gd name="connsiteY72" fmla="*/ 362870 h 2483770"/>
                  <a:gd name="connsiteX73" fmla="*/ 641350 w 1549400"/>
                  <a:gd name="connsiteY73" fmla="*/ 369220 h 2483770"/>
                  <a:gd name="connsiteX74" fmla="*/ 615950 w 1549400"/>
                  <a:gd name="connsiteY74" fmla="*/ 375570 h 2483770"/>
                  <a:gd name="connsiteX75" fmla="*/ 577850 w 1549400"/>
                  <a:gd name="connsiteY75" fmla="*/ 388270 h 2483770"/>
                  <a:gd name="connsiteX76" fmla="*/ 558800 w 1549400"/>
                  <a:gd name="connsiteY76" fmla="*/ 394620 h 2483770"/>
                  <a:gd name="connsiteX77" fmla="*/ 508000 w 1549400"/>
                  <a:gd name="connsiteY77" fmla="*/ 420020 h 2483770"/>
                  <a:gd name="connsiteX78" fmla="*/ 482600 w 1549400"/>
                  <a:gd name="connsiteY78" fmla="*/ 426370 h 2483770"/>
                  <a:gd name="connsiteX79" fmla="*/ 425450 w 1549400"/>
                  <a:gd name="connsiteY79" fmla="*/ 445420 h 2483770"/>
                  <a:gd name="connsiteX80" fmla="*/ 406400 w 1549400"/>
                  <a:gd name="connsiteY80" fmla="*/ 451770 h 2483770"/>
                  <a:gd name="connsiteX81" fmla="*/ 387350 w 1549400"/>
                  <a:gd name="connsiteY81" fmla="*/ 458120 h 2483770"/>
                  <a:gd name="connsiteX82" fmla="*/ 355600 w 1549400"/>
                  <a:gd name="connsiteY82" fmla="*/ 464470 h 2483770"/>
                  <a:gd name="connsiteX83" fmla="*/ 317500 w 1549400"/>
                  <a:gd name="connsiteY83" fmla="*/ 477170 h 2483770"/>
                  <a:gd name="connsiteX84" fmla="*/ 298450 w 1549400"/>
                  <a:gd name="connsiteY84" fmla="*/ 483520 h 2483770"/>
                  <a:gd name="connsiteX85" fmla="*/ 279400 w 1549400"/>
                  <a:gd name="connsiteY85" fmla="*/ 489870 h 2483770"/>
                  <a:gd name="connsiteX86" fmla="*/ 260350 w 1549400"/>
                  <a:gd name="connsiteY86" fmla="*/ 502570 h 2483770"/>
                  <a:gd name="connsiteX87" fmla="*/ 241300 w 1549400"/>
                  <a:gd name="connsiteY87" fmla="*/ 508920 h 2483770"/>
                  <a:gd name="connsiteX88" fmla="*/ 222250 w 1549400"/>
                  <a:gd name="connsiteY88" fmla="*/ 521620 h 2483770"/>
                  <a:gd name="connsiteX89" fmla="*/ 196850 w 1549400"/>
                  <a:gd name="connsiteY89" fmla="*/ 534320 h 2483770"/>
                  <a:gd name="connsiteX90" fmla="*/ 165100 w 1549400"/>
                  <a:gd name="connsiteY90" fmla="*/ 559720 h 2483770"/>
                  <a:gd name="connsiteX91" fmla="*/ 127000 w 1549400"/>
                  <a:gd name="connsiteY91" fmla="*/ 585120 h 2483770"/>
                  <a:gd name="connsiteX92" fmla="*/ 107950 w 1549400"/>
                  <a:gd name="connsiteY92" fmla="*/ 623220 h 2483770"/>
                  <a:gd name="connsiteX93" fmla="*/ 88900 w 1549400"/>
                  <a:gd name="connsiteY93" fmla="*/ 686720 h 2483770"/>
                  <a:gd name="connsiteX94" fmla="*/ 76200 w 1549400"/>
                  <a:gd name="connsiteY94" fmla="*/ 724820 h 2483770"/>
                  <a:gd name="connsiteX95" fmla="*/ 82550 w 1549400"/>
                  <a:gd name="connsiteY95" fmla="*/ 807370 h 2483770"/>
                  <a:gd name="connsiteX96" fmla="*/ 88900 w 1549400"/>
                  <a:gd name="connsiteY96" fmla="*/ 839120 h 2483770"/>
                  <a:gd name="connsiteX97" fmla="*/ 82550 w 1549400"/>
                  <a:gd name="connsiteY97" fmla="*/ 934370 h 2483770"/>
                  <a:gd name="connsiteX98" fmla="*/ 63500 w 1549400"/>
                  <a:gd name="connsiteY98" fmla="*/ 991520 h 2483770"/>
                  <a:gd name="connsiteX99" fmla="*/ 57150 w 1549400"/>
                  <a:gd name="connsiteY99" fmla="*/ 1016920 h 2483770"/>
                  <a:gd name="connsiteX100" fmla="*/ 127000 w 1549400"/>
                  <a:gd name="connsiteY100" fmla="*/ 2312320 h 2483770"/>
                  <a:gd name="connsiteX101" fmla="*/ 25400 w 1549400"/>
                  <a:gd name="connsiteY101" fmla="*/ 2483770 h 2483770"/>
                  <a:gd name="connsiteX102" fmla="*/ 19050 w 1549400"/>
                  <a:gd name="connsiteY102" fmla="*/ 1074070 h 2483770"/>
                  <a:gd name="connsiteX103" fmla="*/ 6350 w 1549400"/>
                  <a:gd name="connsiteY103" fmla="*/ 1055020 h 2483770"/>
                  <a:gd name="connsiteX104" fmla="*/ 12700 w 1549400"/>
                  <a:gd name="connsiteY104" fmla="*/ 991520 h 2483770"/>
                  <a:gd name="connsiteX0" fmla="*/ 12700 w 1549400"/>
                  <a:gd name="connsiteY0" fmla="*/ 991520 h 2491979"/>
                  <a:gd name="connsiteX1" fmla="*/ 19050 w 1549400"/>
                  <a:gd name="connsiteY1" fmla="*/ 972470 h 2491979"/>
                  <a:gd name="connsiteX2" fmla="*/ 19050 w 1549400"/>
                  <a:gd name="connsiteY2" fmla="*/ 807370 h 2491979"/>
                  <a:gd name="connsiteX3" fmla="*/ 6350 w 1549400"/>
                  <a:gd name="connsiteY3" fmla="*/ 769270 h 2491979"/>
                  <a:gd name="connsiteX4" fmla="*/ 0 w 1549400"/>
                  <a:gd name="connsiteY4" fmla="*/ 750220 h 2491979"/>
                  <a:gd name="connsiteX5" fmla="*/ 6350 w 1549400"/>
                  <a:gd name="connsiteY5" fmla="*/ 661320 h 2491979"/>
                  <a:gd name="connsiteX6" fmla="*/ 19050 w 1549400"/>
                  <a:gd name="connsiteY6" fmla="*/ 623220 h 2491979"/>
                  <a:gd name="connsiteX7" fmla="*/ 50800 w 1549400"/>
                  <a:gd name="connsiteY7" fmla="*/ 496220 h 2491979"/>
                  <a:gd name="connsiteX8" fmla="*/ 69850 w 1549400"/>
                  <a:gd name="connsiteY8" fmla="*/ 483520 h 2491979"/>
                  <a:gd name="connsiteX9" fmla="*/ 120650 w 1549400"/>
                  <a:gd name="connsiteY9" fmla="*/ 470820 h 2491979"/>
                  <a:gd name="connsiteX10" fmla="*/ 158750 w 1549400"/>
                  <a:gd name="connsiteY10" fmla="*/ 445420 h 2491979"/>
                  <a:gd name="connsiteX11" fmla="*/ 203200 w 1549400"/>
                  <a:gd name="connsiteY11" fmla="*/ 426370 h 2491979"/>
                  <a:gd name="connsiteX12" fmla="*/ 222250 w 1549400"/>
                  <a:gd name="connsiteY12" fmla="*/ 420020 h 2491979"/>
                  <a:gd name="connsiteX13" fmla="*/ 260350 w 1549400"/>
                  <a:gd name="connsiteY13" fmla="*/ 394620 h 2491979"/>
                  <a:gd name="connsiteX14" fmla="*/ 279400 w 1549400"/>
                  <a:gd name="connsiteY14" fmla="*/ 381920 h 2491979"/>
                  <a:gd name="connsiteX15" fmla="*/ 330200 w 1549400"/>
                  <a:gd name="connsiteY15" fmla="*/ 350170 h 2491979"/>
                  <a:gd name="connsiteX16" fmla="*/ 355600 w 1549400"/>
                  <a:gd name="connsiteY16" fmla="*/ 337470 h 2491979"/>
                  <a:gd name="connsiteX17" fmla="*/ 374650 w 1549400"/>
                  <a:gd name="connsiteY17" fmla="*/ 318420 h 2491979"/>
                  <a:gd name="connsiteX18" fmla="*/ 393700 w 1549400"/>
                  <a:gd name="connsiteY18" fmla="*/ 312070 h 2491979"/>
                  <a:gd name="connsiteX19" fmla="*/ 412750 w 1549400"/>
                  <a:gd name="connsiteY19" fmla="*/ 299370 h 2491979"/>
                  <a:gd name="connsiteX20" fmla="*/ 431800 w 1549400"/>
                  <a:gd name="connsiteY20" fmla="*/ 293020 h 2491979"/>
                  <a:gd name="connsiteX21" fmla="*/ 488950 w 1549400"/>
                  <a:gd name="connsiteY21" fmla="*/ 280320 h 2491979"/>
                  <a:gd name="connsiteX22" fmla="*/ 577850 w 1549400"/>
                  <a:gd name="connsiteY22" fmla="*/ 267620 h 2491979"/>
                  <a:gd name="connsiteX23" fmla="*/ 647700 w 1549400"/>
                  <a:gd name="connsiteY23" fmla="*/ 254920 h 2491979"/>
                  <a:gd name="connsiteX24" fmla="*/ 685800 w 1549400"/>
                  <a:gd name="connsiteY24" fmla="*/ 242220 h 2491979"/>
                  <a:gd name="connsiteX25" fmla="*/ 711200 w 1549400"/>
                  <a:gd name="connsiteY25" fmla="*/ 235870 h 2491979"/>
                  <a:gd name="connsiteX26" fmla="*/ 755650 w 1549400"/>
                  <a:gd name="connsiteY26" fmla="*/ 216820 h 2491979"/>
                  <a:gd name="connsiteX27" fmla="*/ 806450 w 1549400"/>
                  <a:gd name="connsiteY27" fmla="*/ 204120 h 2491979"/>
                  <a:gd name="connsiteX28" fmla="*/ 857250 w 1549400"/>
                  <a:gd name="connsiteY28" fmla="*/ 178720 h 2491979"/>
                  <a:gd name="connsiteX29" fmla="*/ 914400 w 1549400"/>
                  <a:gd name="connsiteY29" fmla="*/ 166020 h 2491979"/>
                  <a:gd name="connsiteX30" fmla="*/ 971550 w 1549400"/>
                  <a:gd name="connsiteY30" fmla="*/ 159670 h 2491979"/>
                  <a:gd name="connsiteX31" fmla="*/ 1003300 w 1549400"/>
                  <a:gd name="connsiteY31" fmla="*/ 153320 h 2491979"/>
                  <a:gd name="connsiteX32" fmla="*/ 1028700 w 1549400"/>
                  <a:gd name="connsiteY32" fmla="*/ 146970 h 2491979"/>
                  <a:gd name="connsiteX33" fmla="*/ 1085850 w 1549400"/>
                  <a:gd name="connsiteY33" fmla="*/ 140620 h 2491979"/>
                  <a:gd name="connsiteX34" fmla="*/ 1104900 w 1549400"/>
                  <a:gd name="connsiteY34" fmla="*/ 134270 h 2491979"/>
                  <a:gd name="connsiteX35" fmla="*/ 1143000 w 1549400"/>
                  <a:gd name="connsiteY35" fmla="*/ 127920 h 2491979"/>
                  <a:gd name="connsiteX36" fmla="*/ 1174750 w 1549400"/>
                  <a:gd name="connsiteY36" fmla="*/ 108870 h 2491979"/>
                  <a:gd name="connsiteX37" fmla="*/ 1231900 w 1549400"/>
                  <a:gd name="connsiteY37" fmla="*/ 89820 h 2491979"/>
                  <a:gd name="connsiteX38" fmla="*/ 1250950 w 1549400"/>
                  <a:gd name="connsiteY38" fmla="*/ 83470 h 2491979"/>
                  <a:gd name="connsiteX39" fmla="*/ 1276350 w 1549400"/>
                  <a:gd name="connsiteY39" fmla="*/ 70770 h 2491979"/>
                  <a:gd name="connsiteX40" fmla="*/ 1320800 w 1549400"/>
                  <a:gd name="connsiteY40" fmla="*/ 51720 h 2491979"/>
                  <a:gd name="connsiteX41" fmla="*/ 1339850 w 1549400"/>
                  <a:gd name="connsiteY41" fmla="*/ 39020 h 2491979"/>
                  <a:gd name="connsiteX42" fmla="*/ 1403350 w 1549400"/>
                  <a:gd name="connsiteY42" fmla="*/ 19970 h 2491979"/>
                  <a:gd name="connsiteX43" fmla="*/ 1479550 w 1549400"/>
                  <a:gd name="connsiteY43" fmla="*/ 920 h 2491979"/>
                  <a:gd name="connsiteX44" fmla="*/ 1543050 w 1549400"/>
                  <a:gd name="connsiteY44" fmla="*/ 7270 h 2491979"/>
                  <a:gd name="connsiteX45" fmla="*/ 1549400 w 1549400"/>
                  <a:gd name="connsiteY45" fmla="*/ 26320 h 2491979"/>
                  <a:gd name="connsiteX46" fmla="*/ 1524000 w 1549400"/>
                  <a:gd name="connsiteY46" fmla="*/ 58070 h 2491979"/>
                  <a:gd name="connsiteX47" fmla="*/ 1466850 w 1549400"/>
                  <a:gd name="connsiteY47" fmla="*/ 70770 h 2491979"/>
                  <a:gd name="connsiteX48" fmla="*/ 1422400 w 1549400"/>
                  <a:gd name="connsiteY48" fmla="*/ 77120 h 2491979"/>
                  <a:gd name="connsiteX49" fmla="*/ 1403350 w 1549400"/>
                  <a:gd name="connsiteY49" fmla="*/ 89820 h 2491979"/>
                  <a:gd name="connsiteX50" fmla="*/ 1358900 w 1549400"/>
                  <a:gd name="connsiteY50" fmla="*/ 96170 h 2491979"/>
                  <a:gd name="connsiteX51" fmla="*/ 1320800 w 1549400"/>
                  <a:gd name="connsiteY51" fmla="*/ 108870 h 2491979"/>
                  <a:gd name="connsiteX52" fmla="*/ 1301750 w 1549400"/>
                  <a:gd name="connsiteY52" fmla="*/ 115220 h 2491979"/>
                  <a:gd name="connsiteX53" fmla="*/ 1276350 w 1549400"/>
                  <a:gd name="connsiteY53" fmla="*/ 127920 h 2491979"/>
                  <a:gd name="connsiteX54" fmla="*/ 1257300 w 1549400"/>
                  <a:gd name="connsiteY54" fmla="*/ 140620 h 2491979"/>
                  <a:gd name="connsiteX55" fmla="*/ 1238250 w 1549400"/>
                  <a:gd name="connsiteY55" fmla="*/ 146970 h 2491979"/>
                  <a:gd name="connsiteX56" fmla="*/ 1187450 w 1549400"/>
                  <a:gd name="connsiteY56" fmla="*/ 166020 h 2491979"/>
                  <a:gd name="connsiteX57" fmla="*/ 1155700 w 1549400"/>
                  <a:gd name="connsiteY57" fmla="*/ 172370 h 2491979"/>
                  <a:gd name="connsiteX58" fmla="*/ 1117600 w 1549400"/>
                  <a:gd name="connsiteY58" fmla="*/ 185070 h 2491979"/>
                  <a:gd name="connsiteX59" fmla="*/ 1085850 w 1549400"/>
                  <a:gd name="connsiteY59" fmla="*/ 191420 h 2491979"/>
                  <a:gd name="connsiteX60" fmla="*/ 1047750 w 1549400"/>
                  <a:gd name="connsiteY60" fmla="*/ 204120 h 2491979"/>
                  <a:gd name="connsiteX61" fmla="*/ 996950 w 1549400"/>
                  <a:gd name="connsiteY61" fmla="*/ 210470 h 2491979"/>
                  <a:gd name="connsiteX62" fmla="*/ 958850 w 1549400"/>
                  <a:gd name="connsiteY62" fmla="*/ 223170 h 2491979"/>
                  <a:gd name="connsiteX63" fmla="*/ 939800 w 1549400"/>
                  <a:gd name="connsiteY63" fmla="*/ 229520 h 2491979"/>
                  <a:gd name="connsiteX64" fmla="*/ 920750 w 1549400"/>
                  <a:gd name="connsiteY64" fmla="*/ 242220 h 2491979"/>
                  <a:gd name="connsiteX65" fmla="*/ 876300 w 1549400"/>
                  <a:gd name="connsiteY65" fmla="*/ 254920 h 2491979"/>
                  <a:gd name="connsiteX66" fmla="*/ 825500 w 1549400"/>
                  <a:gd name="connsiteY66" fmla="*/ 293020 h 2491979"/>
                  <a:gd name="connsiteX67" fmla="*/ 781050 w 1549400"/>
                  <a:gd name="connsiteY67" fmla="*/ 305720 h 2491979"/>
                  <a:gd name="connsiteX68" fmla="*/ 762000 w 1549400"/>
                  <a:gd name="connsiteY68" fmla="*/ 318420 h 2491979"/>
                  <a:gd name="connsiteX69" fmla="*/ 742950 w 1549400"/>
                  <a:gd name="connsiteY69" fmla="*/ 324770 h 2491979"/>
                  <a:gd name="connsiteX70" fmla="*/ 717550 w 1549400"/>
                  <a:gd name="connsiteY70" fmla="*/ 337470 h 2491979"/>
                  <a:gd name="connsiteX71" fmla="*/ 698500 w 1549400"/>
                  <a:gd name="connsiteY71" fmla="*/ 350170 h 2491979"/>
                  <a:gd name="connsiteX72" fmla="*/ 660400 w 1549400"/>
                  <a:gd name="connsiteY72" fmla="*/ 362870 h 2491979"/>
                  <a:gd name="connsiteX73" fmla="*/ 641350 w 1549400"/>
                  <a:gd name="connsiteY73" fmla="*/ 369220 h 2491979"/>
                  <a:gd name="connsiteX74" fmla="*/ 615950 w 1549400"/>
                  <a:gd name="connsiteY74" fmla="*/ 375570 h 2491979"/>
                  <a:gd name="connsiteX75" fmla="*/ 577850 w 1549400"/>
                  <a:gd name="connsiteY75" fmla="*/ 388270 h 2491979"/>
                  <a:gd name="connsiteX76" fmla="*/ 558800 w 1549400"/>
                  <a:gd name="connsiteY76" fmla="*/ 394620 h 2491979"/>
                  <a:gd name="connsiteX77" fmla="*/ 508000 w 1549400"/>
                  <a:gd name="connsiteY77" fmla="*/ 420020 h 2491979"/>
                  <a:gd name="connsiteX78" fmla="*/ 482600 w 1549400"/>
                  <a:gd name="connsiteY78" fmla="*/ 426370 h 2491979"/>
                  <a:gd name="connsiteX79" fmla="*/ 425450 w 1549400"/>
                  <a:gd name="connsiteY79" fmla="*/ 445420 h 2491979"/>
                  <a:gd name="connsiteX80" fmla="*/ 406400 w 1549400"/>
                  <a:gd name="connsiteY80" fmla="*/ 451770 h 2491979"/>
                  <a:gd name="connsiteX81" fmla="*/ 387350 w 1549400"/>
                  <a:gd name="connsiteY81" fmla="*/ 458120 h 2491979"/>
                  <a:gd name="connsiteX82" fmla="*/ 355600 w 1549400"/>
                  <a:gd name="connsiteY82" fmla="*/ 464470 h 2491979"/>
                  <a:gd name="connsiteX83" fmla="*/ 317500 w 1549400"/>
                  <a:gd name="connsiteY83" fmla="*/ 477170 h 2491979"/>
                  <a:gd name="connsiteX84" fmla="*/ 298450 w 1549400"/>
                  <a:gd name="connsiteY84" fmla="*/ 483520 h 2491979"/>
                  <a:gd name="connsiteX85" fmla="*/ 279400 w 1549400"/>
                  <a:gd name="connsiteY85" fmla="*/ 489870 h 2491979"/>
                  <a:gd name="connsiteX86" fmla="*/ 260350 w 1549400"/>
                  <a:gd name="connsiteY86" fmla="*/ 502570 h 2491979"/>
                  <a:gd name="connsiteX87" fmla="*/ 241300 w 1549400"/>
                  <a:gd name="connsiteY87" fmla="*/ 508920 h 2491979"/>
                  <a:gd name="connsiteX88" fmla="*/ 222250 w 1549400"/>
                  <a:gd name="connsiteY88" fmla="*/ 521620 h 2491979"/>
                  <a:gd name="connsiteX89" fmla="*/ 196850 w 1549400"/>
                  <a:gd name="connsiteY89" fmla="*/ 534320 h 2491979"/>
                  <a:gd name="connsiteX90" fmla="*/ 165100 w 1549400"/>
                  <a:gd name="connsiteY90" fmla="*/ 559720 h 2491979"/>
                  <a:gd name="connsiteX91" fmla="*/ 127000 w 1549400"/>
                  <a:gd name="connsiteY91" fmla="*/ 585120 h 2491979"/>
                  <a:gd name="connsiteX92" fmla="*/ 107950 w 1549400"/>
                  <a:gd name="connsiteY92" fmla="*/ 623220 h 2491979"/>
                  <a:gd name="connsiteX93" fmla="*/ 88900 w 1549400"/>
                  <a:gd name="connsiteY93" fmla="*/ 686720 h 2491979"/>
                  <a:gd name="connsiteX94" fmla="*/ 76200 w 1549400"/>
                  <a:gd name="connsiteY94" fmla="*/ 724820 h 2491979"/>
                  <a:gd name="connsiteX95" fmla="*/ 82550 w 1549400"/>
                  <a:gd name="connsiteY95" fmla="*/ 807370 h 2491979"/>
                  <a:gd name="connsiteX96" fmla="*/ 88900 w 1549400"/>
                  <a:gd name="connsiteY96" fmla="*/ 839120 h 2491979"/>
                  <a:gd name="connsiteX97" fmla="*/ 82550 w 1549400"/>
                  <a:gd name="connsiteY97" fmla="*/ 934370 h 2491979"/>
                  <a:gd name="connsiteX98" fmla="*/ 63500 w 1549400"/>
                  <a:gd name="connsiteY98" fmla="*/ 991520 h 2491979"/>
                  <a:gd name="connsiteX99" fmla="*/ 57150 w 1549400"/>
                  <a:gd name="connsiteY99" fmla="*/ 1016920 h 2491979"/>
                  <a:gd name="connsiteX100" fmla="*/ 127000 w 1549400"/>
                  <a:gd name="connsiteY100" fmla="*/ 2312320 h 2491979"/>
                  <a:gd name="connsiteX101" fmla="*/ 25400 w 1549400"/>
                  <a:gd name="connsiteY101" fmla="*/ 2483770 h 2491979"/>
                  <a:gd name="connsiteX102" fmla="*/ 19050 w 1549400"/>
                  <a:gd name="connsiteY102" fmla="*/ 1074070 h 2491979"/>
                  <a:gd name="connsiteX103" fmla="*/ 6350 w 1549400"/>
                  <a:gd name="connsiteY103" fmla="*/ 1055020 h 2491979"/>
                  <a:gd name="connsiteX104" fmla="*/ 12700 w 1549400"/>
                  <a:gd name="connsiteY104" fmla="*/ 991520 h 2491979"/>
                  <a:gd name="connsiteX0" fmla="*/ 21167 w 1557867"/>
                  <a:gd name="connsiteY0" fmla="*/ 991520 h 2491979"/>
                  <a:gd name="connsiteX1" fmla="*/ 27517 w 1557867"/>
                  <a:gd name="connsiteY1" fmla="*/ 972470 h 2491979"/>
                  <a:gd name="connsiteX2" fmla="*/ 27517 w 1557867"/>
                  <a:gd name="connsiteY2" fmla="*/ 807370 h 2491979"/>
                  <a:gd name="connsiteX3" fmla="*/ 14817 w 1557867"/>
                  <a:gd name="connsiteY3" fmla="*/ 769270 h 2491979"/>
                  <a:gd name="connsiteX4" fmla="*/ 8467 w 1557867"/>
                  <a:gd name="connsiteY4" fmla="*/ 750220 h 2491979"/>
                  <a:gd name="connsiteX5" fmla="*/ 14817 w 1557867"/>
                  <a:gd name="connsiteY5" fmla="*/ 661320 h 2491979"/>
                  <a:gd name="connsiteX6" fmla="*/ 27517 w 1557867"/>
                  <a:gd name="connsiteY6" fmla="*/ 623220 h 2491979"/>
                  <a:gd name="connsiteX7" fmla="*/ 59267 w 1557867"/>
                  <a:gd name="connsiteY7" fmla="*/ 496220 h 2491979"/>
                  <a:gd name="connsiteX8" fmla="*/ 78317 w 1557867"/>
                  <a:gd name="connsiteY8" fmla="*/ 483520 h 2491979"/>
                  <a:gd name="connsiteX9" fmla="*/ 129117 w 1557867"/>
                  <a:gd name="connsiteY9" fmla="*/ 470820 h 2491979"/>
                  <a:gd name="connsiteX10" fmla="*/ 167217 w 1557867"/>
                  <a:gd name="connsiteY10" fmla="*/ 445420 h 2491979"/>
                  <a:gd name="connsiteX11" fmla="*/ 211667 w 1557867"/>
                  <a:gd name="connsiteY11" fmla="*/ 426370 h 2491979"/>
                  <a:gd name="connsiteX12" fmla="*/ 230717 w 1557867"/>
                  <a:gd name="connsiteY12" fmla="*/ 420020 h 2491979"/>
                  <a:gd name="connsiteX13" fmla="*/ 268817 w 1557867"/>
                  <a:gd name="connsiteY13" fmla="*/ 394620 h 2491979"/>
                  <a:gd name="connsiteX14" fmla="*/ 287867 w 1557867"/>
                  <a:gd name="connsiteY14" fmla="*/ 381920 h 2491979"/>
                  <a:gd name="connsiteX15" fmla="*/ 338667 w 1557867"/>
                  <a:gd name="connsiteY15" fmla="*/ 350170 h 2491979"/>
                  <a:gd name="connsiteX16" fmla="*/ 364067 w 1557867"/>
                  <a:gd name="connsiteY16" fmla="*/ 337470 h 2491979"/>
                  <a:gd name="connsiteX17" fmla="*/ 383117 w 1557867"/>
                  <a:gd name="connsiteY17" fmla="*/ 318420 h 2491979"/>
                  <a:gd name="connsiteX18" fmla="*/ 402167 w 1557867"/>
                  <a:gd name="connsiteY18" fmla="*/ 312070 h 2491979"/>
                  <a:gd name="connsiteX19" fmla="*/ 421217 w 1557867"/>
                  <a:gd name="connsiteY19" fmla="*/ 299370 h 2491979"/>
                  <a:gd name="connsiteX20" fmla="*/ 440267 w 1557867"/>
                  <a:gd name="connsiteY20" fmla="*/ 293020 h 2491979"/>
                  <a:gd name="connsiteX21" fmla="*/ 497417 w 1557867"/>
                  <a:gd name="connsiteY21" fmla="*/ 280320 h 2491979"/>
                  <a:gd name="connsiteX22" fmla="*/ 586317 w 1557867"/>
                  <a:gd name="connsiteY22" fmla="*/ 267620 h 2491979"/>
                  <a:gd name="connsiteX23" fmla="*/ 656167 w 1557867"/>
                  <a:gd name="connsiteY23" fmla="*/ 254920 h 2491979"/>
                  <a:gd name="connsiteX24" fmla="*/ 694267 w 1557867"/>
                  <a:gd name="connsiteY24" fmla="*/ 242220 h 2491979"/>
                  <a:gd name="connsiteX25" fmla="*/ 719667 w 1557867"/>
                  <a:gd name="connsiteY25" fmla="*/ 235870 h 2491979"/>
                  <a:gd name="connsiteX26" fmla="*/ 764117 w 1557867"/>
                  <a:gd name="connsiteY26" fmla="*/ 216820 h 2491979"/>
                  <a:gd name="connsiteX27" fmla="*/ 814917 w 1557867"/>
                  <a:gd name="connsiteY27" fmla="*/ 204120 h 2491979"/>
                  <a:gd name="connsiteX28" fmla="*/ 865717 w 1557867"/>
                  <a:gd name="connsiteY28" fmla="*/ 178720 h 2491979"/>
                  <a:gd name="connsiteX29" fmla="*/ 922867 w 1557867"/>
                  <a:gd name="connsiteY29" fmla="*/ 166020 h 2491979"/>
                  <a:gd name="connsiteX30" fmla="*/ 980017 w 1557867"/>
                  <a:gd name="connsiteY30" fmla="*/ 159670 h 2491979"/>
                  <a:gd name="connsiteX31" fmla="*/ 1011767 w 1557867"/>
                  <a:gd name="connsiteY31" fmla="*/ 153320 h 2491979"/>
                  <a:gd name="connsiteX32" fmla="*/ 1037167 w 1557867"/>
                  <a:gd name="connsiteY32" fmla="*/ 146970 h 2491979"/>
                  <a:gd name="connsiteX33" fmla="*/ 1094317 w 1557867"/>
                  <a:gd name="connsiteY33" fmla="*/ 140620 h 2491979"/>
                  <a:gd name="connsiteX34" fmla="*/ 1113367 w 1557867"/>
                  <a:gd name="connsiteY34" fmla="*/ 134270 h 2491979"/>
                  <a:gd name="connsiteX35" fmla="*/ 1151467 w 1557867"/>
                  <a:gd name="connsiteY35" fmla="*/ 127920 h 2491979"/>
                  <a:gd name="connsiteX36" fmla="*/ 1183217 w 1557867"/>
                  <a:gd name="connsiteY36" fmla="*/ 108870 h 2491979"/>
                  <a:gd name="connsiteX37" fmla="*/ 1240367 w 1557867"/>
                  <a:gd name="connsiteY37" fmla="*/ 89820 h 2491979"/>
                  <a:gd name="connsiteX38" fmla="*/ 1259417 w 1557867"/>
                  <a:gd name="connsiteY38" fmla="*/ 83470 h 2491979"/>
                  <a:gd name="connsiteX39" fmla="*/ 1284817 w 1557867"/>
                  <a:gd name="connsiteY39" fmla="*/ 70770 h 2491979"/>
                  <a:gd name="connsiteX40" fmla="*/ 1329267 w 1557867"/>
                  <a:gd name="connsiteY40" fmla="*/ 51720 h 2491979"/>
                  <a:gd name="connsiteX41" fmla="*/ 1348317 w 1557867"/>
                  <a:gd name="connsiteY41" fmla="*/ 39020 h 2491979"/>
                  <a:gd name="connsiteX42" fmla="*/ 1411817 w 1557867"/>
                  <a:gd name="connsiteY42" fmla="*/ 19970 h 2491979"/>
                  <a:gd name="connsiteX43" fmla="*/ 1488017 w 1557867"/>
                  <a:gd name="connsiteY43" fmla="*/ 920 h 2491979"/>
                  <a:gd name="connsiteX44" fmla="*/ 1551517 w 1557867"/>
                  <a:gd name="connsiteY44" fmla="*/ 7270 h 2491979"/>
                  <a:gd name="connsiteX45" fmla="*/ 1557867 w 1557867"/>
                  <a:gd name="connsiteY45" fmla="*/ 26320 h 2491979"/>
                  <a:gd name="connsiteX46" fmla="*/ 1532467 w 1557867"/>
                  <a:gd name="connsiteY46" fmla="*/ 58070 h 2491979"/>
                  <a:gd name="connsiteX47" fmla="*/ 1475317 w 1557867"/>
                  <a:gd name="connsiteY47" fmla="*/ 70770 h 2491979"/>
                  <a:gd name="connsiteX48" fmla="*/ 1430867 w 1557867"/>
                  <a:gd name="connsiteY48" fmla="*/ 77120 h 2491979"/>
                  <a:gd name="connsiteX49" fmla="*/ 1411817 w 1557867"/>
                  <a:gd name="connsiteY49" fmla="*/ 89820 h 2491979"/>
                  <a:gd name="connsiteX50" fmla="*/ 1367367 w 1557867"/>
                  <a:gd name="connsiteY50" fmla="*/ 96170 h 2491979"/>
                  <a:gd name="connsiteX51" fmla="*/ 1329267 w 1557867"/>
                  <a:gd name="connsiteY51" fmla="*/ 108870 h 2491979"/>
                  <a:gd name="connsiteX52" fmla="*/ 1310217 w 1557867"/>
                  <a:gd name="connsiteY52" fmla="*/ 115220 h 2491979"/>
                  <a:gd name="connsiteX53" fmla="*/ 1284817 w 1557867"/>
                  <a:gd name="connsiteY53" fmla="*/ 127920 h 2491979"/>
                  <a:gd name="connsiteX54" fmla="*/ 1265767 w 1557867"/>
                  <a:gd name="connsiteY54" fmla="*/ 140620 h 2491979"/>
                  <a:gd name="connsiteX55" fmla="*/ 1246717 w 1557867"/>
                  <a:gd name="connsiteY55" fmla="*/ 146970 h 2491979"/>
                  <a:gd name="connsiteX56" fmla="*/ 1195917 w 1557867"/>
                  <a:gd name="connsiteY56" fmla="*/ 166020 h 2491979"/>
                  <a:gd name="connsiteX57" fmla="*/ 1164167 w 1557867"/>
                  <a:gd name="connsiteY57" fmla="*/ 172370 h 2491979"/>
                  <a:gd name="connsiteX58" fmla="*/ 1126067 w 1557867"/>
                  <a:gd name="connsiteY58" fmla="*/ 185070 h 2491979"/>
                  <a:gd name="connsiteX59" fmla="*/ 1094317 w 1557867"/>
                  <a:gd name="connsiteY59" fmla="*/ 191420 h 2491979"/>
                  <a:gd name="connsiteX60" fmla="*/ 1056217 w 1557867"/>
                  <a:gd name="connsiteY60" fmla="*/ 204120 h 2491979"/>
                  <a:gd name="connsiteX61" fmla="*/ 1005417 w 1557867"/>
                  <a:gd name="connsiteY61" fmla="*/ 210470 h 2491979"/>
                  <a:gd name="connsiteX62" fmla="*/ 967317 w 1557867"/>
                  <a:gd name="connsiteY62" fmla="*/ 223170 h 2491979"/>
                  <a:gd name="connsiteX63" fmla="*/ 948267 w 1557867"/>
                  <a:gd name="connsiteY63" fmla="*/ 229520 h 2491979"/>
                  <a:gd name="connsiteX64" fmla="*/ 929217 w 1557867"/>
                  <a:gd name="connsiteY64" fmla="*/ 242220 h 2491979"/>
                  <a:gd name="connsiteX65" fmla="*/ 884767 w 1557867"/>
                  <a:gd name="connsiteY65" fmla="*/ 254920 h 2491979"/>
                  <a:gd name="connsiteX66" fmla="*/ 833967 w 1557867"/>
                  <a:gd name="connsiteY66" fmla="*/ 293020 h 2491979"/>
                  <a:gd name="connsiteX67" fmla="*/ 789517 w 1557867"/>
                  <a:gd name="connsiteY67" fmla="*/ 305720 h 2491979"/>
                  <a:gd name="connsiteX68" fmla="*/ 770467 w 1557867"/>
                  <a:gd name="connsiteY68" fmla="*/ 318420 h 2491979"/>
                  <a:gd name="connsiteX69" fmla="*/ 751417 w 1557867"/>
                  <a:gd name="connsiteY69" fmla="*/ 324770 h 2491979"/>
                  <a:gd name="connsiteX70" fmla="*/ 726017 w 1557867"/>
                  <a:gd name="connsiteY70" fmla="*/ 337470 h 2491979"/>
                  <a:gd name="connsiteX71" fmla="*/ 706967 w 1557867"/>
                  <a:gd name="connsiteY71" fmla="*/ 350170 h 2491979"/>
                  <a:gd name="connsiteX72" fmla="*/ 668867 w 1557867"/>
                  <a:gd name="connsiteY72" fmla="*/ 362870 h 2491979"/>
                  <a:gd name="connsiteX73" fmla="*/ 649817 w 1557867"/>
                  <a:gd name="connsiteY73" fmla="*/ 369220 h 2491979"/>
                  <a:gd name="connsiteX74" fmla="*/ 624417 w 1557867"/>
                  <a:gd name="connsiteY74" fmla="*/ 375570 h 2491979"/>
                  <a:gd name="connsiteX75" fmla="*/ 586317 w 1557867"/>
                  <a:gd name="connsiteY75" fmla="*/ 388270 h 2491979"/>
                  <a:gd name="connsiteX76" fmla="*/ 567267 w 1557867"/>
                  <a:gd name="connsiteY76" fmla="*/ 394620 h 2491979"/>
                  <a:gd name="connsiteX77" fmla="*/ 516467 w 1557867"/>
                  <a:gd name="connsiteY77" fmla="*/ 420020 h 2491979"/>
                  <a:gd name="connsiteX78" fmla="*/ 491067 w 1557867"/>
                  <a:gd name="connsiteY78" fmla="*/ 426370 h 2491979"/>
                  <a:gd name="connsiteX79" fmla="*/ 433917 w 1557867"/>
                  <a:gd name="connsiteY79" fmla="*/ 445420 h 2491979"/>
                  <a:gd name="connsiteX80" fmla="*/ 414867 w 1557867"/>
                  <a:gd name="connsiteY80" fmla="*/ 451770 h 2491979"/>
                  <a:gd name="connsiteX81" fmla="*/ 395817 w 1557867"/>
                  <a:gd name="connsiteY81" fmla="*/ 458120 h 2491979"/>
                  <a:gd name="connsiteX82" fmla="*/ 364067 w 1557867"/>
                  <a:gd name="connsiteY82" fmla="*/ 464470 h 2491979"/>
                  <a:gd name="connsiteX83" fmla="*/ 325967 w 1557867"/>
                  <a:gd name="connsiteY83" fmla="*/ 477170 h 2491979"/>
                  <a:gd name="connsiteX84" fmla="*/ 306917 w 1557867"/>
                  <a:gd name="connsiteY84" fmla="*/ 483520 h 2491979"/>
                  <a:gd name="connsiteX85" fmla="*/ 287867 w 1557867"/>
                  <a:gd name="connsiteY85" fmla="*/ 489870 h 2491979"/>
                  <a:gd name="connsiteX86" fmla="*/ 268817 w 1557867"/>
                  <a:gd name="connsiteY86" fmla="*/ 502570 h 2491979"/>
                  <a:gd name="connsiteX87" fmla="*/ 249767 w 1557867"/>
                  <a:gd name="connsiteY87" fmla="*/ 508920 h 2491979"/>
                  <a:gd name="connsiteX88" fmla="*/ 230717 w 1557867"/>
                  <a:gd name="connsiteY88" fmla="*/ 521620 h 2491979"/>
                  <a:gd name="connsiteX89" fmla="*/ 205317 w 1557867"/>
                  <a:gd name="connsiteY89" fmla="*/ 534320 h 2491979"/>
                  <a:gd name="connsiteX90" fmla="*/ 173567 w 1557867"/>
                  <a:gd name="connsiteY90" fmla="*/ 559720 h 2491979"/>
                  <a:gd name="connsiteX91" fmla="*/ 135467 w 1557867"/>
                  <a:gd name="connsiteY91" fmla="*/ 585120 h 2491979"/>
                  <a:gd name="connsiteX92" fmla="*/ 116417 w 1557867"/>
                  <a:gd name="connsiteY92" fmla="*/ 623220 h 2491979"/>
                  <a:gd name="connsiteX93" fmla="*/ 97367 w 1557867"/>
                  <a:gd name="connsiteY93" fmla="*/ 686720 h 2491979"/>
                  <a:gd name="connsiteX94" fmla="*/ 84667 w 1557867"/>
                  <a:gd name="connsiteY94" fmla="*/ 724820 h 2491979"/>
                  <a:gd name="connsiteX95" fmla="*/ 91017 w 1557867"/>
                  <a:gd name="connsiteY95" fmla="*/ 807370 h 2491979"/>
                  <a:gd name="connsiteX96" fmla="*/ 97367 w 1557867"/>
                  <a:gd name="connsiteY96" fmla="*/ 839120 h 2491979"/>
                  <a:gd name="connsiteX97" fmla="*/ 91017 w 1557867"/>
                  <a:gd name="connsiteY97" fmla="*/ 934370 h 2491979"/>
                  <a:gd name="connsiteX98" fmla="*/ 71967 w 1557867"/>
                  <a:gd name="connsiteY98" fmla="*/ 991520 h 2491979"/>
                  <a:gd name="connsiteX99" fmla="*/ 65617 w 1557867"/>
                  <a:gd name="connsiteY99" fmla="*/ 1016920 h 2491979"/>
                  <a:gd name="connsiteX100" fmla="*/ 135467 w 1557867"/>
                  <a:gd name="connsiteY100" fmla="*/ 2312320 h 2491979"/>
                  <a:gd name="connsiteX101" fmla="*/ 2117 w 1557867"/>
                  <a:gd name="connsiteY101" fmla="*/ 2242470 h 2491979"/>
                  <a:gd name="connsiteX102" fmla="*/ 27517 w 1557867"/>
                  <a:gd name="connsiteY102" fmla="*/ 1074070 h 2491979"/>
                  <a:gd name="connsiteX103" fmla="*/ 14817 w 1557867"/>
                  <a:gd name="connsiteY103" fmla="*/ 1055020 h 2491979"/>
                  <a:gd name="connsiteX104" fmla="*/ 21167 w 1557867"/>
                  <a:gd name="connsiteY104" fmla="*/ 991520 h 2491979"/>
                  <a:gd name="connsiteX0" fmla="*/ 21167 w 1557867"/>
                  <a:gd name="connsiteY0" fmla="*/ 991520 h 2242470"/>
                  <a:gd name="connsiteX1" fmla="*/ 27517 w 1557867"/>
                  <a:gd name="connsiteY1" fmla="*/ 972470 h 2242470"/>
                  <a:gd name="connsiteX2" fmla="*/ 27517 w 1557867"/>
                  <a:gd name="connsiteY2" fmla="*/ 807370 h 2242470"/>
                  <a:gd name="connsiteX3" fmla="*/ 14817 w 1557867"/>
                  <a:gd name="connsiteY3" fmla="*/ 769270 h 2242470"/>
                  <a:gd name="connsiteX4" fmla="*/ 8467 w 1557867"/>
                  <a:gd name="connsiteY4" fmla="*/ 750220 h 2242470"/>
                  <a:gd name="connsiteX5" fmla="*/ 14817 w 1557867"/>
                  <a:gd name="connsiteY5" fmla="*/ 661320 h 2242470"/>
                  <a:gd name="connsiteX6" fmla="*/ 27517 w 1557867"/>
                  <a:gd name="connsiteY6" fmla="*/ 623220 h 2242470"/>
                  <a:gd name="connsiteX7" fmla="*/ 59267 w 1557867"/>
                  <a:gd name="connsiteY7" fmla="*/ 496220 h 2242470"/>
                  <a:gd name="connsiteX8" fmla="*/ 78317 w 1557867"/>
                  <a:gd name="connsiteY8" fmla="*/ 483520 h 2242470"/>
                  <a:gd name="connsiteX9" fmla="*/ 129117 w 1557867"/>
                  <a:gd name="connsiteY9" fmla="*/ 470820 h 2242470"/>
                  <a:gd name="connsiteX10" fmla="*/ 167217 w 1557867"/>
                  <a:gd name="connsiteY10" fmla="*/ 445420 h 2242470"/>
                  <a:gd name="connsiteX11" fmla="*/ 211667 w 1557867"/>
                  <a:gd name="connsiteY11" fmla="*/ 426370 h 2242470"/>
                  <a:gd name="connsiteX12" fmla="*/ 230717 w 1557867"/>
                  <a:gd name="connsiteY12" fmla="*/ 420020 h 2242470"/>
                  <a:gd name="connsiteX13" fmla="*/ 268817 w 1557867"/>
                  <a:gd name="connsiteY13" fmla="*/ 394620 h 2242470"/>
                  <a:gd name="connsiteX14" fmla="*/ 287867 w 1557867"/>
                  <a:gd name="connsiteY14" fmla="*/ 381920 h 2242470"/>
                  <a:gd name="connsiteX15" fmla="*/ 338667 w 1557867"/>
                  <a:gd name="connsiteY15" fmla="*/ 350170 h 2242470"/>
                  <a:gd name="connsiteX16" fmla="*/ 364067 w 1557867"/>
                  <a:gd name="connsiteY16" fmla="*/ 337470 h 2242470"/>
                  <a:gd name="connsiteX17" fmla="*/ 383117 w 1557867"/>
                  <a:gd name="connsiteY17" fmla="*/ 318420 h 2242470"/>
                  <a:gd name="connsiteX18" fmla="*/ 402167 w 1557867"/>
                  <a:gd name="connsiteY18" fmla="*/ 312070 h 2242470"/>
                  <a:gd name="connsiteX19" fmla="*/ 421217 w 1557867"/>
                  <a:gd name="connsiteY19" fmla="*/ 299370 h 2242470"/>
                  <a:gd name="connsiteX20" fmla="*/ 440267 w 1557867"/>
                  <a:gd name="connsiteY20" fmla="*/ 293020 h 2242470"/>
                  <a:gd name="connsiteX21" fmla="*/ 497417 w 1557867"/>
                  <a:gd name="connsiteY21" fmla="*/ 280320 h 2242470"/>
                  <a:gd name="connsiteX22" fmla="*/ 586317 w 1557867"/>
                  <a:gd name="connsiteY22" fmla="*/ 267620 h 2242470"/>
                  <a:gd name="connsiteX23" fmla="*/ 656167 w 1557867"/>
                  <a:gd name="connsiteY23" fmla="*/ 254920 h 2242470"/>
                  <a:gd name="connsiteX24" fmla="*/ 694267 w 1557867"/>
                  <a:gd name="connsiteY24" fmla="*/ 242220 h 2242470"/>
                  <a:gd name="connsiteX25" fmla="*/ 719667 w 1557867"/>
                  <a:gd name="connsiteY25" fmla="*/ 235870 h 2242470"/>
                  <a:gd name="connsiteX26" fmla="*/ 764117 w 1557867"/>
                  <a:gd name="connsiteY26" fmla="*/ 216820 h 2242470"/>
                  <a:gd name="connsiteX27" fmla="*/ 814917 w 1557867"/>
                  <a:gd name="connsiteY27" fmla="*/ 204120 h 2242470"/>
                  <a:gd name="connsiteX28" fmla="*/ 865717 w 1557867"/>
                  <a:gd name="connsiteY28" fmla="*/ 178720 h 2242470"/>
                  <a:gd name="connsiteX29" fmla="*/ 922867 w 1557867"/>
                  <a:gd name="connsiteY29" fmla="*/ 166020 h 2242470"/>
                  <a:gd name="connsiteX30" fmla="*/ 980017 w 1557867"/>
                  <a:gd name="connsiteY30" fmla="*/ 159670 h 2242470"/>
                  <a:gd name="connsiteX31" fmla="*/ 1011767 w 1557867"/>
                  <a:gd name="connsiteY31" fmla="*/ 153320 h 2242470"/>
                  <a:gd name="connsiteX32" fmla="*/ 1037167 w 1557867"/>
                  <a:gd name="connsiteY32" fmla="*/ 146970 h 2242470"/>
                  <a:gd name="connsiteX33" fmla="*/ 1094317 w 1557867"/>
                  <a:gd name="connsiteY33" fmla="*/ 140620 h 2242470"/>
                  <a:gd name="connsiteX34" fmla="*/ 1113367 w 1557867"/>
                  <a:gd name="connsiteY34" fmla="*/ 134270 h 2242470"/>
                  <a:gd name="connsiteX35" fmla="*/ 1151467 w 1557867"/>
                  <a:gd name="connsiteY35" fmla="*/ 127920 h 2242470"/>
                  <a:gd name="connsiteX36" fmla="*/ 1183217 w 1557867"/>
                  <a:gd name="connsiteY36" fmla="*/ 108870 h 2242470"/>
                  <a:gd name="connsiteX37" fmla="*/ 1240367 w 1557867"/>
                  <a:gd name="connsiteY37" fmla="*/ 89820 h 2242470"/>
                  <a:gd name="connsiteX38" fmla="*/ 1259417 w 1557867"/>
                  <a:gd name="connsiteY38" fmla="*/ 83470 h 2242470"/>
                  <a:gd name="connsiteX39" fmla="*/ 1284817 w 1557867"/>
                  <a:gd name="connsiteY39" fmla="*/ 70770 h 2242470"/>
                  <a:gd name="connsiteX40" fmla="*/ 1329267 w 1557867"/>
                  <a:gd name="connsiteY40" fmla="*/ 51720 h 2242470"/>
                  <a:gd name="connsiteX41" fmla="*/ 1348317 w 1557867"/>
                  <a:gd name="connsiteY41" fmla="*/ 39020 h 2242470"/>
                  <a:gd name="connsiteX42" fmla="*/ 1411817 w 1557867"/>
                  <a:gd name="connsiteY42" fmla="*/ 19970 h 2242470"/>
                  <a:gd name="connsiteX43" fmla="*/ 1488017 w 1557867"/>
                  <a:gd name="connsiteY43" fmla="*/ 920 h 2242470"/>
                  <a:gd name="connsiteX44" fmla="*/ 1551517 w 1557867"/>
                  <a:gd name="connsiteY44" fmla="*/ 7270 h 2242470"/>
                  <a:gd name="connsiteX45" fmla="*/ 1557867 w 1557867"/>
                  <a:gd name="connsiteY45" fmla="*/ 26320 h 2242470"/>
                  <a:gd name="connsiteX46" fmla="*/ 1532467 w 1557867"/>
                  <a:gd name="connsiteY46" fmla="*/ 58070 h 2242470"/>
                  <a:gd name="connsiteX47" fmla="*/ 1475317 w 1557867"/>
                  <a:gd name="connsiteY47" fmla="*/ 70770 h 2242470"/>
                  <a:gd name="connsiteX48" fmla="*/ 1430867 w 1557867"/>
                  <a:gd name="connsiteY48" fmla="*/ 77120 h 2242470"/>
                  <a:gd name="connsiteX49" fmla="*/ 1411817 w 1557867"/>
                  <a:gd name="connsiteY49" fmla="*/ 89820 h 2242470"/>
                  <a:gd name="connsiteX50" fmla="*/ 1367367 w 1557867"/>
                  <a:gd name="connsiteY50" fmla="*/ 96170 h 2242470"/>
                  <a:gd name="connsiteX51" fmla="*/ 1329267 w 1557867"/>
                  <a:gd name="connsiteY51" fmla="*/ 108870 h 2242470"/>
                  <a:gd name="connsiteX52" fmla="*/ 1310217 w 1557867"/>
                  <a:gd name="connsiteY52" fmla="*/ 115220 h 2242470"/>
                  <a:gd name="connsiteX53" fmla="*/ 1284817 w 1557867"/>
                  <a:gd name="connsiteY53" fmla="*/ 127920 h 2242470"/>
                  <a:gd name="connsiteX54" fmla="*/ 1265767 w 1557867"/>
                  <a:gd name="connsiteY54" fmla="*/ 140620 h 2242470"/>
                  <a:gd name="connsiteX55" fmla="*/ 1246717 w 1557867"/>
                  <a:gd name="connsiteY55" fmla="*/ 146970 h 2242470"/>
                  <a:gd name="connsiteX56" fmla="*/ 1195917 w 1557867"/>
                  <a:gd name="connsiteY56" fmla="*/ 166020 h 2242470"/>
                  <a:gd name="connsiteX57" fmla="*/ 1164167 w 1557867"/>
                  <a:gd name="connsiteY57" fmla="*/ 172370 h 2242470"/>
                  <a:gd name="connsiteX58" fmla="*/ 1126067 w 1557867"/>
                  <a:gd name="connsiteY58" fmla="*/ 185070 h 2242470"/>
                  <a:gd name="connsiteX59" fmla="*/ 1094317 w 1557867"/>
                  <a:gd name="connsiteY59" fmla="*/ 191420 h 2242470"/>
                  <a:gd name="connsiteX60" fmla="*/ 1056217 w 1557867"/>
                  <a:gd name="connsiteY60" fmla="*/ 204120 h 2242470"/>
                  <a:gd name="connsiteX61" fmla="*/ 1005417 w 1557867"/>
                  <a:gd name="connsiteY61" fmla="*/ 210470 h 2242470"/>
                  <a:gd name="connsiteX62" fmla="*/ 967317 w 1557867"/>
                  <a:gd name="connsiteY62" fmla="*/ 223170 h 2242470"/>
                  <a:gd name="connsiteX63" fmla="*/ 948267 w 1557867"/>
                  <a:gd name="connsiteY63" fmla="*/ 229520 h 2242470"/>
                  <a:gd name="connsiteX64" fmla="*/ 929217 w 1557867"/>
                  <a:gd name="connsiteY64" fmla="*/ 242220 h 2242470"/>
                  <a:gd name="connsiteX65" fmla="*/ 884767 w 1557867"/>
                  <a:gd name="connsiteY65" fmla="*/ 254920 h 2242470"/>
                  <a:gd name="connsiteX66" fmla="*/ 833967 w 1557867"/>
                  <a:gd name="connsiteY66" fmla="*/ 293020 h 2242470"/>
                  <a:gd name="connsiteX67" fmla="*/ 789517 w 1557867"/>
                  <a:gd name="connsiteY67" fmla="*/ 305720 h 2242470"/>
                  <a:gd name="connsiteX68" fmla="*/ 770467 w 1557867"/>
                  <a:gd name="connsiteY68" fmla="*/ 318420 h 2242470"/>
                  <a:gd name="connsiteX69" fmla="*/ 751417 w 1557867"/>
                  <a:gd name="connsiteY69" fmla="*/ 324770 h 2242470"/>
                  <a:gd name="connsiteX70" fmla="*/ 726017 w 1557867"/>
                  <a:gd name="connsiteY70" fmla="*/ 337470 h 2242470"/>
                  <a:gd name="connsiteX71" fmla="*/ 706967 w 1557867"/>
                  <a:gd name="connsiteY71" fmla="*/ 350170 h 2242470"/>
                  <a:gd name="connsiteX72" fmla="*/ 668867 w 1557867"/>
                  <a:gd name="connsiteY72" fmla="*/ 362870 h 2242470"/>
                  <a:gd name="connsiteX73" fmla="*/ 649817 w 1557867"/>
                  <a:gd name="connsiteY73" fmla="*/ 369220 h 2242470"/>
                  <a:gd name="connsiteX74" fmla="*/ 624417 w 1557867"/>
                  <a:gd name="connsiteY74" fmla="*/ 375570 h 2242470"/>
                  <a:gd name="connsiteX75" fmla="*/ 586317 w 1557867"/>
                  <a:gd name="connsiteY75" fmla="*/ 388270 h 2242470"/>
                  <a:gd name="connsiteX76" fmla="*/ 567267 w 1557867"/>
                  <a:gd name="connsiteY76" fmla="*/ 394620 h 2242470"/>
                  <a:gd name="connsiteX77" fmla="*/ 516467 w 1557867"/>
                  <a:gd name="connsiteY77" fmla="*/ 420020 h 2242470"/>
                  <a:gd name="connsiteX78" fmla="*/ 491067 w 1557867"/>
                  <a:gd name="connsiteY78" fmla="*/ 426370 h 2242470"/>
                  <a:gd name="connsiteX79" fmla="*/ 433917 w 1557867"/>
                  <a:gd name="connsiteY79" fmla="*/ 445420 h 2242470"/>
                  <a:gd name="connsiteX80" fmla="*/ 414867 w 1557867"/>
                  <a:gd name="connsiteY80" fmla="*/ 451770 h 2242470"/>
                  <a:gd name="connsiteX81" fmla="*/ 395817 w 1557867"/>
                  <a:gd name="connsiteY81" fmla="*/ 458120 h 2242470"/>
                  <a:gd name="connsiteX82" fmla="*/ 364067 w 1557867"/>
                  <a:gd name="connsiteY82" fmla="*/ 464470 h 2242470"/>
                  <a:gd name="connsiteX83" fmla="*/ 325967 w 1557867"/>
                  <a:gd name="connsiteY83" fmla="*/ 477170 h 2242470"/>
                  <a:gd name="connsiteX84" fmla="*/ 306917 w 1557867"/>
                  <a:gd name="connsiteY84" fmla="*/ 483520 h 2242470"/>
                  <a:gd name="connsiteX85" fmla="*/ 287867 w 1557867"/>
                  <a:gd name="connsiteY85" fmla="*/ 489870 h 2242470"/>
                  <a:gd name="connsiteX86" fmla="*/ 268817 w 1557867"/>
                  <a:gd name="connsiteY86" fmla="*/ 502570 h 2242470"/>
                  <a:gd name="connsiteX87" fmla="*/ 249767 w 1557867"/>
                  <a:gd name="connsiteY87" fmla="*/ 508920 h 2242470"/>
                  <a:gd name="connsiteX88" fmla="*/ 230717 w 1557867"/>
                  <a:gd name="connsiteY88" fmla="*/ 521620 h 2242470"/>
                  <a:gd name="connsiteX89" fmla="*/ 205317 w 1557867"/>
                  <a:gd name="connsiteY89" fmla="*/ 534320 h 2242470"/>
                  <a:gd name="connsiteX90" fmla="*/ 173567 w 1557867"/>
                  <a:gd name="connsiteY90" fmla="*/ 559720 h 2242470"/>
                  <a:gd name="connsiteX91" fmla="*/ 135467 w 1557867"/>
                  <a:gd name="connsiteY91" fmla="*/ 585120 h 2242470"/>
                  <a:gd name="connsiteX92" fmla="*/ 116417 w 1557867"/>
                  <a:gd name="connsiteY92" fmla="*/ 623220 h 2242470"/>
                  <a:gd name="connsiteX93" fmla="*/ 97367 w 1557867"/>
                  <a:gd name="connsiteY93" fmla="*/ 686720 h 2242470"/>
                  <a:gd name="connsiteX94" fmla="*/ 84667 w 1557867"/>
                  <a:gd name="connsiteY94" fmla="*/ 724820 h 2242470"/>
                  <a:gd name="connsiteX95" fmla="*/ 91017 w 1557867"/>
                  <a:gd name="connsiteY95" fmla="*/ 807370 h 2242470"/>
                  <a:gd name="connsiteX96" fmla="*/ 97367 w 1557867"/>
                  <a:gd name="connsiteY96" fmla="*/ 839120 h 2242470"/>
                  <a:gd name="connsiteX97" fmla="*/ 91017 w 1557867"/>
                  <a:gd name="connsiteY97" fmla="*/ 934370 h 2242470"/>
                  <a:gd name="connsiteX98" fmla="*/ 71967 w 1557867"/>
                  <a:gd name="connsiteY98" fmla="*/ 991520 h 2242470"/>
                  <a:gd name="connsiteX99" fmla="*/ 65617 w 1557867"/>
                  <a:gd name="connsiteY99" fmla="*/ 1016920 h 2242470"/>
                  <a:gd name="connsiteX100" fmla="*/ 2117 w 1557867"/>
                  <a:gd name="connsiteY100" fmla="*/ 2242470 h 2242470"/>
                  <a:gd name="connsiteX101" fmla="*/ 27517 w 1557867"/>
                  <a:gd name="connsiteY101" fmla="*/ 1074070 h 2242470"/>
                  <a:gd name="connsiteX102" fmla="*/ 14817 w 1557867"/>
                  <a:gd name="connsiteY102" fmla="*/ 1055020 h 2242470"/>
                  <a:gd name="connsiteX103" fmla="*/ 21167 w 1557867"/>
                  <a:gd name="connsiteY103" fmla="*/ 991520 h 2242470"/>
                  <a:gd name="connsiteX0" fmla="*/ 12700 w 1549400"/>
                  <a:gd name="connsiteY0" fmla="*/ 991520 h 1074070"/>
                  <a:gd name="connsiteX1" fmla="*/ 19050 w 1549400"/>
                  <a:gd name="connsiteY1" fmla="*/ 972470 h 1074070"/>
                  <a:gd name="connsiteX2" fmla="*/ 19050 w 1549400"/>
                  <a:gd name="connsiteY2" fmla="*/ 807370 h 1074070"/>
                  <a:gd name="connsiteX3" fmla="*/ 6350 w 1549400"/>
                  <a:gd name="connsiteY3" fmla="*/ 769270 h 1074070"/>
                  <a:gd name="connsiteX4" fmla="*/ 0 w 1549400"/>
                  <a:gd name="connsiteY4" fmla="*/ 750220 h 1074070"/>
                  <a:gd name="connsiteX5" fmla="*/ 6350 w 1549400"/>
                  <a:gd name="connsiteY5" fmla="*/ 661320 h 1074070"/>
                  <a:gd name="connsiteX6" fmla="*/ 19050 w 1549400"/>
                  <a:gd name="connsiteY6" fmla="*/ 623220 h 1074070"/>
                  <a:gd name="connsiteX7" fmla="*/ 50800 w 1549400"/>
                  <a:gd name="connsiteY7" fmla="*/ 496220 h 1074070"/>
                  <a:gd name="connsiteX8" fmla="*/ 69850 w 1549400"/>
                  <a:gd name="connsiteY8" fmla="*/ 483520 h 1074070"/>
                  <a:gd name="connsiteX9" fmla="*/ 120650 w 1549400"/>
                  <a:gd name="connsiteY9" fmla="*/ 470820 h 1074070"/>
                  <a:gd name="connsiteX10" fmla="*/ 158750 w 1549400"/>
                  <a:gd name="connsiteY10" fmla="*/ 445420 h 1074070"/>
                  <a:gd name="connsiteX11" fmla="*/ 203200 w 1549400"/>
                  <a:gd name="connsiteY11" fmla="*/ 426370 h 1074070"/>
                  <a:gd name="connsiteX12" fmla="*/ 222250 w 1549400"/>
                  <a:gd name="connsiteY12" fmla="*/ 420020 h 1074070"/>
                  <a:gd name="connsiteX13" fmla="*/ 260350 w 1549400"/>
                  <a:gd name="connsiteY13" fmla="*/ 394620 h 1074070"/>
                  <a:gd name="connsiteX14" fmla="*/ 279400 w 1549400"/>
                  <a:gd name="connsiteY14" fmla="*/ 381920 h 1074070"/>
                  <a:gd name="connsiteX15" fmla="*/ 330200 w 1549400"/>
                  <a:gd name="connsiteY15" fmla="*/ 350170 h 1074070"/>
                  <a:gd name="connsiteX16" fmla="*/ 355600 w 1549400"/>
                  <a:gd name="connsiteY16" fmla="*/ 337470 h 1074070"/>
                  <a:gd name="connsiteX17" fmla="*/ 374650 w 1549400"/>
                  <a:gd name="connsiteY17" fmla="*/ 318420 h 1074070"/>
                  <a:gd name="connsiteX18" fmla="*/ 393700 w 1549400"/>
                  <a:gd name="connsiteY18" fmla="*/ 312070 h 1074070"/>
                  <a:gd name="connsiteX19" fmla="*/ 412750 w 1549400"/>
                  <a:gd name="connsiteY19" fmla="*/ 299370 h 1074070"/>
                  <a:gd name="connsiteX20" fmla="*/ 431800 w 1549400"/>
                  <a:gd name="connsiteY20" fmla="*/ 293020 h 1074070"/>
                  <a:gd name="connsiteX21" fmla="*/ 488950 w 1549400"/>
                  <a:gd name="connsiteY21" fmla="*/ 280320 h 1074070"/>
                  <a:gd name="connsiteX22" fmla="*/ 577850 w 1549400"/>
                  <a:gd name="connsiteY22" fmla="*/ 267620 h 1074070"/>
                  <a:gd name="connsiteX23" fmla="*/ 647700 w 1549400"/>
                  <a:gd name="connsiteY23" fmla="*/ 254920 h 1074070"/>
                  <a:gd name="connsiteX24" fmla="*/ 685800 w 1549400"/>
                  <a:gd name="connsiteY24" fmla="*/ 242220 h 1074070"/>
                  <a:gd name="connsiteX25" fmla="*/ 711200 w 1549400"/>
                  <a:gd name="connsiteY25" fmla="*/ 235870 h 1074070"/>
                  <a:gd name="connsiteX26" fmla="*/ 755650 w 1549400"/>
                  <a:gd name="connsiteY26" fmla="*/ 216820 h 1074070"/>
                  <a:gd name="connsiteX27" fmla="*/ 806450 w 1549400"/>
                  <a:gd name="connsiteY27" fmla="*/ 204120 h 1074070"/>
                  <a:gd name="connsiteX28" fmla="*/ 857250 w 1549400"/>
                  <a:gd name="connsiteY28" fmla="*/ 178720 h 1074070"/>
                  <a:gd name="connsiteX29" fmla="*/ 914400 w 1549400"/>
                  <a:gd name="connsiteY29" fmla="*/ 166020 h 1074070"/>
                  <a:gd name="connsiteX30" fmla="*/ 971550 w 1549400"/>
                  <a:gd name="connsiteY30" fmla="*/ 159670 h 1074070"/>
                  <a:gd name="connsiteX31" fmla="*/ 1003300 w 1549400"/>
                  <a:gd name="connsiteY31" fmla="*/ 153320 h 1074070"/>
                  <a:gd name="connsiteX32" fmla="*/ 1028700 w 1549400"/>
                  <a:gd name="connsiteY32" fmla="*/ 146970 h 1074070"/>
                  <a:gd name="connsiteX33" fmla="*/ 1085850 w 1549400"/>
                  <a:gd name="connsiteY33" fmla="*/ 140620 h 1074070"/>
                  <a:gd name="connsiteX34" fmla="*/ 1104900 w 1549400"/>
                  <a:gd name="connsiteY34" fmla="*/ 134270 h 1074070"/>
                  <a:gd name="connsiteX35" fmla="*/ 1143000 w 1549400"/>
                  <a:gd name="connsiteY35" fmla="*/ 127920 h 1074070"/>
                  <a:gd name="connsiteX36" fmla="*/ 1174750 w 1549400"/>
                  <a:gd name="connsiteY36" fmla="*/ 108870 h 1074070"/>
                  <a:gd name="connsiteX37" fmla="*/ 1231900 w 1549400"/>
                  <a:gd name="connsiteY37" fmla="*/ 89820 h 1074070"/>
                  <a:gd name="connsiteX38" fmla="*/ 1250950 w 1549400"/>
                  <a:gd name="connsiteY38" fmla="*/ 83470 h 1074070"/>
                  <a:gd name="connsiteX39" fmla="*/ 1276350 w 1549400"/>
                  <a:gd name="connsiteY39" fmla="*/ 70770 h 1074070"/>
                  <a:gd name="connsiteX40" fmla="*/ 1320800 w 1549400"/>
                  <a:gd name="connsiteY40" fmla="*/ 51720 h 1074070"/>
                  <a:gd name="connsiteX41" fmla="*/ 1339850 w 1549400"/>
                  <a:gd name="connsiteY41" fmla="*/ 39020 h 1074070"/>
                  <a:gd name="connsiteX42" fmla="*/ 1403350 w 1549400"/>
                  <a:gd name="connsiteY42" fmla="*/ 19970 h 1074070"/>
                  <a:gd name="connsiteX43" fmla="*/ 1479550 w 1549400"/>
                  <a:gd name="connsiteY43" fmla="*/ 920 h 1074070"/>
                  <a:gd name="connsiteX44" fmla="*/ 1543050 w 1549400"/>
                  <a:gd name="connsiteY44" fmla="*/ 7270 h 1074070"/>
                  <a:gd name="connsiteX45" fmla="*/ 1549400 w 1549400"/>
                  <a:gd name="connsiteY45" fmla="*/ 26320 h 1074070"/>
                  <a:gd name="connsiteX46" fmla="*/ 1524000 w 1549400"/>
                  <a:gd name="connsiteY46" fmla="*/ 58070 h 1074070"/>
                  <a:gd name="connsiteX47" fmla="*/ 1466850 w 1549400"/>
                  <a:gd name="connsiteY47" fmla="*/ 70770 h 1074070"/>
                  <a:gd name="connsiteX48" fmla="*/ 1422400 w 1549400"/>
                  <a:gd name="connsiteY48" fmla="*/ 77120 h 1074070"/>
                  <a:gd name="connsiteX49" fmla="*/ 1403350 w 1549400"/>
                  <a:gd name="connsiteY49" fmla="*/ 89820 h 1074070"/>
                  <a:gd name="connsiteX50" fmla="*/ 1358900 w 1549400"/>
                  <a:gd name="connsiteY50" fmla="*/ 96170 h 1074070"/>
                  <a:gd name="connsiteX51" fmla="*/ 1320800 w 1549400"/>
                  <a:gd name="connsiteY51" fmla="*/ 108870 h 1074070"/>
                  <a:gd name="connsiteX52" fmla="*/ 1301750 w 1549400"/>
                  <a:gd name="connsiteY52" fmla="*/ 115220 h 1074070"/>
                  <a:gd name="connsiteX53" fmla="*/ 1276350 w 1549400"/>
                  <a:gd name="connsiteY53" fmla="*/ 127920 h 1074070"/>
                  <a:gd name="connsiteX54" fmla="*/ 1257300 w 1549400"/>
                  <a:gd name="connsiteY54" fmla="*/ 140620 h 1074070"/>
                  <a:gd name="connsiteX55" fmla="*/ 1238250 w 1549400"/>
                  <a:gd name="connsiteY55" fmla="*/ 146970 h 1074070"/>
                  <a:gd name="connsiteX56" fmla="*/ 1187450 w 1549400"/>
                  <a:gd name="connsiteY56" fmla="*/ 166020 h 1074070"/>
                  <a:gd name="connsiteX57" fmla="*/ 1155700 w 1549400"/>
                  <a:gd name="connsiteY57" fmla="*/ 172370 h 1074070"/>
                  <a:gd name="connsiteX58" fmla="*/ 1117600 w 1549400"/>
                  <a:gd name="connsiteY58" fmla="*/ 185070 h 1074070"/>
                  <a:gd name="connsiteX59" fmla="*/ 1085850 w 1549400"/>
                  <a:gd name="connsiteY59" fmla="*/ 191420 h 1074070"/>
                  <a:gd name="connsiteX60" fmla="*/ 1047750 w 1549400"/>
                  <a:gd name="connsiteY60" fmla="*/ 204120 h 1074070"/>
                  <a:gd name="connsiteX61" fmla="*/ 996950 w 1549400"/>
                  <a:gd name="connsiteY61" fmla="*/ 210470 h 1074070"/>
                  <a:gd name="connsiteX62" fmla="*/ 958850 w 1549400"/>
                  <a:gd name="connsiteY62" fmla="*/ 223170 h 1074070"/>
                  <a:gd name="connsiteX63" fmla="*/ 939800 w 1549400"/>
                  <a:gd name="connsiteY63" fmla="*/ 229520 h 1074070"/>
                  <a:gd name="connsiteX64" fmla="*/ 920750 w 1549400"/>
                  <a:gd name="connsiteY64" fmla="*/ 242220 h 1074070"/>
                  <a:gd name="connsiteX65" fmla="*/ 876300 w 1549400"/>
                  <a:gd name="connsiteY65" fmla="*/ 254920 h 1074070"/>
                  <a:gd name="connsiteX66" fmla="*/ 825500 w 1549400"/>
                  <a:gd name="connsiteY66" fmla="*/ 293020 h 1074070"/>
                  <a:gd name="connsiteX67" fmla="*/ 781050 w 1549400"/>
                  <a:gd name="connsiteY67" fmla="*/ 305720 h 1074070"/>
                  <a:gd name="connsiteX68" fmla="*/ 762000 w 1549400"/>
                  <a:gd name="connsiteY68" fmla="*/ 318420 h 1074070"/>
                  <a:gd name="connsiteX69" fmla="*/ 742950 w 1549400"/>
                  <a:gd name="connsiteY69" fmla="*/ 324770 h 1074070"/>
                  <a:gd name="connsiteX70" fmla="*/ 717550 w 1549400"/>
                  <a:gd name="connsiteY70" fmla="*/ 337470 h 1074070"/>
                  <a:gd name="connsiteX71" fmla="*/ 698500 w 1549400"/>
                  <a:gd name="connsiteY71" fmla="*/ 350170 h 1074070"/>
                  <a:gd name="connsiteX72" fmla="*/ 660400 w 1549400"/>
                  <a:gd name="connsiteY72" fmla="*/ 362870 h 1074070"/>
                  <a:gd name="connsiteX73" fmla="*/ 641350 w 1549400"/>
                  <a:gd name="connsiteY73" fmla="*/ 369220 h 1074070"/>
                  <a:gd name="connsiteX74" fmla="*/ 615950 w 1549400"/>
                  <a:gd name="connsiteY74" fmla="*/ 375570 h 1074070"/>
                  <a:gd name="connsiteX75" fmla="*/ 577850 w 1549400"/>
                  <a:gd name="connsiteY75" fmla="*/ 388270 h 1074070"/>
                  <a:gd name="connsiteX76" fmla="*/ 558800 w 1549400"/>
                  <a:gd name="connsiteY76" fmla="*/ 394620 h 1074070"/>
                  <a:gd name="connsiteX77" fmla="*/ 508000 w 1549400"/>
                  <a:gd name="connsiteY77" fmla="*/ 420020 h 1074070"/>
                  <a:gd name="connsiteX78" fmla="*/ 482600 w 1549400"/>
                  <a:gd name="connsiteY78" fmla="*/ 426370 h 1074070"/>
                  <a:gd name="connsiteX79" fmla="*/ 425450 w 1549400"/>
                  <a:gd name="connsiteY79" fmla="*/ 445420 h 1074070"/>
                  <a:gd name="connsiteX80" fmla="*/ 406400 w 1549400"/>
                  <a:gd name="connsiteY80" fmla="*/ 451770 h 1074070"/>
                  <a:gd name="connsiteX81" fmla="*/ 387350 w 1549400"/>
                  <a:gd name="connsiteY81" fmla="*/ 458120 h 1074070"/>
                  <a:gd name="connsiteX82" fmla="*/ 355600 w 1549400"/>
                  <a:gd name="connsiteY82" fmla="*/ 464470 h 1074070"/>
                  <a:gd name="connsiteX83" fmla="*/ 317500 w 1549400"/>
                  <a:gd name="connsiteY83" fmla="*/ 477170 h 1074070"/>
                  <a:gd name="connsiteX84" fmla="*/ 298450 w 1549400"/>
                  <a:gd name="connsiteY84" fmla="*/ 483520 h 1074070"/>
                  <a:gd name="connsiteX85" fmla="*/ 279400 w 1549400"/>
                  <a:gd name="connsiteY85" fmla="*/ 489870 h 1074070"/>
                  <a:gd name="connsiteX86" fmla="*/ 260350 w 1549400"/>
                  <a:gd name="connsiteY86" fmla="*/ 502570 h 1074070"/>
                  <a:gd name="connsiteX87" fmla="*/ 241300 w 1549400"/>
                  <a:gd name="connsiteY87" fmla="*/ 508920 h 1074070"/>
                  <a:gd name="connsiteX88" fmla="*/ 222250 w 1549400"/>
                  <a:gd name="connsiteY88" fmla="*/ 521620 h 1074070"/>
                  <a:gd name="connsiteX89" fmla="*/ 196850 w 1549400"/>
                  <a:gd name="connsiteY89" fmla="*/ 534320 h 1074070"/>
                  <a:gd name="connsiteX90" fmla="*/ 165100 w 1549400"/>
                  <a:gd name="connsiteY90" fmla="*/ 559720 h 1074070"/>
                  <a:gd name="connsiteX91" fmla="*/ 127000 w 1549400"/>
                  <a:gd name="connsiteY91" fmla="*/ 585120 h 1074070"/>
                  <a:gd name="connsiteX92" fmla="*/ 107950 w 1549400"/>
                  <a:gd name="connsiteY92" fmla="*/ 623220 h 1074070"/>
                  <a:gd name="connsiteX93" fmla="*/ 88900 w 1549400"/>
                  <a:gd name="connsiteY93" fmla="*/ 686720 h 1074070"/>
                  <a:gd name="connsiteX94" fmla="*/ 76200 w 1549400"/>
                  <a:gd name="connsiteY94" fmla="*/ 724820 h 1074070"/>
                  <a:gd name="connsiteX95" fmla="*/ 82550 w 1549400"/>
                  <a:gd name="connsiteY95" fmla="*/ 807370 h 1074070"/>
                  <a:gd name="connsiteX96" fmla="*/ 88900 w 1549400"/>
                  <a:gd name="connsiteY96" fmla="*/ 839120 h 1074070"/>
                  <a:gd name="connsiteX97" fmla="*/ 82550 w 1549400"/>
                  <a:gd name="connsiteY97" fmla="*/ 934370 h 1074070"/>
                  <a:gd name="connsiteX98" fmla="*/ 63500 w 1549400"/>
                  <a:gd name="connsiteY98" fmla="*/ 991520 h 1074070"/>
                  <a:gd name="connsiteX99" fmla="*/ 57150 w 1549400"/>
                  <a:gd name="connsiteY99" fmla="*/ 1016920 h 1074070"/>
                  <a:gd name="connsiteX100" fmla="*/ 19050 w 1549400"/>
                  <a:gd name="connsiteY100" fmla="*/ 1074070 h 1074070"/>
                  <a:gd name="connsiteX101" fmla="*/ 6350 w 1549400"/>
                  <a:gd name="connsiteY101" fmla="*/ 1055020 h 1074070"/>
                  <a:gd name="connsiteX102" fmla="*/ 12700 w 1549400"/>
                  <a:gd name="connsiteY102" fmla="*/ 991520 h 1074070"/>
                  <a:gd name="connsiteX0" fmla="*/ 12700 w 1549400"/>
                  <a:gd name="connsiteY0" fmla="*/ 991520 h 1074070"/>
                  <a:gd name="connsiteX1" fmla="*/ 19050 w 1549400"/>
                  <a:gd name="connsiteY1" fmla="*/ 972470 h 1074070"/>
                  <a:gd name="connsiteX2" fmla="*/ 19050 w 1549400"/>
                  <a:gd name="connsiteY2" fmla="*/ 807370 h 1074070"/>
                  <a:gd name="connsiteX3" fmla="*/ 6350 w 1549400"/>
                  <a:gd name="connsiteY3" fmla="*/ 769270 h 1074070"/>
                  <a:gd name="connsiteX4" fmla="*/ 0 w 1549400"/>
                  <a:gd name="connsiteY4" fmla="*/ 750220 h 1074070"/>
                  <a:gd name="connsiteX5" fmla="*/ 6350 w 1549400"/>
                  <a:gd name="connsiteY5" fmla="*/ 661320 h 1074070"/>
                  <a:gd name="connsiteX6" fmla="*/ 19050 w 1549400"/>
                  <a:gd name="connsiteY6" fmla="*/ 623220 h 1074070"/>
                  <a:gd name="connsiteX7" fmla="*/ 50800 w 1549400"/>
                  <a:gd name="connsiteY7" fmla="*/ 496220 h 1074070"/>
                  <a:gd name="connsiteX8" fmla="*/ 69850 w 1549400"/>
                  <a:gd name="connsiteY8" fmla="*/ 483520 h 1074070"/>
                  <a:gd name="connsiteX9" fmla="*/ 120650 w 1549400"/>
                  <a:gd name="connsiteY9" fmla="*/ 470820 h 1074070"/>
                  <a:gd name="connsiteX10" fmla="*/ 158750 w 1549400"/>
                  <a:gd name="connsiteY10" fmla="*/ 445420 h 1074070"/>
                  <a:gd name="connsiteX11" fmla="*/ 203200 w 1549400"/>
                  <a:gd name="connsiteY11" fmla="*/ 426370 h 1074070"/>
                  <a:gd name="connsiteX12" fmla="*/ 222250 w 1549400"/>
                  <a:gd name="connsiteY12" fmla="*/ 420020 h 1074070"/>
                  <a:gd name="connsiteX13" fmla="*/ 260350 w 1549400"/>
                  <a:gd name="connsiteY13" fmla="*/ 394620 h 1074070"/>
                  <a:gd name="connsiteX14" fmla="*/ 279400 w 1549400"/>
                  <a:gd name="connsiteY14" fmla="*/ 381920 h 1074070"/>
                  <a:gd name="connsiteX15" fmla="*/ 330200 w 1549400"/>
                  <a:gd name="connsiteY15" fmla="*/ 350170 h 1074070"/>
                  <a:gd name="connsiteX16" fmla="*/ 355600 w 1549400"/>
                  <a:gd name="connsiteY16" fmla="*/ 337470 h 1074070"/>
                  <a:gd name="connsiteX17" fmla="*/ 374650 w 1549400"/>
                  <a:gd name="connsiteY17" fmla="*/ 318420 h 1074070"/>
                  <a:gd name="connsiteX18" fmla="*/ 393700 w 1549400"/>
                  <a:gd name="connsiteY18" fmla="*/ 312070 h 1074070"/>
                  <a:gd name="connsiteX19" fmla="*/ 412750 w 1549400"/>
                  <a:gd name="connsiteY19" fmla="*/ 299370 h 1074070"/>
                  <a:gd name="connsiteX20" fmla="*/ 431800 w 1549400"/>
                  <a:gd name="connsiteY20" fmla="*/ 293020 h 1074070"/>
                  <a:gd name="connsiteX21" fmla="*/ 488950 w 1549400"/>
                  <a:gd name="connsiteY21" fmla="*/ 280320 h 1074070"/>
                  <a:gd name="connsiteX22" fmla="*/ 577850 w 1549400"/>
                  <a:gd name="connsiteY22" fmla="*/ 267620 h 1074070"/>
                  <a:gd name="connsiteX23" fmla="*/ 647700 w 1549400"/>
                  <a:gd name="connsiteY23" fmla="*/ 254920 h 1074070"/>
                  <a:gd name="connsiteX24" fmla="*/ 685800 w 1549400"/>
                  <a:gd name="connsiteY24" fmla="*/ 242220 h 1074070"/>
                  <a:gd name="connsiteX25" fmla="*/ 711200 w 1549400"/>
                  <a:gd name="connsiteY25" fmla="*/ 235870 h 1074070"/>
                  <a:gd name="connsiteX26" fmla="*/ 755650 w 1549400"/>
                  <a:gd name="connsiteY26" fmla="*/ 216820 h 1074070"/>
                  <a:gd name="connsiteX27" fmla="*/ 806450 w 1549400"/>
                  <a:gd name="connsiteY27" fmla="*/ 204120 h 1074070"/>
                  <a:gd name="connsiteX28" fmla="*/ 857250 w 1549400"/>
                  <a:gd name="connsiteY28" fmla="*/ 178720 h 1074070"/>
                  <a:gd name="connsiteX29" fmla="*/ 914400 w 1549400"/>
                  <a:gd name="connsiteY29" fmla="*/ 166020 h 1074070"/>
                  <a:gd name="connsiteX30" fmla="*/ 971550 w 1549400"/>
                  <a:gd name="connsiteY30" fmla="*/ 159670 h 1074070"/>
                  <a:gd name="connsiteX31" fmla="*/ 1003300 w 1549400"/>
                  <a:gd name="connsiteY31" fmla="*/ 153320 h 1074070"/>
                  <a:gd name="connsiteX32" fmla="*/ 1028700 w 1549400"/>
                  <a:gd name="connsiteY32" fmla="*/ 146970 h 1074070"/>
                  <a:gd name="connsiteX33" fmla="*/ 1085850 w 1549400"/>
                  <a:gd name="connsiteY33" fmla="*/ 140620 h 1074070"/>
                  <a:gd name="connsiteX34" fmla="*/ 1104900 w 1549400"/>
                  <a:gd name="connsiteY34" fmla="*/ 134270 h 1074070"/>
                  <a:gd name="connsiteX35" fmla="*/ 1143000 w 1549400"/>
                  <a:gd name="connsiteY35" fmla="*/ 127920 h 1074070"/>
                  <a:gd name="connsiteX36" fmla="*/ 1174750 w 1549400"/>
                  <a:gd name="connsiteY36" fmla="*/ 108870 h 1074070"/>
                  <a:gd name="connsiteX37" fmla="*/ 1231900 w 1549400"/>
                  <a:gd name="connsiteY37" fmla="*/ 89820 h 1074070"/>
                  <a:gd name="connsiteX38" fmla="*/ 1250950 w 1549400"/>
                  <a:gd name="connsiteY38" fmla="*/ 83470 h 1074070"/>
                  <a:gd name="connsiteX39" fmla="*/ 1276350 w 1549400"/>
                  <a:gd name="connsiteY39" fmla="*/ 70770 h 1074070"/>
                  <a:gd name="connsiteX40" fmla="*/ 1320800 w 1549400"/>
                  <a:gd name="connsiteY40" fmla="*/ 51720 h 1074070"/>
                  <a:gd name="connsiteX41" fmla="*/ 1339850 w 1549400"/>
                  <a:gd name="connsiteY41" fmla="*/ 39020 h 1074070"/>
                  <a:gd name="connsiteX42" fmla="*/ 1403350 w 1549400"/>
                  <a:gd name="connsiteY42" fmla="*/ 19970 h 1074070"/>
                  <a:gd name="connsiteX43" fmla="*/ 1479550 w 1549400"/>
                  <a:gd name="connsiteY43" fmla="*/ 920 h 1074070"/>
                  <a:gd name="connsiteX44" fmla="*/ 1543050 w 1549400"/>
                  <a:gd name="connsiteY44" fmla="*/ 7270 h 1074070"/>
                  <a:gd name="connsiteX45" fmla="*/ 1549400 w 1549400"/>
                  <a:gd name="connsiteY45" fmla="*/ 26320 h 1074070"/>
                  <a:gd name="connsiteX46" fmla="*/ 1524000 w 1549400"/>
                  <a:gd name="connsiteY46" fmla="*/ 58070 h 1074070"/>
                  <a:gd name="connsiteX47" fmla="*/ 1466850 w 1549400"/>
                  <a:gd name="connsiteY47" fmla="*/ 70770 h 1074070"/>
                  <a:gd name="connsiteX48" fmla="*/ 1422400 w 1549400"/>
                  <a:gd name="connsiteY48" fmla="*/ 77120 h 1074070"/>
                  <a:gd name="connsiteX49" fmla="*/ 1403350 w 1549400"/>
                  <a:gd name="connsiteY49" fmla="*/ 89820 h 1074070"/>
                  <a:gd name="connsiteX50" fmla="*/ 1358900 w 1549400"/>
                  <a:gd name="connsiteY50" fmla="*/ 96170 h 1074070"/>
                  <a:gd name="connsiteX51" fmla="*/ 1320800 w 1549400"/>
                  <a:gd name="connsiteY51" fmla="*/ 108870 h 1074070"/>
                  <a:gd name="connsiteX52" fmla="*/ 1301750 w 1549400"/>
                  <a:gd name="connsiteY52" fmla="*/ 115220 h 1074070"/>
                  <a:gd name="connsiteX53" fmla="*/ 1276350 w 1549400"/>
                  <a:gd name="connsiteY53" fmla="*/ 127920 h 1074070"/>
                  <a:gd name="connsiteX54" fmla="*/ 1257300 w 1549400"/>
                  <a:gd name="connsiteY54" fmla="*/ 140620 h 1074070"/>
                  <a:gd name="connsiteX55" fmla="*/ 1238250 w 1549400"/>
                  <a:gd name="connsiteY55" fmla="*/ 146970 h 1074070"/>
                  <a:gd name="connsiteX56" fmla="*/ 1187450 w 1549400"/>
                  <a:gd name="connsiteY56" fmla="*/ 166020 h 1074070"/>
                  <a:gd name="connsiteX57" fmla="*/ 1155700 w 1549400"/>
                  <a:gd name="connsiteY57" fmla="*/ 172370 h 1074070"/>
                  <a:gd name="connsiteX58" fmla="*/ 1117600 w 1549400"/>
                  <a:gd name="connsiteY58" fmla="*/ 185070 h 1074070"/>
                  <a:gd name="connsiteX59" fmla="*/ 1085850 w 1549400"/>
                  <a:gd name="connsiteY59" fmla="*/ 191420 h 1074070"/>
                  <a:gd name="connsiteX60" fmla="*/ 1047750 w 1549400"/>
                  <a:gd name="connsiteY60" fmla="*/ 204120 h 1074070"/>
                  <a:gd name="connsiteX61" fmla="*/ 996950 w 1549400"/>
                  <a:gd name="connsiteY61" fmla="*/ 210470 h 1074070"/>
                  <a:gd name="connsiteX62" fmla="*/ 958850 w 1549400"/>
                  <a:gd name="connsiteY62" fmla="*/ 223170 h 1074070"/>
                  <a:gd name="connsiteX63" fmla="*/ 939800 w 1549400"/>
                  <a:gd name="connsiteY63" fmla="*/ 229520 h 1074070"/>
                  <a:gd name="connsiteX64" fmla="*/ 920750 w 1549400"/>
                  <a:gd name="connsiteY64" fmla="*/ 242220 h 1074070"/>
                  <a:gd name="connsiteX65" fmla="*/ 876300 w 1549400"/>
                  <a:gd name="connsiteY65" fmla="*/ 254920 h 1074070"/>
                  <a:gd name="connsiteX66" fmla="*/ 825500 w 1549400"/>
                  <a:gd name="connsiteY66" fmla="*/ 293020 h 1074070"/>
                  <a:gd name="connsiteX67" fmla="*/ 781050 w 1549400"/>
                  <a:gd name="connsiteY67" fmla="*/ 305720 h 1074070"/>
                  <a:gd name="connsiteX68" fmla="*/ 762000 w 1549400"/>
                  <a:gd name="connsiteY68" fmla="*/ 318420 h 1074070"/>
                  <a:gd name="connsiteX69" fmla="*/ 742950 w 1549400"/>
                  <a:gd name="connsiteY69" fmla="*/ 324770 h 1074070"/>
                  <a:gd name="connsiteX70" fmla="*/ 717550 w 1549400"/>
                  <a:gd name="connsiteY70" fmla="*/ 337470 h 1074070"/>
                  <a:gd name="connsiteX71" fmla="*/ 698500 w 1549400"/>
                  <a:gd name="connsiteY71" fmla="*/ 350170 h 1074070"/>
                  <a:gd name="connsiteX72" fmla="*/ 660400 w 1549400"/>
                  <a:gd name="connsiteY72" fmla="*/ 362870 h 1074070"/>
                  <a:gd name="connsiteX73" fmla="*/ 641350 w 1549400"/>
                  <a:gd name="connsiteY73" fmla="*/ 369220 h 1074070"/>
                  <a:gd name="connsiteX74" fmla="*/ 615950 w 1549400"/>
                  <a:gd name="connsiteY74" fmla="*/ 375570 h 1074070"/>
                  <a:gd name="connsiteX75" fmla="*/ 577850 w 1549400"/>
                  <a:gd name="connsiteY75" fmla="*/ 388270 h 1074070"/>
                  <a:gd name="connsiteX76" fmla="*/ 558800 w 1549400"/>
                  <a:gd name="connsiteY76" fmla="*/ 394620 h 1074070"/>
                  <a:gd name="connsiteX77" fmla="*/ 508000 w 1549400"/>
                  <a:gd name="connsiteY77" fmla="*/ 420020 h 1074070"/>
                  <a:gd name="connsiteX78" fmla="*/ 482600 w 1549400"/>
                  <a:gd name="connsiteY78" fmla="*/ 426370 h 1074070"/>
                  <a:gd name="connsiteX79" fmla="*/ 425450 w 1549400"/>
                  <a:gd name="connsiteY79" fmla="*/ 445420 h 1074070"/>
                  <a:gd name="connsiteX80" fmla="*/ 406400 w 1549400"/>
                  <a:gd name="connsiteY80" fmla="*/ 451770 h 1074070"/>
                  <a:gd name="connsiteX81" fmla="*/ 387350 w 1549400"/>
                  <a:gd name="connsiteY81" fmla="*/ 458120 h 1074070"/>
                  <a:gd name="connsiteX82" fmla="*/ 355600 w 1549400"/>
                  <a:gd name="connsiteY82" fmla="*/ 464470 h 1074070"/>
                  <a:gd name="connsiteX83" fmla="*/ 317500 w 1549400"/>
                  <a:gd name="connsiteY83" fmla="*/ 477170 h 1074070"/>
                  <a:gd name="connsiteX84" fmla="*/ 298450 w 1549400"/>
                  <a:gd name="connsiteY84" fmla="*/ 483520 h 1074070"/>
                  <a:gd name="connsiteX85" fmla="*/ 279400 w 1549400"/>
                  <a:gd name="connsiteY85" fmla="*/ 489870 h 1074070"/>
                  <a:gd name="connsiteX86" fmla="*/ 260350 w 1549400"/>
                  <a:gd name="connsiteY86" fmla="*/ 502570 h 1074070"/>
                  <a:gd name="connsiteX87" fmla="*/ 241300 w 1549400"/>
                  <a:gd name="connsiteY87" fmla="*/ 508920 h 1074070"/>
                  <a:gd name="connsiteX88" fmla="*/ 222250 w 1549400"/>
                  <a:gd name="connsiteY88" fmla="*/ 521620 h 1074070"/>
                  <a:gd name="connsiteX89" fmla="*/ 196850 w 1549400"/>
                  <a:gd name="connsiteY89" fmla="*/ 534320 h 1074070"/>
                  <a:gd name="connsiteX90" fmla="*/ 165100 w 1549400"/>
                  <a:gd name="connsiteY90" fmla="*/ 559720 h 1074070"/>
                  <a:gd name="connsiteX91" fmla="*/ 127000 w 1549400"/>
                  <a:gd name="connsiteY91" fmla="*/ 585120 h 1074070"/>
                  <a:gd name="connsiteX92" fmla="*/ 107950 w 1549400"/>
                  <a:gd name="connsiteY92" fmla="*/ 623220 h 1074070"/>
                  <a:gd name="connsiteX93" fmla="*/ 88900 w 1549400"/>
                  <a:gd name="connsiteY93" fmla="*/ 686720 h 1074070"/>
                  <a:gd name="connsiteX94" fmla="*/ 76200 w 1549400"/>
                  <a:gd name="connsiteY94" fmla="*/ 724820 h 1074070"/>
                  <a:gd name="connsiteX95" fmla="*/ 82550 w 1549400"/>
                  <a:gd name="connsiteY95" fmla="*/ 807370 h 1074070"/>
                  <a:gd name="connsiteX96" fmla="*/ 88900 w 1549400"/>
                  <a:gd name="connsiteY96" fmla="*/ 839120 h 1074070"/>
                  <a:gd name="connsiteX97" fmla="*/ 82550 w 1549400"/>
                  <a:gd name="connsiteY97" fmla="*/ 934370 h 1074070"/>
                  <a:gd name="connsiteX98" fmla="*/ 63500 w 1549400"/>
                  <a:gd name="connsiteY98" fmla="*/ 991520 h 1074070"/>
                  <a:gd name="connsiteX99" fmla="*/ 57150 w 1549400"/>
                  <a:gd name="connsiteY99" fmla="*/ 1016920 h 1074070"/>
                  <a:gd name="connsiteX100" fmla="*/ 19050 w 1549400"/>
                  <a:gd name="connsiteY100" fmla="*/ 1074070 h 1074070"/>
                  <a:gd name="connsiteX101" fmla="*/ 12700 w 1549400"/>
                  <a:gd name="connsiteY101" fmla="*/ 991520 h 1074070"/>
                  <a:gd name="connsiteX0" fmla="*/ 12700 w 1549400"/>
                  <a:gd name="connsiteY0" fmla="*/ 991520 h 1016920"/>
                  <a:gd name="connsiteX1" fmla="*/ 19050 w 1549400"/>
                  <a:gd name="connsiteY1" fmla="*/ 972470 h 1016920"/>
                  <a:gd name="connsiteX2" fmla="*/ 19050 w 1549400"/>
                  <a:gd name="connsiteY2" fmla="*/ 807370 h 1016920"/>
                  <a:gd name="connsiteX3" fmla="*/ 6350 w 1549400"/>
                  <a:gd name="connsiteY3" fmla="*/ 769270 h 1016920"/>
                  <a:gd name="connsiteX4" fmla="*/ 0 w 1549400"/>
                  <a:gd name="connsiteY4" fmla="*/ 750220 h 1016920"/>
                  <a:gd name="connsiteX5" fmla="*/ 6350 w 1549400"/>
                  <a:gd name="connsiteY5" fmla="*/ 661320 h 1016920"/>
                  <a:gd name="connsiteX6" fmla="*/ 19050 w 1549400"/>
                  <a:gd name="connsiteY6" fmla="*/ 623220 h 1016920"/>
                  <a:gd name="connsiteX7" fmla="*/ 50800 w 1549400"/>
                  <a:gd name="connsiteY7" fmla="*/ 496220 h 1016920"/>
                  <a:gd name="connsiteX8" fmla="*/ 69850 w 1549400"/>
                  <a:gd name="connsiteY8" fmla="*/ 483520 h 1016920"/>
                  <a:gd name="connsiteX9" fmla="*/ 120650 w 1549400"/>
                  <a:gd name="connsiteY9" fmla="*/ 470820 h 1016920"/>
                  <a:gd name="connsiteX10" fmla="*/ 158750 w 1549400"/>
                  <a:gd name="connsiteY10" fmla="*/ 445420 h 1016920"/>
                  <a:gd name="connsiteX11" fmla="*/ 203200 w 1549400"/>
                  <a:gd name="connsiteY11" fmla="*/ 426370 h 1016920"/>
                  <a:gd name="connsiteX12" fmla="*/ 222250 w 1549400"/>
                  <a:gd name="connsiteY12" fmla="*/ 420020 h 1016920"/>
                  <a:gd name="connsiteX13" fmla="*/ 260350 w 1549400"/>
                  <a:gd name="connsiteY13" fmla="*/ 394620 h 1016920"/>
                  <a:gd name="connsiteX14" fmla="*/ 279400 w 1549400"/>
                  <a:gd name="connsiteY14" fmla="*/ 381920 h 1016920"/>
                  <a:gd name="connsiteX15" fmla="*/ 330200 w 1549400"/>
                  <a:gd name="connsiteY15" fmla="*/ 350170 h 1016920"/>
                  <a:gd name="connsiteX16" fmla="*/ 355600 w 1549400"/>
                  <a:gd name="connsiteY16" fmla="*/ 337470 h 1016920"/>
                  <a:gd name="connsiteX17" fmla="*/ 374650 w 1549400"/>
                  <a:gd name="connsiteY17" fmla="*/ 318420 h 1016920"/>
                  <a:gd name="connsiteX18" fmla="*/ 393700 w 1549400"/>
                  <a:gd name="connsiteY18" fmla="*/ 312070 h 1016920"/>
                  <a:gd name="connsiteX19" fmla="*/ 412750 w 1549400"/>
                  <a:gd name="connsiteY19" fmla="*/ 299370 h 1016920"/>
                  <a:gd name="connsiteX20" fmla="*/ 431800 w 1549400"/>
                  <a:gd name="connsiteY20" fmla="*/ 293020 h 1016920"/>
                  <a:gd name="connsiteX21" fmla="*/ 488950 w 1549400"/>
                  <a:gd name="connsiteY21" fmla="*/ 280320 h 1016920"/>
                  <a:gd name="connsiteX22" fmla="*/ 577850 w 1549400"/>
                  <a:gd name="connsiteY22" fmla="*/ 267620 h 1016920"/>
                  <a:gd name="connsiteX23" fmla="*/ 647700 w 1549400"/>
                  <a:gd name="connsiteY23" fmla="*/ 254920 h 1016920"/>
                  <a:gd name="connsiteX24" fmla="*/ 685800 w 1549400"/>
                  <a:gd name="connsiteY24" fmla="*/ 242220 h 1016920"/>
                  <a:gd name="connsiteX25" fmla="*/ 711200 w 1549400"/>
                  <a:gd name="connsiteY25" fmla="*/ 235870 h 1016920"/>
                  <a:gd name="connsiteX26" fmla="*/ 755650 w 1549400"/>
                  <a:gd name="connsiteY26" fmla="*/ 216820 h 1016920"/>
                  <a:gd name="connsiteX27" fmla="*/ 806450 w 1549400"/>
                  <a:gd name="connsiteY27" fmla="*/ 204120 h 1016920"/>
                  <a:gd name="connsiteX28" fmla="*/ 857250 w 1549400"/>
                  <a:gd name="connsiteY28" fmla="*/ 178720 h 1016920"/>
                  <a:gd name="connsiteX29" fmla="*/ 914400 w 1549400"/>
                  <a:gd name="connsiteY29" fmla="*/ 166020 h 1016920"/>
                  <a:gd name="connsiteX30" fmla="*/ 971550 w 1549400"/>
                  <a:gd name="connsiteY30" fmla="*/ 159670 h 1016920"/>
                  <a:gd name="connsiteX31" fmla="*/ 1003300 w 1549400"/>
                  <a:gd name="connsiteY31" fmla="*/ 153320 h 1016920"/>
                  <a:gd name="connsiteX32" fmla="*/ 1028700 w 1549400"/>
                  <a:gd name="connsiteY32" fmla="*/ 146970 h 1016920"/>
                  <a:gd name="connsiteX33" fmla="*/ 1085850 w 1549400"/>
                  <a:gd name="connsiteY33" fmla="*/ 140620 h 1016920"/>
                  <a:gd name="connsiteX34" fmla="*/ 1104900 w 1549400"/>
                  <a:gd name="connsiteY34" fmla="*/ 134270 h 1016920"/>
                  <a:gd name="connsiteX35" fmla="*/ 1143000 w 1549400"/>
                  <a:gd name="connsiteY35" fmla="*/ 127920 h 1016920"/>
                  <a:gd name="connsiteX36" fmla="*/ 1174750 w 1549400"/>
                  <a:gd name="connsiteY36" fmla="*/ 108870 h 1016920"/>
                  <a:gd name="connsiteX37" fmla="*/ 1231900 w 1549400"/>
                  <a:gd name="connsiteY37" fmla="*/ 89820 h 1016920"/>
                  <a:gd name="connsiteX38" fmla="*/ 1250950 w 1549400"/>
                  <a:gd name="connsiteY38" fmla="*/ 83470 h 1016920"/>
                  <a:gd name="connsiteX39" fmla="*/ 1276350 w 1549400"/>
                  <a:gd name="connsiteY39" fmla="*/ 70770 h 1016920"/>
                  <a:gd name="connsiteX40" fmla="*/ 1320800 w 1549400"/>
                  <a:gd name="connsiteY40" fmla="*/ 51720 h 1016920"/>
                  <a:gd name="connsiteX41" fmla="*/ 1339850 w 1549400"/>
                  <a:gd name="connsiteY41" fmla="*/ 39020 h 1016920"/>
                  <a:gd name="connsiteX42" fmla="*/ 1403350 w 1549400"/>
                  <a:gd name="connsiteY42" fmla="*/ 19970 h 1016920"/>
                  <a:gd name="connsiteX43" fmla="*/ 1479550 w 1549400"/>
                  <a:gd name="connsiteY43" fmla="*/ 920 h 1016920"/>
                  <a:gd name="connsiteX44" fmla="*/ 1543050 w 1549400"/>
                  <a:gd name="connsiteY44" fmla="*/ 7270 h 1016920"/>
                  <a:gd name="connsiteX45" fmla="*/ 1549400 w 1549400"/>
                  <a:gd name="connsiteY45" fmla="*/ 26320 h 1016920"/>
                  <a:gd name="connsiteX46" fmla="*/ 1524000 w 1549400"/>
                  <a:gd name="connsiteY46" fmla="*/ 58070 h 1016920"/>
                  <a:gd name="connsiteX47" fmla="*/ 1466850 w 1549400"/>
                  <a:gd name="connsiteY47" fmla="*/ 70770 h 1016920"/>
                  <a:gd name="connsiteX48" fmla="*/ 1422400 w 1549400"/>
                  <a:gd name="connsiteY48" fmla="*/ 77120 h 1016920"/>
                  <a:gd name="connsiteX49" fmla="*/ 1403350 w 1549400"/>
                  <a:gd name="connsiteY49" fmla="*/ 89820 h 1016920"/>
                  <a:gd name="connsiteX50" fmla="*/ 1358900 w 1549400"/>
                  <a:gd name="connsiteY50" fmla="*/ 96170 h 1016920"/>
                  <a:gd name="connsiteX51" fmla="*/ 1320800 w 1549400"/>
                  <a:gd name="connsiteY51" fmla="*/ 108870 h 1016920"/>
                  <a:gd name="connsiteX52" fmla="*/ 1301750 w 1549400"/>
                  <a:gd name="connsiteY52" fmla="*/ 115220 h 1016920"/>
                  <a:gd name="connsiteX53" fmla="*/ 1276350 w 1549400"/>
                  <a:gd name="connsiteY53" fmla="*/ 127920 h 1016920"/>
                  <a:gd name="connsiteX54" fmla="*/ 1257300 w 1549400"/>
                  <a:gd name="connsiteY54" fmla="*/ 140620 h 1016920"/>
                  <a:gd name="connsiteX55" fmla="*/ 1238250 w 1549400"/>
                  <a:gd name="connsiteY55" fmla="*/ 146970 h 1016920"/>
                  <a:gd name="connsiteX56" fmla="*/ 1187450 w 1549400"/>
                  <a:gd name="connsiteY56" fmla="*/ 166020 h 1016920"/>
                  <a:gd name="connsiteX57" fmla="*/ 1155700 w 1549400"/>
                  <a:gd name="connsiteY57" fmla="*/ 172370 h 1016920"/>
                  <a:gd name="connsiteX58" fmla="*/ 1117600 w 1549400"/>
                  <a:gd name="connsiteY58" fmla="*/ 185070 h 1016920"/>
                  <a:gd name="connsiteX59" fmla="*/ 1085850 w 1549400"/>
                  <a:gd name="connsiteY59" fmla="*/ 191420 h 1016920"/>
                  <a:gd name="connsiteX60" fmla="*/ 1047750 w 1549400"/>
                  <a:gd name="connsiteY60" fmla="*/ 204120 h 1016920"/>
                  <a:gd name="connsiteX61" fmla="*/ 996950 w 1549400"/>
                  <a:gd name="connsiteY61" fmla="*/ 210470 h 1016920"/>
                  <a:gd name="connsiteX62" fmla="*/ 958850 w 1549400"/>
                  <a:gd name="connsiteY62" fmla="*/ 223170 h 1016920"/>
                  <a:gd name="connsiteX63" fmla="*/ 939800 w 1549400"/>
                  <a:gd name="connsiteY63" fmla="*/ 229520 h 1016920"/>
                  <a:gd name="connsiteX64" fmla="*/ 920750 w 1549400"/>
                  <a:gd name="connsiteY64" fmla="*/ 242220 h 1016920"/>
                  <a:gd name="connsiteX65" fmla="*/ 876300 w 1549400"/>
                  <a:gd name="connsiteY65" fmla="*/ 254920 h 1016920"/>
                  <a:gd name="connsiteX66" fmla="*/ 825500 w 1549400"/>
                  <a:gd name="connsiteY66" fmla="*/ 293020 h 1016920"/>
                  <a:gd name="connsiteX67" fmla="*/ 781050 w 1549400"/>
                  <a:gd name="connsiteY67" fmla="*/ 305720 h 1016920"/>
                  <a:gd name="connsiteX68" fmla="*/ 762000 w 1549400"/>
                  <a:gd name="connsiteY68" fmla="*/ 318420 h 1016920"/>
                  <a:gd name="connsiteX69" fmla="*/ 742950 w 1549400"/>
                  <a:gd name="connsiteY69" fmla="*/ 324770 h 1016920"/>
                  <a:gd name="connsiteX70" fmla="*/ 717550 w 1549400"/>
                  <a:gd name="connsiteY70" fmla="*/ 337470 h 1016920"/>
                  <a:gd name="connsiteX71" fmla="*/ 698500 w 1549400"/>
                  <a:gd name="connsiteY71" fmla="*/ 350170 h 1016920"/>
                  <a:gd name="connsiteX72" fmla="*/ 660400 w 1549400"/>
                  <a:gd name="connsiteY72" fmla="*/ 362870 h 1016920"/>
                  <a:gd name="connsiteX73" fmla="*/ 641350 w 1549400"/>
                  <a:gd name="connsiteY73" fmla="*/ 369220 h 1016920"/>
                  <a:gd name="connsiteX74" fmla="*/ 615950 w 1549400"/>
                  <a:gd name="connsiteY74" fmla="*/ 375570 h 1016920"/>
                  <a:gd name="connsiteX75" fmla="*/ 577850 w 1549400"/>
                  <a:gd name="connsiteY75" fmla="*/ 388270 h 1016920"/>
                  <a:gd name="connsiteX76" fmla="*/ 558800 w 1549400"/>
                  <a:gd name="connsiteY76" fmla="*/ 394620 h 1016920"/>
                  <a:gd name="connsiteX77" fmla="*/ 508000 w 1549400"/>
                  <a:gd name="connsiteY77" fmla="*/ 420020 h 1016920"/>
                  <a:gd name="connsiteX78" fmla="*/ 482600 w 1549400"/>
                  <a:gd name="connsiteY78" fmla="*/ 426370 h 1016920"/>
                  <a:gd name="connsiteX79" fmla="*/ 425450 w 1549400"/>
                  <a:gd name="connsiteY79" fmla="*/ 445420 h 1016920"/>
                  <a:gd name="connsiteX80" fmla="*/ 406400 w 1549400"/>
                  <a:gd name="connsiteY80" fmla="*/ 451770 h 1016920"/>
                  <a:gd name="connsiteX81" fmla="*/ 387350 w 1549400"/>
                  <a:gd name="connsiteY81" fmla="*/ 458120 h 1016920"/>
                  <a:gd name="connsiteX82" fmla="*/ 355600 w 1549400"/>
                  <a:gd name="connsiteY82" fmla="*/ 464470 h 1016920"/>
                  <a:gd name="connsiteX83" fmla="*/ 317500 w 1549400"/>
                  <a:gd name="connsiteY83" fmla="*/ 477170 h 1016920"/>
                  <a:gd name="connsiteX84" fmla="*/ 298450 w 1549400"/>
                  <a:gd name="connsiteY84" fmla="*/ 483520 h 1016920"/>
                  <a:gd name="connsiteX85" fmla="*/ 279400 w 1549400"/>
                  <a:gd name="connsiteY85" fmla="*/ 489870 h 1016920"/>
                  <a:gd name="connsiteX86" fmla="*/ 260350 w 1549400"/>
                  <a:gd name="connsiteY86" fmla="*/ 502570 h 1016920"/>
                  <a:gd name="connsiteX87" fmla="*/ 241300 w 1549400"/>
                  <a:gd name="connsiteY87" fmla="*/ 508920 h 1016920"/>
                  <a:gd name="connsiteX88" fmla="*/ 222250 w 1549400"/>
                  <a:gd name="connsiteY88" fmla="*/ 521620 h 1016920"/>
                  <a:gd name="connsiteX89" fmla="*/ 196850 w 1549400"/>
                  <a:gd name="connsiteY89" fmla="*/ 534320 h 1016920"/>
                  <a:gd name="connsiteX90" fmla="*/ 165100 w 1549400"/>
                  <a:gd name="connsiteY90" fmla="*/ 559720 h 1016920"/>
                  <a:gd name="connsiteX91" fmla="*/ 127000 w 1549400"/>
                  <a:gd name="connsiteY91" fmla="*/ 585120 h 1016920"/>
                  <a:gd name="connsiteX92" fmla="*/ 107950 w 1549400"/>
                  <a:gd name="connsiteY92" fmla="*/ 623220 h 1016920"/>
                  <a:gd name="connsiteX93" fmla="*/ 88900 w 1549400"/>
                  <a:gd name="connsiteY93" fmla="*/ 686720 h 1016920"/>
                  <a:gd name="connsiteX94" fmla="*/ 76200 w 1549400"/>
                  <a:gd name="connsiteY94" fmla="*/ 724820 h 1016920"/>
                  <a:gd name="connsiteX95" fmla="*/ 82550 w 1549400"/>
                  <a:gd name="connsiteY95" fmla="*/ 807370 h 1016920"/>
                  <a:gd name="connsiteX96" fmla="*/ 88900 w 1549400"/>
                  <a:gd name="connsiteY96" fmla="*/ 839120 h 1016920"/>
                  <a:gd name="connsiteX97" fmla="*/ 82550 w 1549400"/>
                  <a:gd name="connsiteY97" fmla="*/ 934370 h 1016920"/>
                  <a:gd name="connsiteX98" fmla="*/ 63500 w 1549400"/>
                  <a:gd name="connsiteY98" fmla="*/ 991520 h 1016920"/>
                  <a:gd name="connsiteX99" fmla="*/ 57150 w 1549400"/>
                  <a:gd name="connsiteY99" fmla="*/ 1016920 h 1016920"/>
                  <a:gd name="connsiteX100" fmla="*/ 12700 w 1549400"/>
                  <a:gd name="connsiteY100" fmla="*/ 991520 h 1016920"/>
                  <a:gd name="connsiteX0" fmla="*/ 12700 w 1549400"/>
                  <a:gd name="connsiteY0" fmla="*/ 991520 h 1001045"/>
                  <a:gd name="connsiteX1" fmla="*/ 19050 w 1549400"/>
                  <a:gd name="connsiteY1" fmla="*/ 972470 h 1001045"/>
                  <a:gd name="connsiteX2" fmla="*/ 19050 w 1549400"/>
                  <a:gd name="connsiteY2" fmla="*/ 807370 h 1001045"/>
                  <a:gd name="connsiteX3" fmla="*/ 6350 w 1549400"/>
                  <a:gd name="connsiteY3" fmla="*/ 769270 h 1001045"/>
                  <a:gd name="connsiteX4" fmla="*/ 0 w 1549400"/>
                  <a:gd name="connsiteY4" fmla="*/ 750220 h 1001045"/>
                  <a:gd name="connsiteX5" fmla="*/ 6350 w 1549400"/>
                  <a:gd name="connsiteY5" fmla="*/ 661320 h 1001045"/>
                  <a:gd name="connsiteX6" fmla="*/ 19050 w 1549400"/>
                  <a:gd name="connsiteY6" fmla="*/ 623220 h 1001045"/>
                  <a:gd name="connsiteX7" fmla="*/ 50800 w 1549400"/>
                  <a:gd name="connsiteY7" fmla="*/ 496220 h 1001045"/>
                  <a:gd name="connsiteX8" fmla="*/ 69850 w 1549400"/>
                  <a:gd name="connsiteY8" fmla="*/ 483520 h 1001045"/>
                  <a:gd name="connsiteX9" fmla="*/ 120650 w 1549400"/>
                  <a:gd name="connsiteY9" fmla="*/ 470820 h 1001045"/>
                  <a:gd name="connsiteX10" fmla="*/ 158750 w 1549400"/>
                  <a:gd name="connsiteY10" fmla="*/ 445420 h 1001045"/>
                  <a:gd name="connsiteX11" fmla="*/ 203200 w 1549400"/>
                  <a:gd name="connsiteY11" fmla="*/ 426370 h 1001045"/>
                  <a:gd name="connsiteX12" fmla="*/ 222250 w 1549400"/>
                  <a:gd name="connsiteY12" fmla="*/ 420020 h 1001045"/>
                  <a:gd name="connsiteX13" fmla="*/ 260350 w 1549400"/>
                  <a:gd name="connsiteY13" fmla="*/ 394620 h 1001045"/>
                  <a:gd name="connsiteX14" fmla="*/ 279400 w 1549400"/>
                  <a:gd name="connsiteY14" fmla="*/ 381920 h 1001045"/>
                  <a:gd name="connsiteX15" fmla="*/ 330200 w 1549400"/>
                  <a:gd name="connsiteY15" fmla="*/ 350170 h 1001045"/>
                  <a:gd name="connsiteX16" fmla="*/ 355600 w 1549400"/>
                  <a:gd name="connsiteY16" fmla="*/ 337470 h 1001045"/>
                  <a:gd name="connsiteX17" fmla="*/ 374650 w 1549400"/>
                  <a:gd name="connsiteY17" fmla="*/ 318420 h 1001045"/>
                  <a:gd name="connsiteX18" fmla="*/ 393700 w 1549400"/>
                  <a:gd name="connsiteY18" fmla="*/ 312070 h 1001045"/>
                  <a:gd name="connsiteX19" fmla="*/ 412750 w 1549400"/>
                  <a:gd name="connsiteY19" fmla="*/ 299370 h 1001045"/>
                  <a:gd name="connsiteX20" fmla="*/ 431800 w 1549400"/>
                  <a:gd name="connsiteY20" fmla="*/ 293020 h 1001045"/>
                  <a:gd name="connsiteX21" fmla="*/ 488950 w 1549400"/>
                  <a:gd name="connsiteY21" fmla="*/ 280320 h 1001045"/>
                  <a:gd name="connsiteX22" fmla="*/ 577850 w 1549400"/>
                  <a:gd name="connsiteY22" fmla="*/ 267620 h 1001045"/>
                  <a:gd name="connsiteX23" fmla="*/ 647700 w 1549400"/>
                  <a:gd name="connsiteY23" fmla="*/ 254920 h 1001045"/>
                  <a:gd name="connsiteX24" fmla="*/ 685800 w 1549400"/>
                  <a:gd name="connsiteY24" fmla="*/ 242220 h 1001045"/>
                  <a:gd name="connsiteX25" fmla="*/ 711200 w 1549400"/>
                  <a:gd name="connsiteY25" fmla="*/ 235870 h 1001045"/>
                  <a:gd name="connsiteX26" fmla="*/ 755650 w 1549400"/>
                  <a:gd name="connsiteY26" fmla="*/ 216820 h 1001045"/>
                  <a:gd name="connsiteX27" fmla="*/ 806450 w 1549400"/>
                  <a:gd name="connsiteY27" fmla="*/ 204120 h 1001045"/>
                  <a:gd name="connsiteX28" fmla="*/ 857250 w 1549400"/>
                  <a:gd name="connsiteY28" fmla="*/ 178720 h 1001045"/>
                  <a:gd name="connsiteX29" fmla="*/ 914400 w 1549400"/>
                  <a:gd name="connsiteY29" fmla="*/ 166020 h 1001045"/>
                  <a:gd name="connsiteX30" fmla="*/ 971550 w 1549400"/>
                  <a:gd name="connsiteY30" fmla="*/ 159670 h 1001045"/>
                  <a:gd name="connsiteX31" fmla="*/ 1003300 w 1549400"/>
                  <a:gd name="connsiteY31" fmla="*/ 153320 h 1001045"/>
                  <a:gd name="connsiteX32" fmla="*/ 1028700 w 1549400"/>
                  <a:gd name="connsiteY32" fmla="*/ 146970 h 1001045"/>
                  <a:gd name="connsiteX33" fmla="*/ 1085850 w 1549400"/>
                  <a:gd name="connsiteY33" fmla="*/ 140620 h 1001045"/>
                  <a:gd name="connsiteX34" fmla="*/ 1104900 w 1549400"/>
                  <a:gd name="connsiteY34" fmla="*/ 134270 h 1001045"/>
                  <a:gd name="connsiteX35" fmla="*/ 1143000 w 1549400"/>
                  <a:gd name="connsiteY35" fmla="*/ 127920 h 1001045"/>
                  <a:gd name="connsiteX36" fmla="*/ 1174750 w 1549400"/>
                  <a:gd name="connsiteY36" fmla="*/ 108870 h 1001045"/>
                  <a:gd name="connsiteX37" fmla="*/ 1231900 w 1549400"/>
                  <a:gd name="connsiteY37" fmla="*/ 89820 h 1001045"/>
                  <a:gd name="connsiteX38" fmla="*/ 1250950 w 1549400"/>
                  <a:gd name="connsiteY38" fmla="*/ 83470 h 1001045"/>
                  <a:gd name="connsiteX39" fmla="*/ 1276350 w 1549400"/>
                  <a:gd name="connsiteY39" fmla="*/ 70770 h 1001045"/>
                  <a:gd name="connsiteX40" fmla="*/ 1320800 w 1549400"/>
                  <a:gd name="connsiteY40" fmla="*/ 51720 h 1001045"/>
                  <a:gd name="connsiteX41" fmla="*/ 1339850 w 1549400"/>
                  <a:gd name="connsiteY41" fmla="*/ 39020 h 1001045"/>
                  <a:gd name="connsiteX42" fmla="*/ 1403350 w 1549400"/>
                  <a:gd name="connsiteY42" fmla="*/ 19970 h 1001045"/>
                  <a:gd name="connsiteX43" fmla="*/ 1479550 w 1549400"/>
                  <a:gd name="connsiteY43" fmla="*/ 920 h 1001045"/>
                  <a:gd name="connsiteX44" fmla="*/ 1543050 w 1549400"/>
                  <a:gd name="connsiteY44" fmla="*/ 7270 h 1001045"/>
                  <a:gd name="connsiteX45" fmla="*/ 1549400 w 1549400"/>
                  <a:gd name="connsiteY45" fmla="*/ 26320 h 1001045"/>
                  <a:gd name="connsiteX46" fmla="*/ 1524000 w 1549400"/>
                  <a:gd name="connsiteY46" fmla="*/ 58070 h 1001045"/>
                  <a:gd name="connsiteX47" fmla="*/ 1466850 w 1549400"/>
                  <a:gd name="connsiteY47" fmla="*/ 70770 h 1001045"/>
                  <a:gd name="connsiteX48" fmla="*/ 1422400 w 1549400"/>
                  <a:gd name="connsiteY48" fmla="*/ 77120 h 1001045"/>
                  <a:gd name="connsiteX49" fmla="*/ 1403350 w 1549400"/>
                  <a:gd name="connsiteY49" fmla="*/ 89820 h 1001045"/>
                  <a:gd name="connsiteX50" fmla="*/ 1358900 w 1549400"/>
                  <a:gd name="connsiteY50" fmla="*/ 96170 h 1001045"/>
                  <a:gd name="connsiteX51" fmla="*/ 1320800 w 1549400"/>
                  <a:gd name="connsiteY51" fmla="*/ 108870 h 1001045"/>
                  <a:gd name="connsiteX52" fmla="*/ 1301750 w 1549400"/>
                  <a:gd name="connsiteY52" fmla="*/ 115220 h 1001045"/>
                  <a:gd name="connsiteX53" fmla="*/ 1276350 w 1549400"/>
                  <a:gd name="connsiteY53" fmla="*/ 127920 h 1001045"/>
                  <a:gd name="connsiteX54" fmla="*/ 1257300 w 1549400"/>
                  <a:gd name="connsiteY54" fmla="*/ 140620 h 1001045"/>
                  <a:gd name="connsiteX55" fmla="*/ 1238250 w 1549400"/>
                  <a:gd name="connsiteY55" fmla="*/ 146970 h 1001045"/>
                  <a:gd name="connsiteX56" fmla="*/ 1187450 w 1549400"/>
                  <a:gd name="connsiteY56" fmla="*/ 166020 h 1001045"/>
                  <a:gd name="connsiteX57" fmla="*/ 1155700 w 1549400"/>
                  <a:gd name="connsiteY57" fmla="*/ 172370 h 1001045"/>
                  <a:gd name="connsiteX58" fmla="*/ 1117600 w 1549400"/>
                  <a:gd name="connsiteY58" fmla="*/ 185070 h 1001045"/>
                  <a:gd name="connsiteX59" fmla="*/ 1085850 w 1549400"/>
                  <a:gd name="connsiteY59" fmla="*/ 191420 h 1001045"/>
                  <a:gd name="connsiteX60" fmla="*/ 1047750 w 1549400"/>
                  <a:gd name="connsiteY60" fmla="*/ 204120 h 1001045"/>
                  <a:gd name="connsiteX61" fmla="*/ 996950 w 1549400"/>
                  <a:gd name="connsiteY61" fmla="*/ 210470 h 1001045"/>
                  <a:gd name="connsiteX62" fmla="*/ 958850 w 1549400"/>
                  <a:gd name="connsiteY62" fmla="*/ 223170 h 1001045"/>
                  <a:gd name="connsiteX63" fmla="*/ 939800 w 1549400"/>
                  <a:gd name="connsiteY63" fmla="*/ 229520 h 1001045"/>
                  <a:gd name="connsiteX64" fmla="*/ 920750 w 1549400"/>
                  <a:gd name="connsiteY64" fmla="*/ 242220 h 1001045"/>
                  <a:gd name="connsiteX65" fmla="*/ 876300 w 1549400"/>
                  <a:gd name="connsiteY65" fmla="*/ 254920 h 1001045"/>
                  <a:gd name="connsiteX66" fmla="*/ 825500 w 1549400"/>
                  <a:gd name="connsiteY66" fmla="*/ 293020 h 1001045"/>
                  <a:gd name="connsiteX67" fmla="*/ 781050 w 1549400"/>
                  <a:gd name="connsiteY67" fmla="*/ 305720 h 1001045"/>
                  <a:gd name="connsiteX68" fmla="*/ 762000 w 1549400"/>
                  <a:gd name="connsiteY68" fmla="*/ 318420 h 1001045"/>
                  <a:gd name="connsiteX69" fmla="*/ 742950 w 1549400"/>
                  <a:gd name="connsiteY69" fmla="*/ 324770 h 1001045"/>
                  <a:gd name="connsiteX70" fmla="*/ 717550 w 1549400"/>
                  <a:gd name="connsiteY70" fmla="*/ 337470 h 1001045"/>
                  <a:gd name="connsiteX71" fmla="*/ 698500 w 1549400"/>
                  <a:gd name="connsiteY71" fmla="*/ 350170 h 1001045"/>
                  <a:gd name="connsiteX72" fmla="*/ 660400 w 1549400"/>
                  <a:gd name="connsiteY72" fmla="*/ 362870 h 1001045"/>
                  <a:gd name="connsiteX73" fmla="*/ 641350 w 1549400"/>
                  <a:gd name="connsiteY73" fmla="*/ 369220 h 1001045"/>
                  <a:gd name="connsiteX74" fmla="*/ 615950 w 1549400"/>
                  <a:gd name="connsiteY74" fmla="*/ 375570 h 1001045"/>
                  <a:gd name="connsiteX75" fmla="*/ 577850 w 1549400"/>
                  <a:gd name="connsiteY75" fmla="*/ 388270 h 1001045"/>
                  <a:gd name="connsiteX76" fmla="*/ 558800 w 1549400"/>
                  <a:gd name="connsiteY76" fmla="*/ 394620 h 1001045"/>
                  <a:gd name="connsiteX77" fmla="*/ 508000 w 1549400"/>
                  <a:gd name="connsiteY77" fmla="*/ 420020 h 1001045"/>
                  <a:gd name="connsiteX78" fmla="*/ 482600 w 1549400"/>
                  <a:gd name="connsiteY78" fmla="*/ 426370 h 1001045"/>
                  <a:gd name="connsiteX79" fmla="*/ 425450 w 1549400"/>
                  <a:gd name="connsiteY79" fmla="*/ 445420 h 1001045"/>
                  <a:gd name="connsiteX80" fmla="*/ 406400 w 1549400"/>
                  <a:gd name="connsiteY80" fmla="*/ 451770 h 1001045"/>
                  <a:gd name="connsiteX81" fmla="*/ 387350 w 1549400"/>
                  <a:gd name="connsiteY81" fmla="*/ 458120 h 1001045"/>
                  <a:gd name="connsiteX82" fmla="*/ 355600 w 1549400"/>
                  <a:gd name="connsiteY82" fmla="*/ 464470 h 1001045"/>
                  <a:gd name="connsiteX83" fmla="*/ 317500 w 1549400"/>
                  <a:gd name="connsiteY83" fmla="*/ 477170 h 1001045"/>
                  <a:gd name="connsiteX84" fmla="*/ 298450 w 1549400"/>
                  <a:gd name="connsiteY84" fmla="*/ 483520 h 1001045"/>
                  <a:gd name="connsiteX85" fmla="*/ 279400 w 1549400"/>
                  <a:gd name="connsiteY85" fmla="*/ 489870 h 1001045"/>
                  <a:gd name="connsiteX86" fmla="*/ 260350 w 1549400"/>
                  <a:gd name="connsiteY86" fmla="*/ 502570 h 1001045"/>
                  <a:gd name="connsiteX87" fmla="*/ 241300 w 1549400"/>
                  <a:gd name="connsiteY87" fmla="*/ 508920 h 1001045"/>
                  <a:gd name="connsiteX88" fmla="*/ 222250 w 1549400"/>
                  <a:gd name="connsiteY88" fmla="*/ 521620 h 1001045"/>
                  <a:gd name="connsiteX89" fmla="*/ 196850 w 1549400"/>
                  <a:gd name="connsiteY89" fmla="*/ 534320 h 1001045"/>
                  <a:gd name="connsiteX90" fmla="*/ 165100 w 1549400"/>
                  <a:gd name="connsiteY90" fmla="*/ 559720 h 1001045"/>
                  <a:gd name="connsiteX91" fmla="*/ 127000 w 1549400"/>
                  <a:gd name="connsiteY91" fmla="*/ 585120 h 1001045"/>
                  <a:gd name="connsiteX92" fmla="*/ 107950 w 1549400"/>
                  <a:gd name="connsiteY92" fmla="*/ 623220 h 1001045"/>
                  <a:gd name="connsiteX93" fmla="*/ 88900 w 1549400"/>
                  <a:gd name="connsiteY93" fmla="*/ 686720 h 1001045"/>
                  <a:gd name="connsiteX94" fmla="*/ 76200 w 1549400"/>
                  <a:gd name="connsiteY94" fmla="*/ 724820 h 1001045"/>
                  <a:gd name="connsiteX95" fmla="*/ 82550 w 1549400"/>
                  <a:gd name="connsiteY95" fmla="*/ 807370 h 1001045"/>
                  <a:gd name="connsiteX96" fmla="*/ 88900 w 1549400"/>
                  <a:gd name="connsiteY96" fmla="*/ 839120 h 1001045"/>
                  <a:gd name="connsiteX97" fmla="*/ 82550 w 1549400"/>
                  <a:gd name="connsiteY97" fmla="*/ 934370 h 1001045"/>
                  <a:gd name="connsiteX98" fmla="*/ 63500 w 1549400"/>
                  <a:gd name="connsiteY98" fmla="*/ 991520 h 1001045"/>
                  <a:gd name="connsiteX99" fmla="*/ 12700 w 1549400"/>
                  <a:gd name="connsiteY99" fmla="*/ 991520 h 1001045"/>
                  <a:gd name="connsiteX0" fmla="*/ 63500 w 1549400"/>
                  <a:gd name="connsiteY0" fmla="*/ 991520 h 1003162"/>
                  <a:gd name="connsiteX1" fmla="*/ 19050 w 1549400"/>
                  <a:gd name="connsiteY1" fmla="*/ 972470 h 1003162"/>
                  <a:gd name="connsiteX2" fmla="*/ 19050 w 1549400"/>
                  <a:gd name="connsiteY2" fmla="*/ 807370 h 1003162"/>
                  <a:gd name="connsiteX3" fmla="*/ 6350 w 1549400"/>
                  <a:gd name="connsiteY3" fmla="*/ 769270 h 1003162"/>
                  <a:gd name="connsiteX4" fmla="*/ 0 w 1549400"/>
                  <a:gd name="connsiteY4" fmla="*/ 750220 h 1003162"/>
                  <a:gd name="connsiteX5" fmla="*/ 6350 w 1549400"/>
                  <a:gd name="connsiteY5" fmla="*/ 661320 h 1003162"/>
                  <a:gd name="connsiteX6" fmla="*/ 19050 w 1549400"/>
                  <a:gd name="connsiteY6" fmla="*/ 623220 h 1003162"/>
                  <a:gd name="connsiteX7" fmla="*/ 50800 w 1549400"/>
                  <a:gd name="connsiteY7" fmla="*/ 496220 h 1003162"/>
                  <a:gd name="connsiteX8" fmla="*/ 69850 w 1549400"/>
                  <a:gd name="connsiteY8" fmla="*/ 483520 h 1003162"/>
                  <a:gd name="connsiteX9" fmla="*/ 120650 w 1549400"/>
                  <a:gd name="connsiteY9" fmla="*/ 470820 h 1003162"/>
                  <a:gd name="connsiteX10" fmla="*/ 158750 w 1549400"/>
                  <a:gd name="connsiteY10" fmla="*/ 445420 h 1003162"/>
                  <a:gd name="connsiteX11" fmla="*/ 203200 w 1549400"/>
                  <a:gd name="connsiteY11" fmla="*/ 426370 h 1003162"/>
                  <a:gd name="connsiteX12" fmla="*/ 222250 w 1549400"/>
                  <a:gd name="connsiteY12" fmla="*/ 420020 h 1003162"/>
                  <a:gd name="connsiteX13" fmla="*/ 260350 w 1549400"/>
                  <a:gd name="connsiteY13" fmla="*/ 394620 h 1003162"/>
                  <a:gd name="connsiteX14" fmla="*/ 279400 w 1549400"/>
                  <a:gd name="connsiteY14" fmla="*/ 381920 h 1003162"/>
                  <a:gd name="connsiteX15" fmla="*/ 330200 w 1549400"/>
                  <a:gd name="connsiteY15" fmla="*/ 350170 h 1003162"/>
                  <a:gd name="connsiteX16" fmla="*/ 355600 w 1549400"/>
                  <a:gd name="connsiteY16" fmla="*/ 337470 h 1003162"/>
                  <a:gd name="connsiteX17" fmla="*/ 374650 w 1549400"/>
                  <a:gd name="connsiteY17" fmla="*/ 318420 h 1003162"/>
                  <a:gd name="connsiteX18" fmla="*/ 393700 w 1549400"/>
                  <a:gd name="connsiteY18" fmla="*/ 312070 h 1003162"/>
                  <a:gd name="connsiteX19" fmla="*/ 412750 w 1549400"/>
                  <a:gd name="connsiteY19" fmla="*/ 299370 h 1003162"/>
                  <a:gd name="connsiteX20" fmla="*/ 431800 w 1549400"/>
                  <a:gd name="connsiteY20" fmla="*/ 293020 h 1003162"/>
                  <a:gd name="connsiteX21" fmla="*/ 488950 w 1549400"/>
                  <a:gd name="connsiteY21" fmla="*/ 280320 h 1003162"/>
                  <a:gd name="connsiteX22" fmla="*/ 577850 w 1549400"/>
                  <a:gd name="connsiteY22" fmla="*/ 267620 h 1003162"/>
                  <a:gd name="connsiteX23" fmla="*/ 647700 w 1549400"/>
                  <a:gd name="connsiteY23" fmla="*/ 254920 h 1003162"/>
                  <a:gd name="connsiteX24" fmla="*/ 685800 w 1549400"/>
                  <a:gd name="connsiteY24" fmla="*/ 242220 h 1003162"/>
                  <a:gd name="connsiteX25" fmla="*/ 711200 w 1549400"/>
                  <a:gd name="connsiteY25" fmla="*/ 235870 h 1003162"/>
                  <a:gd name="connsiteX26" fmla="*/ 755650 w 1549400"/>
                  <a:gd name="connsiteY26" fmla="*/ 216820 h 1003162"/>
                  <a:gd name="connsiteX27" fmla="*/ 806450 w 1549400"/>
                  <a:gd name="connsiteY27" fmla="*/ 204120 h 1003162"/>
                  <a:gd name="connsiteX28" fmla="*/ 857250 w 1549400"/>
                  <a:gd name="connsiteY28" fmla="*/ 178720 h 1003162"/>
                  <a:gd name="connsiteX29" fmla="*/ 914400 w 1549400"/>
                  <a:gd name="connsiteY29" fmla="*/ 166020 h 1003162"/>
                  <a:gd name="connsiteX30" fmla="*/ 971550 w 1549400"/>
                  <a:gd name="connsiteY30" fmla="*/ 159670 h 1003162"/>
                  <a:gd name="connsiteX31" fmla="*/ 1003300 w 1549400"/>
                  <a:gd name="connsiteY31" fmla="*/ 153320 h 1003162"/>
                  <a:gd name="connsiteX32" fmla="*/ 1028700 w 1549400"/>
                  <a:gd name="connsiteY32" fmla="*/ 146970 h 1003162"/>
                  <a:gd name="connsiteX33" fmla="*/ 1085850 w 1549400"/>
                  <a:gd name="connsiteY33" fmla="*/ 140620 h 1003162"/>
                  <a:gd name="connsiteX34" fmla="*/ 1104900 w 1549400"/>
                  <a:gd name="connsiteY34" fmla="*/ 134270 h 1003162"/>
                  <a:gd name="connsiteX35" fmla="*/ 1143000 w 1549400"/>
                  <a:gd name="connsiteY35" fmla="*/ 127920 h 1003162"/>
                  <a:gd name="connsiteX36" fmla="*/ 1174750 w 1549400"/>
                  <a:gd name="connsiteY36" fmla="*/ 108870 h 1003162"/>
                  <a:gd name="connsiteX37" fmla="*/ 1231900 w 1549400"/>
                  <a:gd name="connsiteY37" fmla="*/ 89820 h 1003162"/>
                  <a:gd name="connsiteX38" fmla="*/ 1250950 w 1549400"/>
                  <a:gd name="connsiteY38" fmla="*/ 83470 h 1003162"/>
                  <a:gd name="connsiteX39" fmla="*/ 1276350 w 1549400"/>
                  <a:gd name="connsiteY39" fmla="*/ 70770 h 1003162"/>
                  <a:gd name="connsiteX40" fmla="*/ 1320800 w 1549400"/>
                  <a:gd name="connsiteY40" fmla="*/ 51720 h 1003162"/>
                  <a:gd name="connsiteX41" fmla="*/ 1339850 w 1549400"/>
                  <a:gd name="connsiteY41" fmla="*/ 39020 h 1003162"/>
                  <a:gd name="connsiteX42" fmla="*/ 1403350 w 1549400"/>
                  <a:gd name="connsiteY42" fmla="*/ 19970 h 1003162"/>
                  <a:gd name="connsiteX43" fmla="*/ 1479550 w 1549400"/>
                  <a:gd name="connsiteY43" fmla="*/ 920 h 1003162"/>
                  <a:gd name="connsiteX44" fmla="*/ 1543050 w 1549400"/>
                  <a:gd name="connsiteY44" fmla="*/ 7270 h 1003162"/>
                  <a:gd name="connsiteX45" fmla="*/ 1549400 w 1549400"/>
                  <a:gd name="connsiteY45" fmla="*/ 26320 h 1003162"/>
                  <a:gd name="connsiteX46" fmla="*/ 1524000 w 1549400"/>
                  <a:gd name="connsiteY46" fmla="*/ 58070 h 1003162"/>
                  <a:gd name="connsiteX47" fmla="*/ 1466850 w 1549400"/>
                  <a:gd name="connsiteY47" fmla="*/ 70770 h 1003162"/>
                  <a:gd name="connsiteX48" fmla="*/ 1422400 w 1549400"/>
                  <a:gd name="connsiteY48" fmla="*/ 77120 h 1003162"/>
                  <a:gd name="connsiteX49" fmla="*/ 1403350 w 1549400"/>
                  <a:gd name="connsiteY49" fmla="*/ 89820 h 1003162"/>
                  <a:gd name="connsiteX50" fmla="*/ 1358900 w 1549400"/>
                  <a:gd name="connsiteY50" fmla="*/ 96170 h 1003162"/>
                  <a:gd name="connsiteX51" fmla="*/ 1320800 w 1549400"/>
                  <a:gd name="connsiteY51" fmla="*/ 108870 h 1003162"/>
                  <a:gd name="connsiteX52" fmla="*/ 1301750 w 1549400"/>
                  <a:gd name="connsiteY52" fmla="*/ 115220 h 1003162"/>
                  <a:gd name="connsiteX53" fmla="*/ 1276350 w 1549400"/>
                  <a:gd name="connsiteY53" fmla="*/ 127920 h 1003162"/>
                  <a:gd name="connsiteX54" fmla="*/ 1257300 w 1549400"/>
                  <a:gd name="connsiteY54" fmla="*/ 140620 h 1003162"/>
                  <a:gd name="connsiteX55" fmla="*/ 1238250 w 1549400"/>
                  <a:gd name="connsiteY55" fmla="*/ 146970 h 1003162"/>
                  <a:gd name="connsiteX56" fmla="*/ 1187450 w 1549400"/>
                  <a:gd name="connsiteY56" fmla="*/ 166020 h 1003162"/>
                  <a:gd name="connsiteX57" fmla="*/ 1155700 w 1549400"/>
                  <a:gd name="connsiteY57" fmla="*/ 172370 h 1003162"/>
                  <a:gd name="connsiteX58" fmla="*/ 1117600 w 1549400"/>
                  <a:gd name="connsiteY58" fmla="*/ 185070 h 1003162"/>
                  <a:gd name="connsiteX59" fmla="*/ 1085850 w 1549400"/>
                  <a:gd name="connsiteY59" fmla="*/ 191420 h 1003162"/>
                  <a:gd name="connsiteX60" fmla="*/ 1047750 w 1549400"/>
                  <a:gd name="connsiteY60" fmla="*/ 204120 h 1003162"/>
                  <a:gd name="connsiteX61" fmla="*/ 996950 w 1549400"/>
                  <a:gd name="connsiteY61" fmla="*/ 210470 h 1003162"/>
                  <a:gd name="connsiteX62" fmla="*/ 958850 w 1549400"/>
                  <a:gd name="connsiteY62" fmla="*/ 223170 h 1003162"/>
                  <a:gd name="connsiteX63" fmla="*/ 939800 w 1549400"/>
                  <a:gd name="connsiteY63" fmla="*/ 229520 h 1003162"/>
                  <a:gd name="connsiteX64" fmla="*/ 920750 w 1549400"/>
                  <a:gd name="connsiteY64" fmla="*/ 242220 h 1003162"/>
                  <a:gd name="connsiteX65" fmla="*/ 876300 w 1549400"/>
                  <a:gd name="connsiteY65" fmla="*/ 254920 h 1003162"/>
                  <a:gd name="connsiteX66" fmla="*/ 825500 w 1549400"/>
                  <a:gd name="connsiteY66" fmla="*/ 293020 h 1003162"/>
                  <a:gd name="connsiteX67" fmla="*/ 781050 w 1549400"/>
                  <a:gd name="connsiteY67" fmla="*/ 305720 h 1003162"/>
                  <a:gd name="connsiteX68" fmla="*/ 762000 w 1549400"/>
                  <a:gd name="connsiteY68" fmla="*/ 318420 h 1003162"/>
                  <a:gd name="connsiteX69" fmla="*/ 742950 w 1549400"/>
                  <a:gd name="connsiteY69" fmla="*/ 324770 h 1003162"/>
                  <a:gd name="connsiteX70" fmla="*/ 717550 w 1549400"/>
                  <a:gd name="connsiteY70" fmla="*/ 337470 h 1003162"/>
                  <a:gd name="connsiteX71" fmla="*/ 698500 w 1549400"/>
                  <a:gd name="connsiteY71" fmla="*/ 350170 h 1003162"/>
                  <a:gd name="connsiteX72" fmla="*/ 660400 w 1549400"/>
                  <a:gd name="connsiteY72" fmla="*/ 362870 h 1003162"/>
                  <a:gd name="connsiteX73" fmla="*/ 641350 w 1549400"/>
                  <a:gd name="connsiteY73" fmla="*/ 369220 h 1003162"/>
                  <a:gd name="connsiteX74" fmla="*/ 615950 w 1549400"/>
                  <a:gd name="connsiteY74" fmla="*/ 375570 h 1003162"/>
                  <a:gd name="connsiteX75" fmla="*/ 577850 w 1549400"/>
                  <a:gd name="connsiteY75" fmla="*/ 388270 h 1003162"/>
                  <a:gd name="connsiteX76" fmla="*/ 558800 w 1549400"/>
                  <a:gd name="connsiteY76" fmla="*/ 394620 h 1003162"/>
                  <a:gd name="connsiteX77" fmla="*/ 508000 w 1549400"/>
                  <a:gd name="connsiteY77" fmla="*/ 420020 h 1003162"/>
                  <a:gd name="connsiteX78" fmla="*/ 482600 w 1549400"/>
                  <a:gd name="connsiteY78" fmla="*/ 426370 h 1003162"/>
                  <a:gd name="connsiteX79" fmla="*/ 425450 w 1549400"/>
                  <a:gd name="connsiteY79" fmla="*/ 445420 h 1003162"/>
                  <a:gd name="connsiteX80" fmla="*/ 406400 w 1549400"/>
                  <a:gd name="connsiteY80" fmla="*/ 451770 h 1003162"/>
                  <a:gd name="connsiteX81" fmla="*/ 387350 w 1549400"/>
                  <a:gd name="connsiteY81" fmla="*/ 458120 h 1003162"/>
                  <a:gd name="connsiteX82" fmla="*/ 355600 w 1549400"/>
                  <a:gd name="connsiteY82" fmla="*/ 464470 h 1003162"/>
                  <a:gd name="connsiteX83" fmla="*/ 317500 w 1549400"/>
                  <a:gd name="connsiteY83" fmla="*/ 477170 h 1003162"/>
                  <a:gd name="connsiteX84" fmla="*/ 298450 w 1549400"/>
                  <a:gd name="connsiteY84" fmla="*/ 483520 h 1003162"/>
                  <a:gd name="connsiteX85" fmla="*/ 279400 w 1549400"/>
                  <a:gd name="connsiteY85" fmla="*/ 489870 h 1003162"/>
                  <a:gd name="connsiteX86" fmla="*/ 260350 w 1549400"/>
                  <a:gd name="connsiteY86" fmla="*/ 502570 h 1003162"/>
                  <a:gd name="connsiteX87" fmla="*/ 241300 w 1549400"/>
                  <a:gd name="connsiteY87" fmla="*/ 508920 h 1003162"/>
                  <a:gd name="connsiteX88" fmla="*/ 222250 w 1549400"/>
                  <a:gd name="connsiteY88" fmla="*/ 521620 h 1003162"/>
                  <a:gd name="connsiteX89" fmla="*/ 196850 w 1549400"/>
                  <a:gd name="connsiteY89" fmla="*/ 534320 h 1003162"/>
                  <a:gd name="connsiteX90" fmla="*/ 165100 w 1549400"/>
                  <a:gd name="connsiteY90" fmla="*/ 559720 h 1003162"/>
                  <a:gd name="connsiteX91" fmla="*/ 127000 w 1549400"/>
                  <a:gd name="connsiteY91" fmla="*/ 585120 h 1003162"/>
                  <a:gd name="connsiteX92" fmla="*/ 107950 w 1549400"/>
                  <a:gd name="connsiteY92" fmla="*/ 623220 h 1003162"/>
                  <a:gd name="connsiteX93" fmla="*/ 88900 w 1549400"/>
                  <a:gd name="connsiteY93" fmla="*/ 686720 h 1003162"/>
                  <a:gd name="connsiteX94" fmla="*/ 76200 w 1549400"/>
                  <a:gd name="connsiteY94" fmla="*/ 724820 h 1003162"/>
                  <a:gd name="connsiteX95" fmla="*/ 82550 w 1549400"/>
                  <a:gd name="connsiteY95" fmla="*/ 807370 h 1003162"/>
                  <a:gd name="connsiteX96" fmla="*/ 88900 w 1549400"/>
                  <a:gd name="connsiteY96" fmla="*/ 839120 h 1003162"/>
                  <a:gd name="connsiteX97" fmla="*/ 82550 w 1549400"/>
                  <a:gd name="connsiteY97" fmla="*/ 934370 h 1003162"/>
                  <a:gd name="connsiteX98" fmla="*/ 63500 w 1549400"/>
                  <a:gd name="connsiteY98" fmla="*/ 991520 h 1003162"/>
                  <a:gd name="connsiteX0" fmla="*/ 63500 w 1549400"/>
                  <a:gd name="connsiteY0" fmla="*/ 991520 h 991520"/>
                  <a:gd name="connsiteX1" fmla="*/ 19050 w 1549400"/>
                  <a:gd name="connsiteY1" fmla="*/ 807370 h 991520"/>
                  <a:gd name="connsiteX2" fmla="*/ 6350 w 1549400"/>
                  <a:gd name="connsiteY2" fmla="*/ 769270 h 991520"/>
                  <a:gd name="connsiteX3" fmla="*/ 0 w 1549400"/>
                  <a:gd name="connsiteY3" fmla="*/ 750220 h 991520"/>
                  <a:gd name="connsiteX4" fmla="*/ 6350 w 1549400"/>
                  <a:gd name="connsiteY4" fmla="*/ 661320 h 991520"/>
                  <a:gd name="connsiteX5" fmla="*/ 19050 w 1549400"/>
                  <a:gd name="connsiteY5" fmla="*/ 623220 h 991520"/>
                  <a:gd name="connsiteX6" fmla="*/ 50800 w 1549400"/>
                  <a:gd name="connsiteY6" fmla="*/ 496220 h 991520"/>
                  <a:gd name="connsiteX7" fmla="*/ 69850 w 1549400"/>
                  <a:gd name="connsiteY7" fmla="*/ 483520 h 991520"/>
                  <a:gd name="connsiteX8" fmla="*/ 120650 w 1549400"/>
                  <a:gd name="connsiteY8" fmla="*/ 470820 h 991520"/>
                  <a:gd name="connsiteX9" fmla="*/ 158750 w 1549400"/>
                  <a:gd name="connsiteY9" fmla="*/ 445420 h 991520"/>
                  <a:gd name="connsiteX10" fmla="*/ 203200 w 1549400"/>
                  <a:gd name="connsiteY10" fmla="*/ 426370 h 991520"/>
                  <a:gd name="connsiteX11" fmla="*/ 222250 w 1549400"/>
                  <a:gd name="connsiteY11" fmla="*/ 420020 h 991520"/>
                  <a:gd name="connsiteX12" fmla="*/ 260350 w 1549400"/>
                  <a:gd name="connsiteY12" fmla="*/ 394620 h 991520"/>
                  <a:gd name="connsiteX13" fmla="*/ 279400 w 1549400"/>
                  <a:gd name="connsiteY13" fmla="*/ 381920 h 991520"/>
                  <a:gd name="connsiteX14" fmla="*/ 330200 w 1549400"/>
                  <a:gd name="connsiteY14" fmla="*/ 350170 h 991520"/>
                  <a:gd name="connsiteX15" fmla="*/ 355600 w 1549400"/>
                  <a:gd name="connsiteY15" fmla="*/ 337470 h 991520"/>
                  <a:gd name="connsiteX16" fmla="*/ 374650 w 1549400"/>
                  <a:gd name="connsiteY16" fmla="*/ 318420 h 991520"/>
                  <a:gd name="connsiteX17" fmla="*/ 393700 w 1549400"/>
                  <a:gd name="connsiteY17" fmla="*/ 312070 h 991520"/>
                  <a:gd name="connsiteX18" fmla="*/ 412750 w 1549400"/>
                  <a:gd name="connsiteY18" fmla="*/ 299370 h 991520"/>
                  <a:gd name="connsiteX19" fmla="*/ 431800 w 1549400"/>
                  <a:gd name="connsiteY19" fmla="*/ 293020 h 991520"/>
                  <a:gd name="connsiteX20" fmla="*/ 488950 w 1549400"/>
                  <a:gd name="connsiteY20" fmla="*/ 280320 h 991520"/>
                  <a:gd name="connsiteX21" fmla="*/ 577850 w 1549400"/>
                  <a:gd name="connsiteY21" fmla="*/ 267620 h 991520"/>
                  <a:gd name="connsiteX22" fmla="*/ 647700 w 1549400"/>
                  <a:gd name="connsiteY22" fmla="*/ 254920 h 991520"/>
                  <a:gd name="connsiteX23" fmla="*/ 685800 w 1549400"/>
                  <a:gd name="connsiteY23" fmla="*/ 242220 h 991520"/>
                  <a:gd name="connsiteX24" fmla="*/ 711200 w 1549400"/>
                  <a:gd name="connsiteY24" fmla="*/ 235870 h 991520"/>
                  <a:gd name="connsiteX25" fmla="*/ 755650 w 1549400"/>
                  <a:gd name="connsiteY25" fmla="*/ 216820 h 991520"/>
                  <a:gd name="connsiteX26" fmla="*/ 806450 w 1549400"/>
                  <a:gd name="connsiteY26" fmla="*/ 204120 h 991520"/>
                  <a:gd name="connsiteX27" fmla="*/ 857250 w 1549400"/>
                  <a:gd name="connsiteY27" fmla="*/ 178720 h 991520"/>
                  <a:gd name="connsiteX28" fmla="*/ 914400 w 1549400"/>
                  <a:gd name="connsiteY28" fmla="*/ 166020 h 991520"/>
                  <a:gd name="connsiteX29" fmla="*/ 971550 w 1549400"/>
                  <a:gd name="connsiteY29" fmla="*/ 159670 h 991520"/>
                  <a:gd name="connsiteX30" fmla="*/ 1003300 w 1549400"/>
                  <a:gd name="connsiteY30" fmla="*/ 153320 h 991520"/>
                  <a:gd name="connsiteX31" fmla="*/ 1028700 w 1549400"/>
                  <a:gd name="connsiteY31" fmla="*/ 146970 h 991520"/>
                  <a:gd name="connsiteX32" fmla="*/ 1085850 w 1549400"/>
                  <a:gd name="connsiteY32" fmla="*/ 140620 h 991520"/>
                  <a:gd name="connsiteX33" fmla="*/ 1104900 w 1549400"/>
                  <a:gd name="connsiteY33" fmla="*/ 134270 h 991520"/>
                  <a:gd name="connsiteX34" fmla="*/ 1143000 w 1549400"/>
                  <a:gd name="connsiteY34" fmla="*/ 127920 h 991520"/>
                  <a:gd name="connsiteX35" fmla="*/ 1174750 w 1549400"/>
                  <a:gd name="connsiteY35" fmla="*/ 108870 h 991520"/>
                  <a:gd name="connsiteX36" fmla="*/ 1231900 w 1549400"/>
                  <a:gd name="connsiteY36" fmla="*/ 89820 h 991520"/>
                  <a:gd name="connsiteX37" fmla="*/ 1250950 w 1549400"/>
                  <a:gd name="connsiteY37" fmla="*/ 83470 h 991520"/>
                  <a:gd name="connsiteX38" fmla="*/ 1276350 w 1549400"/>
                  <a:gd name="connsiteY38" fmla="*/ 70770 h 991520"/>
                  <a:gd name="connsiteX39" fmla="*/ 1320800 w 1549400"/>
                  <a:gd name="connsiteY39" fmla="*/ 51720 h 991520"/>
                  <a:gd name="connsiteX40" fmla="*/ 1339850 w 1549400"/>
                  <a:gd name="connsiteY40" fmla="*/ 39020 h 991520"/>
                  <a:gd name="connsiteX41" fmla="*/ 1403350 w 1549400"/>
                  <a:gd name="connsiteY41" fmla="*/ 19970 h 991520"/>
                  <a:gd name="connsiteX42" fmla="*/ 1479550 w 1549400"/>
                  <a:gd name="connsiteY42" fmla="*/ 920 h 991520"/>
                  <a:gd name="connsiteX43" fmla="*/ 1543050 w 1549400"/>
                  <a:gd name="connsiteY43" fmla="*/ 7270 h 991520"/>
                  <a:gd name="connsiteX44" fmla="*/ 1549400 w 1549400"/>
                  <a:gd name="connsiteY44" fmla="*/ 26320 h 991520"/>
                  <a:gd name="connsiteX45" fmla="*/ 1524000 w 1549400"/>
                  <a:gd name="connsiteY45" fmla="*/ 58070 h 991520"/>
                  <a:gd name="connsiteX46" fmla="*/ 1466850 w 1549400"/>
                  <a:gd name="connsiteY46" fmla="*/ 70770 h 991520"/>
                  <a:gd name="connsiteX47" fmla="*/ 1422400 w 1549400"/>
                  <a:gd name="connsiteY47" fmla="*/ 77120 h 991520"/>
                  <a:gd name="connsiteX48" fmla="*/ 1403350 w 1549400"/>
                  <a:gd name="connsiteY48" fmla="*/ 89820 h 991520"/>
                  <a:gd name="connsiteX49" fmla="*/ 1358900 w 1549400"/>
                  <a:gd name="connsiteY49" fmla="*/ 96170 h 991520"/>
                  <a:gd name="connsiteX50" fmla="*/ 1320800 w 1549400"/>
                  <a:gd name="connsiteY50" fmla="*/ 108870 h 991520"/>
                  <a:gd name="connsiteX51" fmla="*/ 1301750 w 1549400"/>
                  <a:gd name="connsiteY51" fmla="*/ 115220 h 991520"/>
                  <a:gd name="connsiteX52" fmla="*/ 1276350 w 1549400"/>
                  <a:gd name="connsiteY52" fmla="*/ 127920 h 991520"/>
                  <a:gd name="connsiteX53" fmla="*/ 1257300 w 1549400"/>
                  <a:gd name="connsiteY53" fmla="*/ 140620 h 991520"/>
                  <a:gd name="connsiteX54" fmla="*/ 1238250 w 1549400"/>
                  <a:gd name="connsiteY54" fmla="*/ 146970 h 991520"/>
                  <a:gd name="connsiteX55" fmla="*/ 1187450 w 1549400"/>
                  <a:gd name="connsiteY55" fmla="*/ 166020 h 991520"/>
                  <a:gd name="connsiteX56" fmla="*/ 1155700 w 1549400"/>
                  <a:gd name="connsiteY56" fmla="*/ 172370 h 991520"/>
                  <a:gd name="connsiteX57" fmla="*/ 1117600 w 1549400"/>
                  <a:gd name="connsiteY57" fmla="*/ 185070 h 991520"/>
                  <a:gd name="connsiteX58" fmla="*/ 1085850 w 1549400"/>
                  <a:gd name="connsiteY58" fmla="*/ 191420 h 991520"/>
                  <a:gd name="connsiteX59" fmla="*/ 1047750 w 1549400"/>
                  <a:gd name="connsiteY59" fmla="*/ 204120 h 991520"/>
                  <a:gd name="connsiteX60" fmla="*/ 996950 w 1549400"/>
                  <a:gd name="connsiteY60" fmla="*/ 210470 h 991520"/>
                  <a:gd name="connsiteX61" fmla="*/ 958850 w 1549400"/>
                  <a:gd name="connsiteY61" fmla="*/ 223170 h 991520"/>
                  <a:gd name="connsiteX62" fmla="*/ 939800 w 1549400"/>
                  <a:gd name="connsiteY62" fmla="*/ 229520 h 991520"/>
                  <a:gd name="connsiteX63" fmla="*/ 920750 w 1549400"/>
                  <a:gd name="connsiteY63" fmla="*/ 242220 h 991520"/>
                  <a:gd name="connsiteX64" fmla="*/ 876300 w 1549400"/>
                  <a:gd name="connsiteY64" fmla="*/ 254920 h 991520"/>
                  <a:gd name="connsiteX65" fmla="*/ 825500 w 1549400"/>
                  <a:gd name="connsiteY65" fmla="*/ 293020 h 991520"/>
                  <a:gd name="connsiteX66" fmla="*/ 781050 w 1549400"/>
                  <a:gd name="connsiteY66" fmla="*/ 305720 h 991520"/>
                  <a:gd name="connsiteX67" fmla="*/ 762000 w 1549400"/>
                  <a:gd name="connsiteY67" fmla="*/ 318420 h 991520"/>
                  <a:gd name="connsiteX68" fmla="*/ 742950 w 1549400"/>
                  <a:gd name="connsiteY68" fmla="*/ 324770 h 991520"/>
                  <a:gd name="connsiteX69" fmla="*/ 717550 w 1549400"/>
                  <a:gd name="connsiteY69" fmla="*/ 337470 h 991520"/>
                  <a:gd name="connsiteX70" fmla="*/ 698500 w 1549400"/>
                  <a:gd name="connsiteY70" fmla="*/ 350170 h 991520"/>
                  <a:gd name="connsiteX71" fmla="*/ 660400 w 1549400"/>
                  <a:gd name="connsiteY71" fmla="*/ 362870 h 991520"/>
                  <a:gd name="connsiteX72" fmla="*/ 641350 w 1549400"/>
                  <a:gd name="connsiteY72" fmla="*/ 369220 h 991520"/>
                  <a:gd name="connsiteX73" fmla="*/ 615950 w 1549400"/>
                  <a:gd name="connsiteY73" fmla="*/ 375570 h 991520"/>
                  <a:gd name="connsiteX74" fmla="*/ 577850 w 1549400"/>
                  <a:gd name="connsiteY74" fmla="*/ 388270 h 991520"/>
                  <a:gd name="connsiteX75" fmla="*/ 558800 w 1549400"/>
                  <a:gd name="connsiteY75" fmla="*/ 394620 h 991520"/>
                  <a:gd name="connsiteX76" fmla="*/ 508000 w 1549400"/>
                  <a:gd name="connsiteY76" fmla="*/ 420020 h 991520"/>
                  <a:gd name="connsiteX77" fmla="*/ 482600 w 1549400"/>
                  <a:gd name="connsiteY77" fmla="*/ 426370 h 991520"/>
                  <a:gd name="connsiteX78" fmla="*/ 425450 w 1549400"/>
                  <a:gd name="connsiteY78" fmla="*/ 445420 h 991520"/>
                  <a:gd name="connsiteX79" fmla="*/ 406400 w 1549400"/>
                  <a:gd name="connsiteY79" fmla="*/ 451770 h 991520"/>
                  <a:gd name="connsiteX80" fmla="*/ 387350 w 1549400"/>
                  <a:gd name="connsiteY80" fmla="*/ 458120 h 991520"/>
                  <a:gd name="connsiteX81" fmla="*/ 355600 w 1549400"/>
                  <a:gd name="connsiteY81" fmla="*/ 464470 h 991520"/>
                  <a:gd name="connsiteX82" fmla="*/ 317500 w 1549400"/>
                  <a:gd name="connsiteY82" fmla="*/ 477170 h 991520"/>
                  <a:gd name="connsiteX83" fmla="*/ 298450 w 1549400"/>
                  <a:gd name="connsiteY83" fmla="*/ 483520 h 991520"/>
                  <a:gd name="connsiteX84" fmla="*/ 279400 w 1549400"/>
                  <a:gd name="connsiteY84" fmla="*/ 489870 h 991520"/>
                  <a:gd name="connsiteX85" fmla="*/ 260350 w 1549400"/>
                  <a:gd name="connsiteY85" fmla="*/ 502570 h 991520"/>
                  <a:gd name="connsiteX86" fmla="*/ 241300 w 1549400"/>
                  <a:gd name="connsiteY86" fmla="*/ 508920 h 991520"/>
                  <a:gd name="connsiteX87" fmla="*/ 222250 w 1549400"/>
                  <a:gd name="connsiteY87" fmla="*/ 521620 h 991520"/>
                  <a:gd name="connsiteX88" fmla="*/ 196850 w 1549400"/>
                  <a:gd name="connsiteY88" fmla="*/ 534320 h 991520"/>
                  <a:gd name="connsiteX89" fmla="*/ 165100 w 1549400"/>
                  <a:gd name="connsiteY89" fmla="*/ 559720 h 991520"/>
                  <a:gd name="connsiteX90" fmla="*/ 127000 w 1549400"/>
                  <a:gd name="connsiteY90" fmla="*/ 585120 h 991520"/>
                  <a:gd name="connsiteX91" fmla="*/ 107950 w 1549400"/>
                  <a:gd name="connsiteY91" fmla="*/ 623220 h 991520"/>
                  <a:gd name="connsiteX92" fmla="*/ 88900 w 1549400"/>
                  <a:gd name="connsiteY92" fmla="*/ 686720 h 991520"/>
                  <a:gd name="connsiteX93" fmla="*/ 76200 w 1549400"/>
                  <a:gd name="connsiteY93" fmla="*/ 724820 h 991520"/>
                  <a:gd name="connsiteX94" fmla="*/ 82550 w 1549400"/>
                  <a:gd name="connsiteY94" fmla="*/ 807370 h 991520"/>
                  <a:gd name="connsiteX95" fmla="*/ 88900 w 1549400"/>
                  <a:gd name="connsiteY95" fmla="*/ 839120 h 991520"/>
                  <a:gd name="connsiteX96" fmla="*/ 82550 w 1549400"/>
                  <a:gd name="connsiteY96" fmla="*/ 934370 h 991520"/>
                  <a:gd name="connsiteX97" fmla="*/ 63500 w 1549400"/>
                  <a:gd name="connsiteY97" fmla="*/ 991520 h 991520"/>
                  <a:gd name="connsiteX0" fmla="*/ 82550 w 1549400"/>
                  <a:gd name="connsiteY0" fmla="*/ 934370 h 934370"/>
                  <a:gd name="connsiteX1" fmla="*/ 19050 w 1549400"/>
                  <a:gd name="connsiteY1" fmla="*/ 807370 h 934370"/>
                  <a:gd name="connsiteX2" fmla="*/ 6350 w 1549400"/>
                  <a:gd name="connsiteY2" fmla="*/ 769270 h 934370"/>
                  <a:gd name="connsiteX3" fmla="*/ 0 w 1549400"/>
                  <a:gd name="connsiteY3" fmla="*/ 750220 h 934370"/>
                  <a:gd name="connsiteX4" fmla="*/ 6350 w 1549400"/>
                  <a:gd name="connsiteY4" fmla="*/ 661320 h 934370"/>
                  <a:gd name="connsiteX5" fmla="*/ 19050 w 1549400"/>
                  <a:gd name="connsiteY5" fmla="*/ 623220 h 934370"/>
                  <a:gd name="connsiteX6" fmla="*/ 50800 w 1549400"/>
                  <a:gd name="connsiteY6" fmla="*/ 496220 h 934370"/>
                  <a:gd name="connsiteX7" fmla="*/ 69850 w 1549400"/>
                  <a:gd name="connsiteY7" fmla="*/ 483520 h 934370"/>
                  <a:gd name="connsiteX8" fmla="*/ 120650 w 1549400"/>
                  <a:gd name="connsiteY8" fmla="*/ 470820 h 934370"/>
                  <a:gd name="connsiteX9" fmla="*/ 158750 w 1549400"/>
                  <a:gd name="connsiteY9" fmla="*/ 445420 h 934370"/>
                  <a:gd name="connsiteX10" fmla="*/ 203200 w 1549400"/>
                  <a:gd name="connsiteY10" fmla="*/ 426370 h 934370"/>
                  <a:gd name="connsiteX11" fmla="*/ 222250 w 1549400"/>
                  <a:gd name="connsiteY11" fmla="*/ 420020 h 934370"/>
                  <a:gd name="connsiteX12" fmla="*/ 260350 w 1549400"/>
                  <a:gd name="connsiteY12" fmla="*/ 394620 h 934370"/>
                  <a:gd name="connsiteX13" fmla="*/ 279400 w 1549400"/>
                  <a:gd name="connsiteY13" fmla="*/ 381920 h 934370"/>
                  <a:gd name="connsiteX14" fmla="*/ 330200 w 1549400"/>
                  <a:gd name="connsiteY14" fmla="*/ 350170 h 934370"/>
                  <a:gd name="connsiteX15" fmla="*/ 355600 w 1549400"/>
                  <a:gd name="connsiteY15" fmla="*/ 337470 h 934370"/>
                  <a:gd name="connsiteX16" fmla="*/ 374650 w 1549400"/>
                  <a:gd name="connsiteY16" fmla="*/ 318420 h 934370"/>
                  <a:gd name="connsiteX17" fmla="*/ 393700 w 1549400"/>
                  <a:gd name="connsiteY17" fmla="*/ 312070 h 934370"/>
                  <a:gd name="connsiteX18" fmla="*/ 412750 w 1549400"/>
                  <a:gd name="connsiteY18" fmla="*/ 299370 h 934370"/>
                  <a:gd name="connsiteX19" fmla="*/ 431800 w 1549400"/>
                  <a:gd name="connsiteY19" fmla="*/ 293020 h 934370"/>
                  <a:gd name="connsiteX20" fmla="*/ 488950 w 1549400"/>
                  <a:gd name="connsiteY20" fmla="*/ 280320 h 934370"/>
                  <a:gd name="connsiteX21" fmla="*/ 577850 w 1549400"/>
                  <a:gd name="connsiteY21" fmla="*/ 267620 h 934370"/>
                  <a:gd name="connsiteX22" fmla="*/ 647700 w 1549400"/>
                  <a:gd name="connsiteY22" fmla="*/ 254920 h 934370"/>
                  <a:gd name="connsiteX23" fmla="*/ 685800 w 1549400"/>
                  <a:gd name="connsiteY23" fmla="*/ 242220 h 934370"/>
                  <a:gd name="connsiteX24" fmla="*/ 711200 w 1549400"/>
                  <a:gd name="connsiteY24" fmla="*/ 235870 h 934370"/>
                  <a:gd name="connsiteX25" fmla="*/ 755650 w 1549400"/>
                  <a:gd name="connsiteY25" fmla="*/ 216820 h 934370"/>
                  <a:gd name="connsiteX26" fmla="*/ 806450 w 1549400"/>
                  <a:gd name="connsiteY26" fmla="*/ 204120 h 934370"/>
                  <a:gd name="connsiteX27" fmla="*/ 857250 w 1549400"/>
                  <a:gd name="connsiteY27" fmla="*/ 178720 h 934370"/>
                  <a:gd name="connsiteX28" fmla="*/ 914400 w 1549400"/>
                  <a:gd name="connsiteY28" fmla="*/ 166020 h 934370"/>
                  <a:gd name="connsiteX29" fmla="*/ 971550 w 1549400"/>
                  <a:gd name="connsiteY29" fmla="*/ 159670 h 934370"/>
                  <a:gd name="connsiteX30" fmla="*/ 1003300 w 1549400"/>
                  <a:gd name="connsiteY30" fmla="*/ 153320 h 934370"/>
                  <a:gd name="connsiteX31" fmla="*/ 1028700 w 1549400"/>
                  <a:gd name="connsiteY31" fmla="*/ 146970 h 934370"/>
                  <a:gd name="connsiteX32" fmla="*/ 1085850 w 1549400"/>
                  <a:gd name="connsiteY32" fmla="*/ 140620 h 934370"/>
                  <a:gd name="connsiteX33" fmla="*/ 1104900 w 1549400"/>
                  <a:gd name="connsiteY33" fmla="*/ 134270 h 934370"/>
                  <a:gd name="connsiteX34" fmla="*/ 1143000 w 1549400"/>
                  <a:gd name="connsiteY34" fmla="*/ 127920 h 934370"/>
                  <a:gd name="connsiteX35" fmla="*/ 1174750 w 1549400"/>
                  <a:gd name="connsiteY35" fmla="*/ 108870 h 934370"/>
                  <a:gd name="connsiteX36" fmla="*/ 1231900 w 1549400"/>
                  <a:gd name="connsiteY36" fmla="*/ 89820 h 934370"/>
                  <a:gd name="connsiteX37" fmla="*/ 1250950 w 1549400"/>
                  <a:gd name="connsiteY37" fmla="*/ 83470 h 934370"/>
                  <a:gd name="connsiteX38" fmla="*/ 1276350 w 1549400"/>
                  <a:gd name="connsiteY38" fmla="*/ 70770 h 934370"/>
                  <a:gd name="connsiteX39" fmla="*/ 1320800 w 1549400"/>
                  <a:gd name="connsiteY39" fmla="*/ 51720 h 934370"/>
                  <a:gd name="connsiteX40" fmla="*/ 1339850 w 1549400"/>
                  <a:gd name="connsiteY40" fmla="*/ 39020 h 934370"/>
                  <a:gd name="connsiteX41" fmla="*/ 1403350 w 1549400"/>
                  <a:gd name="connsiteY41" fmla="*/ 19970 h 934370"/>
                  <a:gd name="connsiteX42" fmla="*/ 1479550 w 1549400"/>
                  <a:gd name="connsiteY42" fmla="*/ 920 h 934370"/>
                  <a:gd name="connsiteX43" fmla="*/ 1543050 w 1549400"/>
                  <a:gd name="connsiteY43" fmla="*/ 7270 h 934370"/>
                  <a:gd name="connsiteX44" fmla="*/ 1549400 w 1549400"/>
                  <a:gd name="connsiteY44" fmla="*/ 26320 h 934370"/>
                  <a:gd name="connsiteX45" fmla="*/ 1524000 w 1549400"/>
                  <a:gd name="connsiteY45" fmla="*/ 58070 h 934370"/>
                  <a:gd name="connsiteX46" fmla="*/ 1466850 w 1549400"/>
                  <a:gd name="connsiteY46" fmla="*/ 70770 h 934370"/>
                  <a:gd name="connsiteX47" fmla="*/ 1422400 w 1549400"/>
                  <a:gd name="connsiteY47" fmla="*/ 77120 h 934370"/>
                  <a:gd name="connsiteX48" fmla="*/ 1403350 w 1549400"/>
                  <a:gd name="connsiteY48" fmla="*/ 89820 h 934370"/>
                  <a:gd name="connsiteX49" fmla="*/ 1358900 w 1549400"/>
                  <a:gd name="connsiteY49" fmla="*/ 96170 h 934370"/>
                  <a:gd name="connsiteX50" fmla="*/ 1320800 w 1549400"/>
                  <a:gd name="connsiteY50" fmla="*/ 108870 h 934370"/>
                  <a:gd name="connsiteX51" fmla="*/ 1301750 w 1549400"/>
                  <a:gd name="connsiteY51" fmla="*/ 115220 h 934370"/>
                  <a:gd name="connsiteX52" fmla="*/ 1276350 w 1549400"/>
                  <a:gd name="connsiteY52" fmla="*/ 127920 h 934370"/>
                  <a:gd name="connsiteX53" fmla="*/ 1257300 w 1549400"/>
                  <a:gd name="connsiteY53" fmla="*/ 140620 h 934370"/>
                  <a:gd name="connsiteX54" fmla="*/ 1238250 w 1549400"/>
                  <a:gd name="connsiteY54" fmla="*/ 146970 h 934370"/>
                  <a:gd name="connsiteX55" fmla="*/ 1187450 w 1549400"/>
                  <a:gd name="connsiteY55" fmla="*/ 166020 h 934370"/>
                  <a:gd name="connsiteX56" fmla="*/ 1155700 w 1549400"/>
                  <a:gd name="connsiteY56" fmla="*/ 172370 h 934370"/>
                  <a:gd name="connsiteX57" fmla="*/ 1117600 w 1549400"/>
                  <a:gd name="connsiteY57" fmla="*/ 185070 h 934370"/>
                  <a:gd name="connsiteX58" fmla="*/ 1085850 w 1549400"/>
                  <a:gd name="connsiteY58" fmla="*/ 191420 h 934370"/>
                  <a:gd name="connsiteX59" fmla="*/ 1047750 w 1549400"/>
                  <a:gd name="connsiteY59" fmla="*/ 204120 h 934370"/>
                  <a:gd name="connsiteX60" fmla="*/ 996950 w 1549400"/>
                  <a:gd name="connsiteY60" fmla="*/ 210470 h 934370"/>
                  <a:gd name="connsiteX61" fmla="*/ 958850 w 1549400"/>
                  <a:gd name="connsiteY61" fmla="*/ 223170 h 934370"/>
                  <a:gd name="connsiteX62" fmla="*/ 939800 w 1549400"/>
                  <a:gd name="connsiteY62" fmla="*/ 229520 h 934370"/>
                  <a:gd name="connsiteX63" fmla="*/ 920750 w 1549400"/>
                  <a:gd name="connsiteY63" fmla="*/ 242220 h 934370"/>
                  <a:gd name="connsiteX64" fmla="*/ 876300 w 1549400"/>
                  <a:gd name="connsiteY64" fmla="*/ 254920 h 934370"/>
                  <a:gd name="connsiteX65" fmla="*/ 825500 w 1549400"/>
                  <a:gd name="connsiteY65" fmla="*/ 293020 h 934370"/>
                  <a:gd name="connsiteX66" fmla="*/ 781050 w 1549400"/>
                  <a:gd name="connsiteY66" fmla="*/ 305720 h 934370"/>
                  <a:gd name="connsiteX67" fmla="*/ 762000 w 1549400"/>
                  <a:gd name="connsiteY67" fmla="*/ 318420 h 934370"/>
                  <a:gd name="connsiteX68" fmla="*/ 742950 w 1549400"/>
                  <a:gd name="connsiteY68" fmla="*/ 324770 h 934370"/>
                  <a:gd name="connsiteX69" fmla="*/ 717550 w 1549400"/>
                  <a:gd name="connsiteY69" fmla="*/ 337470 h 934370"/>
                  <a:gd name="connsiteX70" fmla="*/ 698500 w 1549400"/>
                  <a:gd name="connsiteY70" fmla="*/ 350170 h 934370"/>
                  <a:gd name="connsiteX71" fmla="*/ 660400 w 1549400"/>
                  <a:gd name="connsiteY71" fmla="*/ 362870 h 934370"/>
                  <a:gd name="connsiteX72" fmla="*/ 641350 w 1549400"/>
                  <a:gd name="connsiteY72" fmla="*/ 369220 h 934370"/>
                  <a:gd name="connsiteX73" fmla="*/ 615950 w 1549400"/>
                  <a:gd name="connsiteY73" fmla="*/ 375570 h 934370"/>
                  <a:gd name="connsiteX74" fmla="*/ 577850 w 1549400"/>
                  <a:gd name="connsiteY74" fmla="*/ 388270 h 934370"/>
                  <a:gd name="connsiteX75" fmla="*/ 558800 w 1549400"/>
                  <a:gd name="connsiteY75" fmla="*/ 394620 h 934370"/>
                  <a:gd name="connsiteX76" fmla="*/ 508000 w 1549400"/>
                  <a:gd name="connsiteY76" fmla="*/ 420020 h 934370"/>
                  <a:gd name="connsiteX77" fmla="*/ 482600 w 1549400"/>
                  <a:gd name="connsiteY77" fmla="*/ 426370 h 934370"/>
                  <a:gd name="connsiteX78" fmla="*/ 425450 w 1549400"/>
                  <a:gd name="connsiteY78" fmla="*/ 445420 h 934370"/>
                  <a:gd name="connsiteX79" fmla="*/ 406400 w 1549400"/>
                  <a:gd name="connsiteY79" fmla="*/ 451770 h 934370"/>
                  <a:gd name="connsiteX80" fmla="*/ 387350 w 1549400"/>
                  <a:gd name="connsiteY80" fmla="*/ 458120 h 934370"/>
                  <a:gd name="connsiteX81" fmla="*/ 355600 w 1549400"/>
                  <a:gd name="connsiteY81" fmla="*/ 464470 h 934370"/>
                  <a:gd name="connsiteX82" fmla="*/ 317500 w 1549400"/>
                  <a:gd name="connsiteY82" fmla="*/ 477170 h 934370"/>
                  <a:gd name="connsiteX83" fmla="*/ 298450 w 1549400"/>
                  <a:gd name="connsiteY83" fmla="*/ 483520 h 934370"/>
                  <a:gd name="connsiteX84" fmla="*/ 279400 w 1549400"/>
                  <a:gd name="connsiteY84" fmla="*/ 489870 h 934370"/>
                  <a:gd name="connsiteX85" fmla="*/ 260350 w 1549400"/>
                  <a:gd name="connsiteY85" fmla="*/ 502570 h 934370"/>
                  <a:gd name="connsiteX86" fmla="*/ 241300 w 1549400"/>
                  <a:gd name="connsiteY86" fmla="*/ 508920 h 934370"/>
                  <a:gd name="connsiteX87" fmla="*/ 222250 w 1549400"/>
                  <a:gd name="connsiteY87" fmla="*/ 521620 h 934370"/>
                  <a:gd name="connsiteX88" fmla="*/ 196850 w 1549400"/>
                  <a:gd name="connsiteY88" fmla="*/ 534320 h 934370"/>
                  <a:gd name="connsiteX89" fmla="*/ 165100 w 1549400"/>
                  <a:gd name="connsiteY89" fmla="*/ 559720 h 934370"/>
                  <a:gd name="connsiteX90" fmla="*/ 127000 w 1549400"/>
                  <a:gd name="connsiteY90" fmla="*/ 585120 h 934370"/>
                  <a:gd name="connsiteX91" fmla="*/ 107950 w 1549400"/>
                  <a:gd name="connsiteY91" fmla="*/ 623220 h 934370"/>
                  <a:gd name="connsiteX92" fmla="*/ 88900 w 1549400"/>
                  <a:gd name="connsiteY92" fmla="*/ 686720 h 934370"/>
                  <a:gd name="connsiteX93" fmla="*/ 76200 w 1549400"/>
                  <a:gd name="connsiteY93" fmla="*/ 724820 h 934370"/>
                  <a:gd name="connsiteX94" fmla="*/ 82550 w 1549400"/>
                  <a:gd name="connsiteY94" fmla="*/ 807370 h 934370"/>
                  <a:gd name="connsiteX95" fmla="*/ 88900 w 1549400"/>
                  <a:gd name="connsiteY95" fmla="*/ 839120 h 934370"/>
                  <a:gd name="connsiteX96" fmla="*/ 82550 w 1549400"/>
                  <a:gd name="connsiteY96" fmla="*/ 934370 h 934370"/>
                  <a:gd name="connsiteX0" fmla="*/ 88900 w 1549400"/>
                  <a:gd name="connsiteY0" fmla="*/ 839120 h 839120"/>
                  <a:gd name="connsiteX1" fmla="*/ 19050 w 1549400"/>
                  <a:gd name="connsiteY1" fmla="*/ 807370 h 839120"/>
                  <a:gd name="connsiteX2" fmla="*/ 6350 w 1549400"/>
                  <a:gd name="connsiteY2" fmla="*/ 769270 h 839120"/>
                  <a:gd name="connsiteX3" fmla="*/ 0 w 1549400"/>
                  <a:gd name="connsiteY3" fmla="*/ 750220 h 839120"/>
                  <a:gd name="connsiteX4" fmla="*/ 6350 w 1549400"/>
                  <a:gd name="connsiteY4" fmla="*/ 661320 h 839120"/>
                  <a:gd name="connsiteX5" fmla="*/ 19050 w 1549400"/>
                  <a:gd name="connsiteY5" fmla="*/ 623220 h 839120"/>
                  <a:gd name="connsiteX6" fmla="*/ 50800 w 1549400"/>
                  <a:gd name="connsiteY6" fmla="*/ 496220 h 839120"/>
                  <a:gd name="connsiteX7" fmla="*/ 69850 w 1549400"/>
                  <a:gd name="connsiteY7" fmla="*/ 483520 h 839120"/>
                  <a:gd name="connsiteX8" fmla="*/ 120650 w 1549400"/>
                  <a:gd name="connsiteY8" fmla="*/ 470820 h 839120"/>
                  <a:gd name="connsiteX9" fmla="*/ 158750 w 1549400"/>
                  <a:gd name="connsiteY9" fmla="*/ 445420 h 839120"/>
                  <a:gd name="connsiteX10" fmla="*/ 203200 w 1549400"/>
                  <a:gd name="connsiteY10" fmla="*/ 426370 h 839120"/>
                  <a:gd name="connsiteX11" fmla="*/ 222250 w 1549400"/>
                  <a:gd name="connsiteY11" fmla="*/ 420020 h 839120"/>
                  <a:gd name="connsiteX12" fmla="*/ 260350 w 1549400"/>
                  <a:gd name="connsiteY12" fmla="*/ 394620 h 839120"/>
                  <a:gd name="connsiteX13" fmla="*/ 279400 w 1549400"/>
                  <a:gd name="connsiteY13" fmla="*/ 381920 h 839120"/>
                  <a:gd name="connsiteX14" fmla="*/ 330200 w 1549400"/>
                  <a:gd name="connsiteY14" fmla="*/ 350170 h 839120"/>
                  <a:gd name="connsiteX15" fmla="*/ 355600 w 1549400"/>
                  <a:gd name="connsiteY15" fmla="*/ 337470 h 839120"/>
                  <a:gd name="connsiteX16" fmla="*/ 374650 w 1549400"/>
                  <a:gd name="connsiteY16" fmla="*/ 318420 h 839120"/>
                  <a:gd name="connsiteX17" fmla="*/ 393700 w 1549400"/>
                  <a:gd name="connsiteY17" fmla="*/ 312070 h 839120"/>
                  <a:gd name="connsiteX18" fmla="*/ 412750 w 1549400"/>
                  <a:gd name="connsiteY18" fmla="*/ 299370 h 839120"/>
                  <a:gd name="connsiteX19" fmla="*/ 431800 w 1549400"/>
                  <a:gd name="connsiteY19" fmla="*/ 293020 h 839120"/>
                  <a:gd name="connsiteX20" fmla="*/ 488950 w 1549400"/>
                  <a:gd name="connsiteY20" fmla="*/ 280320 h 839120"/>
                  <a:gd name="connsiteX21" fmla="*/ 577850 w 1549400"/>
                  <a:gd name="connsiteY21" fmla="*/ 267620 h 839120"/>
                  <a:gd name="connsiteX22" fmla="*/ 647700 w 1549400"/>
                  <a:gd name="connsiteY22" fmla="*/ 254920 h 839120"/>
                  <a:gd name="connsiteX23" fmla="*/ 685800 w 1549400"/>
                  <a:gd name="connsiteY23" fmla="*/ 242220 h 839120"/>
                  <a:gd name="connsiteX24" fmla="*/ 711200 w 1549400"/>
                  <a:gd name="connsiteY24" fmla="*/ 235870 h 839120"/>
                  <a:gd name="connsiteX25" fmla="*/ 755650 w 1549400"/>
                  <a:gd name="connsiteY25" fmla="*/ 216820 h 839120"/>
                  <a:gd name="connsiteX26" fmla="*/ 806450 w 1549400"/>
                  <a:gd name="connsiteY26" fmla="*/ 204120 h 839120"/>
                  <a:gd name="connsiteX27" fmla="*/ 857250 w 1549400"/>
                  <a:gd name="connsiteY27" fmla="*/ 178720 h 839120"/>
                  <a:gd name="connsiteX28" fmla="*/ 914400 w 1549400"/>
                  <a:gd name="connsiteY28" fmla="*/ 166020 h 839120"/>
                  <a:gd name="connsiteX29" fmla="*/ 971550 w 1549400"/>
                  <a:gd name="connsiteY29" fmla="*/ 159670 h 839120"/>
                  <a:gd name="connsiteX30" fmla="*/ 1003300 w 1549400"/>
                  <a:gd name="connsiteY30" fmla="*/ 153320 h 839120"/>
                  <a:gd name="connsiteX31" fmla="*/ 1028700 w 1549400"/>
                  <a:gd name="connsiteY31" fmla="*/ 146970 h 839120"/>
                  <a:gd name="connsiteX32" fmla="*/ 1085850 w 1549400"/>
                  <a:gd name="connsiteY32" fmla="*/ 140620 h 839120"/>
                  <a:gd name="connsiteX33" fmla="*/ 1104900 w 1549400"/>
                  <a:gd name="connsiteY33" fmla="*/ 134270 h 839120"/>
                  <a:gd name="connsiteX34" fmla="*/ 1143000 w 1549400"/>
                  <a:gd name="connsiteY34" fmla="*/ 127920 h 839120"/>
                  <a:gd name="connsiteX35" fmla="*/ 1174750 w 1549400"/>
                  <a:gd name="connsiteY35" fmla="*/ 108870 h 839120"/>
                  <a:gd name="connsiteX36" fmla="*/ 1231900 w 1549400"/>
                  <a:gd name="connsiteY36" fmla="*/ 89820 h 839120"/>
                  <a:gd name="connsiteX37" fmla="*/ 1250950 w 1549400"/>
                  <a:gd name="connsiteY37" fmla="*/ 83470 h 839120"/>
                  <a:gd name="connsiteX38" fmla="*/ 1276350 w 1549400"/>
                  <a:gd name="connsiteY38" fmla="*/ 70770 h 839120"/>
                  <a:gd name="connsiteX39" fmla="*/ 1320800 w 1549400"/>
                  <a:gd name="connsiteY39" fmla="*/ 51720 h 839120"/>
                  <a:gd name="connsiteX40" fmla="*/ 1339850 w 1549400"/>
                  <a:gd name="connsiteY40" fmla="*/ 39020 h 839120"/>
                  <a:gd name="connsiteX41" fmla="*/ 1403350 w 1549400"/>
                  <a:gd name="connsiteY41" fmla="*/ 19970 h 839120"/>
                  <a:gd name="connsiteX42" fmla="*/ 1479550 w 1549400"/>
                  <a:gd name="connsiteY42" fmla="*/ 920 h 839120"/>
                  <a:gd name="connsiteX43" fmla="*/ 1543050 w 1549400"/>
                  <a:gd name="connsiteY43" fmla="*/ 7270 h 839120"/>
                  <a:gd name="connsiteX44" fmla="*/ 1549400 w 1549400"/>
                  <a:gd name="connsiteY44" fmla="*/ 26320 h 839120"/>
                  <a:gd name="connsiteX45" fmla="*/ 1524000 w 1549400"/>
                  <a:gd name="connsiteY45" fmla="*/ 58070 h 839120"/>
                  <a:gd name="connsiteX46" fmla="*/ 1466850 w 1549400"/>
                  <a:gd name="connsiteY46" fmla="*/ 70770 h 839120"/>
                  <a:gd name="connsiteX47" fmla="*/ 1422400 w 1549400"/>
                  <a:gd name="connsiteY47" fmla="*/ 77120 h 839120"/>
                  <a:gd name="connsiteX48" fmla="*/ 1403350 w 1549400"/>
                  <a:gd name="connsiteY48" fmla="*/ 89820 h 839120"/>
                  <a:gd name="connsiteX49" fmla="*/ 1358900 w 1549400"/>
                  <a:gd name="connsiteY49" fmla="*/ 96170 h 839120"/>
                  <a:gd name="connsiteX50" fmla="*/ 1320800 w 1549400"/>
                  <a:gd name="connsiteY50" fmla="*/ 108870 h 839120"/>
                  <a:gd name="connsiteX51" fmla="*/ 1301750 w 1549400"/>
                  <a:gd name="connsiteY51" fmla="*/ 115220 h 839120"/>
                  <a:gd name="connsiteX52" fmla="*/ 1276350 w 1549400"/>
                  <a:gd name="connsiteY52" fmla="*/ 127920 h 839120"/>
                  <a:gd name="connsiteX53" fmla="*/ 1257300 w 1549400"/>
                  <a:gd name="connsiteY53" fmla="*/ 140620 h 839120"/>
                  <a:gd name="connsiteX54" fmla="*/ 1238250 w 1549400"/>
                  <a:gd name="connsiteY54" fmla="*/ 146970 h 839120"/>
                  <a:gd name="connsiteX55" fmla="*/ 1187450 w 1549400"/>
                  <a:gd name="connsiteY55" fmla="*/ 166020 h 839120"/>
                  <a:gd name="connsiteX56" fmla="*/ 1155700 w 1549400"/>
                  <a:gd name="connsiteY56" fmla="*/ 172370 h 839120"/>
                  <a:gd name="connsiteX57" fmla="*/ 1117600 w 1549400"/>
                  <a:gd name="connsiteY57" fmla="*/ 185070 h 839120"/>
                  <a:gd name="connsiteX58" fmla="*/ 1085850 w 1549400"/>
                  <a:gd name="connsiteY58" fmla="*/ 191420 h 839120"/>
                  <a:gd name="connsiteX59" fmla="*/ 1047750 w 1549400"/>
                  <a:gd name="connsiteY59" fmla="*/ 204120 h 839120"/>
                  <a:gd name="connsiteX60" fmla="*/ 996950 w 1549400"/>
                  <a:gd name="connsiteY60" fmla="*/ 210470 h 839120"/>
                  <a:gd name="connsiteX61" fmla="*/ 958850 w 1549400"/>
                  <a:gd name="connsiteY61" fmla="*/ 223170 h 839120"/>
                  <a:gd name="connsiteX62" fmla="*/ 939800 w 1549400"/>
                  <a:gd name="connsiteY62" fmla="*/ 229520 h 839120"/>
                  <a:gd name="connsiteX63" fmla="*/ 920750 w 1549400"/>
                  <a:gd name="connsiteY63" fmla="*/ 242220 h 839120"/>
                  <a:gd name="connsiteX64" fmla="*/ 876300 w 1549400"/>
                  <a:gd name="connsiteY64" fmla="*/ 254920 h 839120"/>
                  <a:gd name="connsiteX65" fmla="*/ 825500 w 1549400"/>
                  <a:gd name="connsiteY65" fmla="*/ 293020 h 839120"/>
                  <a:gd name="connsiteX66" fmla="*/ 781050 w 1549400"/>
                  <a:gd name="connsiteY66" fmla="*/ 305720 h 839120"/>
                  <a:gd name="connsiteX67" fmla="*/ 762000 w 1549400"/>
                  <a:gd name="connsiteY67" fmla="*/ 318420 h 839120"/>
                  <a:gd name="connsiteX68" fmla="*/ 742950 w 1549400"/>
                  <a:gd name="connsiteY68" fmla="*/ 324770 h 839120"/>
                  <a:gd name="connsiteX69" fmla="*/ 717550 w 1549400"/>
                  <a:gd name="connsiteY69" fmla="*/ 337470 h 839120"/>
                  <a:gd name="connsiteX70" fmla="*/ 698500 w 1549400"/>
                  <a:gd name="connsiteY70" fmla="*/ 350170 h 839120"/>
                  <a:gd name="connsiteX71" fmla="*/ 660400 w 1549400"/>
                  <a:gd name="connsiteY71" fmla="*/ 362870 h 839120"/>
                  <a:gd name="connsiteX72" fmla="*/ 641350 w 1549400"/>
                  <a:gd name="connsiteY72" fmla="*/ 369220 h 839120"/>
                  <a:gd name="connsiteX73" fmla="*/ 615950 w 1549400"/>
                  <a:gd name="connsiteY73" fmla="*/ 375570 h 839120"/>
                  <a:gd name="connsiteX74" fmla="*/ 577850 w 1549400"/>
                  <a:gd name="connsiteY74" fmla="*/ 388270 h 839120"/>
                  <a:gd name="connsiteX75" fmla="*/ 558800 w 1549400"/>
                  <a:gd name="connsiteY75" fmla="*/ 394620 h 839120"/>
                  <a:gd name="connsiteX76" fmla="*/ 508000 w 1549400"/>
                  <a:gd name="connsiteY76" fmla="*/ 420020 h 839120"/>
                  <a:gd name="connsiteX77" fmla="*/ 482600 w 1549400"/>
                  <a:gd name="connsiteY77" fmla="*/ 426370 h 839120"/>
                  <a:gd name="connsiteX78" fmla="*/ 425450 w 1549400"/>
                  <a:gd name="connsiteY78" fmla="*/ 445420 h 839120"/>
                  <a:gd name="connsiteX79" fmla="*/ 406400 w 1549400"/>
                  <a:gd name="connsiteY79" fmla="*/ 451770 h 839120"/>
                  <a:gd name="connsiteX80" fmla="*/ 387350 w 1549400"/>
                  <a:gd name="connsiteY80" fmla="*/ 458120 h 839120"/>
                  <a:gd name="connsiteX81" fmla="*/ 355600 w 1549400"/>
                  <a:gd name="connsiteY81" fmla="*/ 464470 h 839120"/>
                  <a:gd name="connsiteX82" fmla="*/ 317500 w 1549400"/>
                  <a:gd name="connsiteY82" fmla="*/ 477170 h 839120"/>
                  <a:gd name="connsiteX83" fmla="*/ 298450 w 1549400"/>
                  <a:gd name="connsiteY83" fmla="*/ 483520 h 839120"/>
                  <a:gd name="connsiteX84" fmla="*/ 279400 w 1549400"/>
                  <a:gd name="connsiteY84" fmla="*/ 489870 h 839120"/>
                  <a:gd name="connsiteX85" fmla="*/ 260350 w 1549400"/>
                  <a:gd name="connsiteY85" fmla="*/ 502570 h 839120"/>
                  <a:gd name="connsiteX86" fmla="*/ 241300 w 1549400"/>
                  <a:gd name="connsiteY86" fmla="*/ 508920 h 839120"/>
                  <a:gd name="connsiteX87" fmla="*/ 222250 w 1549400"/>
                  <a:gd name="connsiteY87" fmla="*/ 521620 h 839120"/>
                  <a:gd name="connsiteX88" fmla="*/ 196850 w 1549400"/>
                  <a:gd name="connsiteY88" fmla="*/ 534320 h 839120"/>
                  <a:gd name="connsiteX89" fmla="*/ 165100 w 1549400"/>
                  <a:gd name="connsiteY89" fmla="*/ 559720 h 839120"/>
                  <a:gd name="connsiteX90" fmla="*/ 127000 w 1549400"/>
                  <a:gd name="connsiteY90" fmla="*/ 585120 h 839120"/>
                  <a:gd name="connsiteX91" fmla="*/ 107950 w 1549400"/>
                  <a:gd name="connsiteY91" fmla="*/ 623220 h 839120"/>
                  <a:gd name="connsiteX92" fmla="*/ 88900 w 1549400"/>
                  <a:gd name="connsiteY92" fmla="*/ 686720 h 839120"/>
                  <a:gd name="connsiteX93" fmla="*/ 76200 w 1549400"/>
                  <a:gd name="connsiteY93" fmla="*/ 724820 h 839120"/>
                  <a:gd name="connsiteX94" fmla="*/ 82550 w 1549400"/>
                  <a:gd name="connsiteY94" fmla="*/ 807370 h 839120"/>
                  <a:gd name="connsiteX95" fmla="*/ 88900 w 1549400"/>
                  <a:gd name="connsiteY95" fmla="*/ 839120 h 839120"/>
                  <a:gd name="connsiteX0" fmla="*/ 82550 w 1549400"/>
                  <a:gd name="connsiteY0" fmla="*/ 807370 h 821128"/>
                  <a:gd name="connsiteX1" fmla="*/ 19050 w 1549400"/>
                  <a:gd name="connsiteY1" fmla="*/ 807370 h 821128"/>
                  <a:gd name="connsiteX2" fmla="*/ 6350 w 1549400"/>
                  <a:gd name="connsiteY2" fmla="*/ 769270 h 821128"/>
                  <a:gd name="connsiteX3" fmla="*/ 0 w 1549400"/>
                  <a:gd name="connsiteY3" fmla="*/ 750220 h 821128"/>
                  <a:gd name="connsiteX4" fmla="*/ 6350 w 1549400"/>
                  <a:gd name="connsiteY4" fmla="*/ 661320 h 821128"/>
                  <a:gd name="connsiteX5" fmla="*/ 19050 w 1549400"/>
                  <a:gd name="connsiteY5" fmla="*/ 623220 h 821128"/>
                  <a:gd name="connsiteX6" fmla="*/ 50800 w 1549400"/>
                  <a:gd name="connsiteY6" fmla="*/ 496220 h 821128"/>
                  <a:gd name="connsiteX7" fmla="*/ 69850 w 1549400"/>
                  <a:gd name="connsiteY7" fmla="*/ 483520 h 821128"/>
                  <a:gd name="connsiteX8" fmla="*/ 120650 w 1549400"/>
                  <a:gd name="connsiteY8" fmla="*/ 470820 h 821128"/>
                  <a:gd name="connsiteX9" fmla="*/ 158750 w 1549400"/>
                  <a:gd name="connsiteY9" fmla="*/ 445420 h 821128"/>
                  <a:gd name="connsiteX10" fmla="*/ 203200 w 1549400"/>
                  <a:gd name="connsiteY10" fmla="*/ 426370 h 821128"/>
                  <a:gd name="connsiteX11" fmla="*/ 222250 w 1549400"/>
                  <a:gd name="connsiteY11" fmla="*/ 420020 h 821128"/>
                  <a:gd name="connsiteX12" fmla="*/ 260350 w 1549400"/>
                  <a:gd name="connsiteY12" fmla="*/ 394620 h 821128"/>
                  <a:gd name="connsiteX13" fmla="*/ 279400 w 1549400"/>
                  <a:gd name="connsiteY13" fmla="*/ 381920 h 821128"/>
                  <a:gd name="connsiteX14" fmla="*/ 330200 w 1549400"/>
                  <a:gd name="connsiteY14" fmla="*/ 350170 h 821128"/>
                  <a:gd name="connsiteX15" fmla="*/ 355600 w 1549400"/>
                  <a:gd name="connsiteY15" fmla="*/ 337470 h 821128"/>
                  <a:gd name="connsiteX16" fmla="*/ 374650 w 1549400"/>
                  <a:gd name="connsiteY16" fmla="*/ 318420 h 821128"/>
                  <a:gd name="connsiteX17" fmla="*/ 393700 w 1549400"/>
                  <a:gd name="connsiteY17" fmla="*/ 312070 h 821128"/>
                  <a:gd name="connsiteX18" fmla="*/ 412750 w 1549400"/>
                  <a:gd name="connsiteY18" fmla="*/ 299370 h 821128"/>
                  <a:gd name="connsiteX19" fmla="*/ 431800 w 1549400"/>
                  <a:gd name="connsiteY19" fmla="*/ 293020 h 821128"/>
                  <a:gd name="connsiteX20" fmla="*/ 488950 w 1549400"/>
                  <a:gd name="connsiteY20" fmla="*/ 280320 h 821128"/>
                  <a:gd name="connsiteX21" fmla="*/ 577850 w 1549400"/>
                  <a:gd name="connsiteY21" fmla="*/ 267620 h 821128"/>
                  <a:gd name="connsiteX22" fmla="*/ 647700 w 1549400"/>
                  <a:gd name="connsiteY22" fmla="*/ 254920 h 821128"/>
                  <a:gd name="connsiteX23" fmla="*/ 685800 w 1549400"/>
                  <a:gd name="connsiteY23" fmla="*/ 242220 h 821128"/>
                  <a:gd name="connsiteX24" fmla="*/ 711200 w 1549400"/>
                  <a:gd name="connsiteY24" fmla="*/ 235870 h 821128"/>
                  <a:gd name="connsiteX25" fmla="*/ 755650 w 1549400"/>
                  <a:gd name="connsiteY25" fmla="*/ 216820 h 821128"/>
                  <a:gd name="connsiteX26" fmla="*/ 806450 w 1549400"/>
                  <a:gd name="connsiteY26" fmla="*/ 204120 h 821128"/>
                  <a:gd name="connsiteX27" fmla="*/ 857250 w 1549400"/>
                  <a:gd name="connsiteY27" fmla="*/ 178720 h 821128"/>
                  <a:gd name="connsiteX28" fmla="*/ 914400 w 1549400"/>
                  <a:gd name="connsiteY28" fmla="*/ 166020 h 821128"/>
                  <a:gd name="connsiteX29" fmla="*/ 971550 w 1549400"/>
                  <a:gd name="connsiteY29" fmla="*/ 159670 h 821128"/>
                  <a:gd name="connsiteX30" fmla="*/ 1003300 w 1549400"/>
                  <a:gd name="connsiteY30" fmla="*/ 153320 h 821128"/>
                  <a:gd name="connsiteX31" fmla="*/ 1028700 w 1549400"/>
                  <a:gd name="connsiteY31" fmla="*/ 146970 h 821128"/>
                  <a:gd name="connsiteX32" fmla="*/ 1085850 w 1549400"/>
                  <a:gd name="connsiteY32" fmla="*/ 140620 h 821128"/>
                  <a:gd name="connsiteX33" fmla="*/ 1104900 w 1549400"/>
                  <a:gd name="connsiteY33" fmla="*/ 134270 h 821128"/>
                  <a:gd name="connsiteX34" fmla="*/ 1143000 w 1549400"/>
                  <a:gd name="connsiteY34" fmla="*/ 127920 h 821128"/>
                  <a:gd name="connsiteX35" fmla="*/ 1174750 w 1549400"/>
                  <a:gd name="connsiteY35" fmla="*/ 108870 h 821128"/>
                  <a:gd name="connsiteX36" fmla="*/ 1231900 w 1549400"/>
                  <a:gd name="connsiteY36" fmla="*/ 89820 h 821128"/>
                  <a:gd name="connsiteX37" fmla="*/ 1250950 w 1549400"/>
                  <a:gd name="connsiteY37" fmla="*/ 83470 h 821128"/>
                  <a:gd name="connsiteX38" fmla="*/ 1276350 w 1549400"/>
                  <a:gd name="connsiteY38" fmla="*/ 70770 h 821128"/>
                  <a:gd name="connsiteX39" fmla="*/ 1320800 w 1549400"/>
                  <a:gd name="connsiteY39" fmla="*/ 51720 h 821128"/>
                  <a:gd name="connsiteX40" fmla="*/ 1339850 w 1549400"/>
                  <a:gd name="connsiteY40" fmla="*/ 39020 h 821128"/>
                  <a:gd name="connsiteX41" fmla="*/ 1403350 w 1549400"/>
                  <a:gd name="connsiteY41" fmla="*/ 19970 h 821128"/>
                  <a:gd name="connsiteX42" fmla="*/ 1479550 w 1549400"/>
                  <a:gd name="connsiteY42" fmla="*/ 920 h 821128"/>
                  <a:gd name="connsiteX43" fmla="*/ 1543050 w 1549400"/>
                  <a:gd name="connsiteY43" fmla="*/ 7270 h 821128"/>
                  <a:gd name="connsiteX44" fmla="*/ 1549400 w 1549400"/>
                  <a:gd name="connsiteY44" fmla="*/ 26320 h 821128"/>
                  <a:gd name="connsiteX45" fmla="*/ 1524000 w 1549400"/>
                  <a:gd name="connsiteY45" fmla="*/ 58070 h 821128"/>
                  <a:gd name="connsiteX46" fmla="*/ 1466850 w 1549400"/>
                  <a:gd name="connsiteY46" fmla="*/ 70770 h 821128"/>
                  <a:gd name="connsiteX47" fmla="*/ 1422400 w 1549400"/>
                  <a:gd name="connsiteY47" fmla="*/ 77120 h 821128"/>
                  <a:gd name="connsiteX48" fmla="*/ 1403350 w 1549400"/>
                  <a:gd name="connsiteY48" fmla="*/ 89820 h 821128"/>
                  <a:gd name="connsiteX49" fmla="*/ 1358900 w 1549400"/>
                  <a:gd name="connsiteY49" fmla="*/ 96170 h 821128"/>
                  <a:gd name="connsiteX50" fmla="*/ 1320800 w 1549400"/>
                  <a:gd name="connsiteY50" fmla="*/ 108870 h 821128"/>
                  <a:gd name="connsiteX51" fmla="*/ 1301750 w 1549400"/>
                  <a:gd name="connsiteY51" fmla="*/ 115220 h 821128"/>
                  <a:gd name="connsiteX52" fmla="*/ 1276350 w 1549400"/>
                  <a:gd name="connsiteY52" fmla="*/ 127920 h 821128"/>
                  <a:gd name="connsiteX53" fmla="*/ 1257300 w 1549400"/>
                  <a:gd name="connsiteY53" fmla="*/ 140620 h 821128"/>
                  <a:gd name="connsiteX54" fmla="*/ 1238250 w 1549400"/>
                  <a:gd name="connsiteY54" fmla="*/ 146970 h 821128"/>
                  <a:gd name="connsiteX55" fmla="*/ 1187450 w 1549400"/>
                  <a:gd name="connsiteY55" fmla="*/ 166020 h 821128"/>
                  <a:gd name="connsiteX56" fmla="*/ 1155700 w 1549400"/>
                  <a:gd name="connsiteY56" fmla="*/ 172370 h 821128"/>
                  <a:gd name="connsiteX57" fmla="*/ 1117600 w 1549400"/>
                  <a:gd name="connsiteY57" fmla="*/ 185070 h 821128"/>
                  <a:gd name="connsiteX58" fmla="*/ 1085850 w 1549400"/>
                  <a:gd name="connsiteY58" fmla="*/ 191420 h 821128"/>
                  <a:gd name="connsiteX59" fmla="*/ 1047750 w 1549400"/>
                  <a:gd name="connsiteY59" fmla="*/ 204120 h 821128"/>
                  <a:gd name="connsiteX60" fmla="*/ 996950 w 1549400"/>
                  <a:gd name="connsiteY60" fmla="*/ 210470 h 821128"/>
                  <a:gd name="connsiteX61" fmla="*/ 958850 w 1549400"/>
                  <a:gd name="connsiteY61" fmla="*/ 223170 h 821128"/>
                  <a:gd name="connsiteX62" fmla="*/ 939800 w 1549400"/>
                  <a:gd name="connsiteY62" fmla="*/ 229520 h 821128"/>
                  <a:gd name="connsiteX63" fmla="*/ 920750 w 1549400"/>
                  <a:gd name="connsiteY63" fmla="*/ 242220 h 821128"/>
                  <a:gd name="connsiteX64" fmla="*/ 876300 w 1549400"/>
                  <a:gd name="connsiteY64" fmla="*/ 254920 h 821128"/>
                  <a:gd name="connsiteX65" fmla="*/ 825500 w 1549400"/>
                  <a:gd name="connsiteY65" fmla="*/ 293020 h 821128"/>
                  <a:gd name="connsiteX66" fmla="*/ 781050 w 1549400"/>
                  <a:gd name="connsiteY66" fmla="*/ 305720 h 821128"/>
                  <a:gd name="connsiteX67" fmla="*/ 762000 w 1549400"/>
                  <a:gd name="connsiteY67" fmla="*/ 318420 h 821128"/>
                  <a:gd name="connsiteX68" fmla="*/ 742950 w 1549400"/>
                  <a:gd name="connsiteY68" fmla="*/ 324770 h 821128"/>
                  <a:gd name="connsiteX69" fmla="*/ 717550 w 1549400"/>
                  <a:gd name="connsiteY69" fmla="*/ 337470 h 821128"/>
                  <a:gd name="connsiteX70" fmla="*/ 698500 w 1549400"/>
                  <a:gd name="connsiteY70" fmla="*/ 350170 h 821128"/>
                  <a:gd name="connsiteX71" fmla="*/ 660400 w 1549400"/>
                  <a:gd name="connsiteY71" fmla="*/ 362870 h 821128"/>
                  <a:gd name="connsiteX72" fmla="*/ 641350 w 1549400"/>
                  <a:gd name="connsiteY72" fmla="*/ 369220 h 821128"/>
                  <a:gd name="connsiteX73" fmla="*/ 615950 w 1549400"/>
                  <a:gd name="connsiteY73" fmla="*/ 375570 h 821128"/>
                  <a:gd name="connsiteX74" fmla="*/ 577850 w 1549400"/>
                  <a:gd name="connsiteY74" fmla="*/ 388270 h 821128"/>
                  <a:gd name="connsiteX75" fmla="*/ 558800 w 1549400"/>
                  <a:gd name="connsiteY75" fmla="*/ 394620 h 821128"/>
                  <a:gd name="connsiteX76" fmla="*/ 508000 w 1549400"/>
                  <a:gd name="connsiteY76" fmla="*/ 420020 h 821128"/>
                  <a:gd name="connsiteX77" fmla="*/ 482600 w 1549400"/>
                  <a:gd name="connsiteY77" fmla="*/ 426370 h 821128"/>
                  <a:gd name="connsiteX78" fmla="*/ 425450 w 1549400"/>
                  <a:gd name="connsiteY78" fmla="*/ 445420 h 821128"/>
                  <a:gd name="connsiteX79" fmla="*/ 406400 w 1549400"/>
                  <a:gd name="connsiteY79" fmla="*/ 451770 h 821128"/>
                  <a:gd name="connsiteX80" fmla="*/ 387350 w 1549400"/>
                  <a:gd name="connsiteY80" fmla="*/ 458120 h 821128"/>
                  <a:gd name="connsiteX81" fmla="*/ 355600 w 1549400"/>
                  <a:gd name="connsiteY81" fmla="*/ 464470 h 821128"/>
                  <a:gd name="connsiteX82" fmla="*/ 317500 w 1549400"/>
                  <a:gd name="connsiteY82" fmla="*/ 477170 h 821128"/>
                  <a:gd name="connsiteX83" fmla="*/ 298450 w 1549400"/>
                  <a:gd name="connsiteY83" fmla="*/ 483520 h 821128"/>
                  <a:gd name="connsiteX84" fmla="*/ 279400 w 1549400"/>
                  <a:gd name="connsiteY84" fmla="*/ 489870 h 821128"/>
                  <a:gd name="connsiteX85" fmla="*/ 260350 w 1549400"/>
                  <a:gd name="connsiteY85" fmla="*/ 502570 h 821128"/>
                  <a:gd name="connsiteX86" fmla="*/ 241300 w 1549400"/>
                  <a:gd name="connsiteY86" fmla="*/ 508920 h 821128"/>
                  <a:gd name="connsiteX87" fmla="*/ 222250 w 1549400"/>
                  <a:gd name="connsiteY87" fmla="*/ 521620 h 821128"/>
                  <a:gd name="connsiteX88" fmla="*/ 196850 w 1549400"/>
                  <a:gd name="connsiteY88" fmla="*/ 534320 h 821128"/>
                  <a:gd name="connsiteX89" fmla="*/ 165100 w 1549400"/>
                  <a:gd name="connsiteY89" fmla="*/ 559720 h 821128"/>
                  <a:gd name="connsiteX90" fmla="*/ 127000 w 1549400"/>
                  <a:gd name="connsiteY90" fmla="*/ 585120 h 821128"/>
                  <a:gd name="connsiteX91" fmla="*/ 107950 w 1549400"/>
                  <a:gd name="connsiteY91" fmla="*/ 623220 h 821128"/>
                  <a:gd name="connsiteX92" fmla="*/ 88900 w 1549400"/>
                  <a:gd name="connsiteY92" fmla="*/ 686720 h 821128"/>
                  <a:gd name="connsiteX93" fmla="*/ 76200 w 1549400"/>
                  <a:gd name="connsiteY93" fmla="*/ 724820 h 821128"/>
                  <a:gd name="connsiteX94" fmla="*/ 82550 w 1549400"/>
                  <a:gd name="connsiteY94" fmla="*/ 807370 h 821128"/>
                  <a:gd name="connsiteX0" fmla="*/ 76200 w 1549400"/>
                  <a:gd name="connsiteY0" fmla="*/ 724820 h 807370"/>
                  <a:gd name="connsiteX1" fmla="*/ 19050 w 1549400"/>
                  <a:gd name="connsiteY1" fmla="*/ 807370 h 807370"/>
                  <a:gd name="connsiteX2" fmla="*/ 6350 w 1549400"/>
                  <a:gd name="connsiteY2" fmla="*/ 769270 h 807370"/>
                  <a:gd name="connsiteX3" fmla="*/ 0 w 1549400"/>
                  <a:gd name="connsiteY3" fmla="*/ 750220 h 807370"/>
                  <a:gd name="connsiteX4" fmla="*/ 6350 w 1549400"/>
                  <a:gd name="connsiteY4" fmla="*/ 661320 h 807370"/>
                  <a:gd name="connsiteX5" fmla="*/ 19050 w 1549400"/>
                  <a:gd name="connsiteY5" fmla="*/ 623220 h 807370"/>
                  <a:gd name="connsiteX6" fmla="*/ 50800 w 1549400"/>
                  <a:gd name="connsiteY6" fmla="*/ 496220 h 807370"/>
                  <a:gd name="connsiteX7" fmla="*/ 69850 w 1549400"/>
                  <a:gd name="connsiteY7" fmla="*/ 483520 h 807370"/>
                  <a:gd name="connsiteX8" fmla="*/ 120650 w 1549400"/>
                  <a:gd name="connsiteY8" fmla="*/ 470820 h 807370"/>
                  <a:gd name="connsiteX9" fmla="*/ 158750 w 1549400"/>
                  <a:gd name="connsiteY9" fmla="*/ 445420 h 807370"/>
                  <a:gd name="connsiteX10" fmla="*/ 203200 w 1549400"/>
                  <a:gd name="connsiteY10" fmla="*/ 426370 h 807370"/>
                  <a:gd name="connsiteX11" fmla="*/ 222250 w 1549400"/>
                  <a:gd name="connsiteY11" fmla="*/ 420020 h 807370"/>
                  <a:gd name="connsiteX12" fmla="*/ 260350 w 1549400"/>
                  <a:gd name="connsiteY12" fmla="*/ 394620 h 807370"/>
                  <a:gd name="connsiteX13" fmla="*/ 279400 w 1549400"/>
                  <a:gd name="connsiteY13" fmla="*/ 381920 h 807370"/>
                  <a:gd name="connsiteX14" fmla="*/ 330200 w 1549400"/>
                  <a:gd name="connsiteY14" fmla="*/ 350170 h 807370"/>
                  <a:gd name="connsiteX15" fmla="*/ 355600 w 1549400"/>
                  <a:gd name="connsiteY15" fmla="*/ 337470 h 807370"/>
                  <a:gd name="connsiteX16" fmla="*/ 374650 w 1549400"/>
                  <a:gd name="connsiteY16" fmla="*/ 318420 h 807370"/>
                  <a:gd name="connsiteX17" fmla="*/ 393700 w 1549400"/>
                  <a:gd name="connsiteY17" fmla="*/ 312070 h 807370"/>
                  <a:gd name="connsiteX18" fmla="*/ 412750 w 1549400"/>
                  <a:gd name="connsiteY18" fmla="*/ 299370 h 807370"/>
                  <a:gd name="connsiteX19" fmla="*/ 431800 w 1549400"/>
                  <a:gd name="connsiteY19" fmla="*/ 293020 h 807370"/>
                  <a:gd name="connsiteX20" fmla="*/ 488950 w 1549400"/>
                  <a:gd name="connsiteY20" fmla="*/ 280320 h 807370"/>
                  <a:gd name="connsiteX21" fmla="*/ 577850 w 1549400"/>
                  <a:gd name="connsiteY21" fmla="*/ 267620 h 807370"/>
                  <a:gd name="connsiteX22" fmla="*/ 647700 w 1549400"/>
                  <a:gd name="connsiteY22" fmla="*/ 254920 h 807370"/>
                  <a:gd name="connsiteX23" fmla="*/ 685800 w 1549400"/>
                  <a:gd name="connsiteY23" fmla="*/ 242220 h 807370"/>
                  <a:gd name="connsiteX24" fmla="*/ 711200 w 1549400"/>
                  <a:gd name="connsiteY24" fmla="*/ 235870 h 807370"/>
                  <a:gd name="connsiteX25" fmla="*/ 755650 w 1549400"/>
                  <a:gd name="connsiteY25" fmla="*/ 216820 h 807370"/>
                  <a:gd name="connsiteX26" fmla="*/ 806450 w 1549400"/>
                  <a:gd name="connsiteY26" fmla="*/ 204120 h 807370"/>
                  <a:gd name="connsiteX27" fmla="*/ 857250 w 1549400"/>
                  <a:gd name="connsiteY27" fmla="*/ 178720 h 807370"/>
                  <a:gd name="connsiteX28" fmla="*/ 914400 w 1549400"/>
                  <a:gd name="connsiteY28" fmla="*/ 166020 h 807370"/>
                  <a:gd name="connsiteX29" fmla="*/ 971550 w 1549400"/>
                  <a:gd name="connsiteY29" fmla="*/ 159670 h 807370"/>
                  <a:gd name="connsiteX30" fmla="*/ 1003300 w 1549400"/>
                  <a:gd name="connsiteY30" fmla="*/ 153320 h 807370"/>
                  <a:gd name="connsiteX31" fmla="*/ 1028700 w 1549400"/>
                  <a:gd name="connsiteY31" fmla="*/ 146970 h 807370"/>
                  <a:gd name="connsiteX32" fmla="*/ 1085850 w 1549400"/>
                  <a:gd name="connsiteY32" fmla="*/ 140620 h 807370"/>
                  <a:gd name="connsiteX33" fmla="*/ 1104900 w 1549400"/>
                  <a:gd name="connsiteY33" fmla="*/ 134270 h 807370"/>
                  <a:gd name="connsiteX34" fmla="*/ 1143000 w 1549400"/>
                  <a:gd name="connsiteY34" fmla="*/ 127920 h 807370"/>
                  <a:gd name="connsiteX35" fmla="*/ 1174750 w 1549400"/>
                  <a:gd name="connsiteY35" fmla="*/ 108870 h 807370"/>
                  <a:gd name="connsiteX36" fmla="*/ 1231900 w 1549400"/>
                  <a:gd name="connsiteY36" fmla="*/ 89820 h 807370"/>
                  <a:gd name="connsiteX37" fmla="*/ 1250950 w 1549400"/>
                  <a:gd name="connsiteY37" fmla="*/ 83470 h 807370"/>
                  <a:gd name="connsiteX38" fmla="*/ 1276350 w 1549400"/>
                  <a:gd name="connsiteY38" fmla="*/ 70770 h 807370"/>
                  <a:gd name="connsiteX39" fmla="*/ 1320800 w 1549400"/>
                  <a:gd name="connsiteY39" fmla="*/ 51720 h 807370"/>
                  <a:gd name="connsiteX40" fmla="*/ 1339850 w 1549400"/>
                  <a:gd name="connsiteY40" fmla="*/ 39020 h 807370"/>
                  <a:gd name="connsiteX41" fmla="*/ 1403350 w 1549400"/>
                  <a:gd name="connsiteY41" fmla="*/ 19970 h 807370"/>
                  <a:gd name="connsiteX42" fmla="*/ 1479550 w 1549400"/>
                  <a:gd name="connsiteY42" fmla="*/ 920 h 807370"/>
                  <a:gd name="connsiteX43" fmla="*/ 1543050 w 1549400"/>
                  <a:gd name="connsiteY43" fmla="*/ 7270 h 807370"/>
                  <a:gd name="connsiteX44" fmla="*/ 1549400 w 1549400"/>
                  <a:gd name="connsiteY44" fmla="*/ 26320 h 807370"/>
                  <a:gd name="connsiteX45" fmla="*/ 1524000 w 1549400"/>
                  <a:gd name="connsiteY45" fmla="*/ 58070 h 807370"/>
                  <a:gd name="connsiteX46" fmla="*/ 1466850 w 1549400"/>
                  <a:gd name="connsiteY46" fmla="*/ 70770 h 807370"/>
                  <a:gd name="connsiteX47" fmla="*/ 1422400 w 1549400"/>
                  <a:gd name="connsiteY47" fmla="*/ 77120 h 807370"/>
                  <a:gd name="connsiteX48" fmla="*/ 1403350 w 1549400"/>
                  <a:gd name="connsiteY48" fmla="*/ 89820 h 807370"/>
                  <a:gd name="connsiteX49" fmla="*/ 1358900 w 1549400"/>
                  <a:gd name="connsiteY49" fmla="*/ 96170 h 807370"/>
                  <a:gd name="connsiteX50" fmla="*/ 1320800 w 1549400"/>
                  <a:gd name="connsiteY50" fmla="*/ 108870 h 807370"/>
                  <a:gd name="connsiteX51" fmla="*/ 1301750 w 1549400"/>
                  <a:gd name="connsiteY51" fmla="*/ 115220 h 807370"/>
                  <a:gd name="connsiteX52" fmla="*/ 1276350 w 1549400"/>
                  <a:gd name="connsiteY52" fmla="*/ 127920 h 807370"/>
                  <a:gd name="connsiteX53" fmla="*/ 1257300 w 1549400"/>
                  <a:gd name="connsiteY53" fmla="*/ 140620 h 807370"/>
                  <a:gd name="connsiteX54" fmla="*/ 1238250 w 1549400"/>
                  <a:gd name="connsiteY54" fmla="*/ 146970 h 807370"/>
                  <a:gd name="connsiteX55" fmla="*/ 1187450 w 1549400"/>
                  <a:gd name="connsiteY55" fmla="*/ 166020 h 807370"/>
                  <a:gd name="connsiteX56" fmla="*/ 1155700 w 1549400"/>
                  <a:gd name="connsiteY56" fmla="*/ 172370 h 807370"/>
                  <a:gd name="connsiteX57" fmla="*/ 1117600 w 1549400"/>
                  <a:gd name="connsiteY57" fmla="*/ 185070 h 807370"/>
                  <a:gd name="connsiteX58" fmla="*/ 1085850 w 1549400"/>
                  <a:gd name="connsiteY58" fmla="*/ 191420 h 807370"/>
                  <a:gd name="connsiteX59" fmla="*/ 1047750 w 1549400"/>
                  <a:gd name="connsiteY59" fmla="*/ 204120 h 807370"/>
                  <a:gd name="connsiteX60" fmla="*/ 996950 w 1549400"/>
                  <a:gd name="connsiteY60" fmla="*/ 210470 h 807370"/>
                  <a:gd name="connsiteX61" fmla="*/ 958850 w 1549400"/>
                  <a:gd name="connsiteY61" fmla="*/ 223170 h 807370"/>
                  <a:gd name="connsiteX62" fmla="*/ 939800 w 1549400"/>
                  <a:gd name="connsiteY62" fmla="*/ 229520 h 807370"/>
                  <a:gd name="connsiteX63" fmla="*/ 920750 w 1549400"/>
                  <a:gd name="connsiteY63" fmla="*/ 242220 h 807370"/>
                  <a:gd name="connsiteX64" fmla="*/ 876300 w 1549400"/>
                  <a:gd name="connsiteY64" fmla="*/ 254920 h 807370"/>
                  <a:gd name="connsiteX65" fmla="*/ 825500 w 1549400"/>
                  <a:gd name="connsiteY65" fmla="*/ 293020 h 807370"/>
                  <a:gd name="connsiteX66" fmla="*/ 781050 w 1549400"/>
                  <a:gd name="connsiteY66" fmla="*/ 305720 h 807370"/>
                  <a:gd name="connsiteX67" fmla="*/ 762000 w 1549400"/>
                  <a:gd name="connsiteY67" fmla="*/ 318420 h 807370"/>
                  <a:gd name="connsiteX68" fmla="*/ 742950 w 1549400"/>
                  <a:gd name="connsiteY68" fmla="*/ 324770 h 807370"/>
                  <a:gd name="connsiteX69" fmla="*/ 717550 w 1549400"/>
                  <a:gd name="connsiteY69" fmla="*/ 337470 h 807370"/>
                  <a:gd name="connsiteX70" fmla="*/ 698500 w 1549400"/>
                  <a:gd name="connsiteY70" fmla="*/ 350170 h 807370"/>
                  <a:gd name="connsiteX71" fmla="*/ 660400 w 1549400"/>
                  <a:gd name="connsiteY71" fmla="*/ 362870 h 807370"/>
                  <a:gd name="connsiteX72" fmla="*/ 641350 w 1549400"/>
                  <a:gd name="connsiteY72" fmla="*/ 369220 h 807370"/>
                  <a:gd name="connsiteX73" fmla="*/ 615950 w 1549400"/>
                  <a:gd name="connsiteY73" fmla="*/ 375570 h 807370"/>
                  <a:gd name="connsiteX74" fmla="*/ 577850 w 1549400"/>
                  <a:gd name="connsiteY74" fmla="*/ 388270 h 807370"/>
                  <a:gd name="connsiteX75" fmla="*/ 558800 w 1549400"/>
                  <a:gd name="connsiteY75" fmla="*/ 394620 h 807370"/>
                  <a:gd name="connsiteX76" fmla="*/ 508000 w 1549400"/>
                  <a:gd name="connsiteY76" fmla="*/ 420020 h 807370"/>
                  <a:gd name="connsiteX77" fmla="*/ 482600 w 1549400"/>
                  <a:gd name="connsiteY77" fmla="*/ 426370 h 807370"/>
                  <a:gd name="connsiteX78" fmla="*/ 425450 w 1549400"/>
                  <a:gd name="connsiteY78" fmla="*/ 445420 h 807370"/>
                  <a:gd name="connsiteX79" fmla="*/ 406400 w 1549400"/>
                  <a:gd name="connsiteY79" fmla="*/ 451770 h 807370"/>
                  <a:gd name="connsiteX80" fmla="*/ 387350 w 1549400"/>
                  <a:gd name="connsiteY80" fmla="*/ 458120 h 807370"/>
                  <a:gd name="connsiteX81" fmla="*/ 355600 w 1549400"/>
                  <a:gd name="connsiteY81" fmla="*/ 464470 h 807370"/>
                  <a:gd name="connsiteX82" fmla="*/ 317500 w 1549400"/>
                  <a:gd name="connsiteY82" fmla="*/ 477170 h 807370"/>
                  <a:gd name="connsiteX83" fmla="*/ 298450 w 1549400"/>
                  <a:gd name="connsiteY83" fmla="*/ 483520 h 807370"/>
                  <a:gd name="connsiteX84" fmla="*/ 279400 w 1549400"/>
                  <a:gd name="connsiteY84" fmla="*/ 489870 h 807370"/>
                  <a:gd name="connsiteX85" fmla="*/ 260350 w 1549400"/>
                  <a:gd name="connsiteY85" fmla="*/ 502570 h 807370"/>
                  <a:gd name="connsiteX86" fmla="*/ 241300 w 1549400"/>
                  <a:gd name="connsiteY86" fmla="*/ 508920 h 807370"/>
                  <a:gd name="connsiteX87" fmla="*/ 222250 w 1549400"/>
                  <a:gd name="connsiteY87" fmla="*/ 521620 h 807370"/>
                  <a:gd name="connsiteX88" fmla="*/ 196850 w 1549400"/>
                  <a:gd name="connsiteY88" fmla="*/ 534320 h 807370"/>
                  <a:gd name="connsiteX89" fmla="*/ 165100 w 1549400"/>
                  <a:gd name="connsiteY89" fmla="*/ 559720 h 807370"/>
                  <a:gd name="connsiteX90" fmla="*/ 127000 w 1549400"/>
                  <a:gd name="connsiteY90" fmla="*/ 585120 h 807370"/>
                  <a:gd name="connsiteX91" fmla="*/ 107950 w 1549400"/>
                  <a:gd name="connsiteY91" fmla="*/ 623220 h 807370"/>
                  <a:gd name="connsiteX92" fmla="*/ 88900 w 1549400"/>
                  <a:gd name="connsiteY92" fmla="*/ 686720 h 807370"/>
                  <a:gd name="connsiteX93" fmla="*/ 76200 w 1549400"/>
                  <a:gd name="connsiteY93" fmla="*/ 724820 h 807370"/>
                  <a:gd name="connsiteX0" fmla="*/ 76200 w 1549400"/>
                  <a:gd name="connsiteY0" fmla="*/ 724820 h 769270"/>
                  <a:gd name="connsiteX1" fmla="*/ 6350 w 1549400"/>
                  <a:gd name="connsiteY1" fmla="*/ 769270 h 769270"/>
                  <a:gd name="connsiteX2" fmla="*/ 0 w 1549400"/>
                  <a:gd name="connsiteY2" fmla="*/ 750220 h 769270"/>
                  <a:gd name="connsiteX3" fmla="*/ 6350 w 1549400"/>
                  <a:gd name="connsiteY3" fmla="*/ 661320 h 769270"/>
                  <a:gd name="connsiteX4" fmla="*/ 19050 w 1549400"/>
                  <a:gd name="connsiteY4" fmla="*/ 623220 h 769270"/>
                  <a:gd name="connsiteX5" fmla="*/ 50800 w 1549400"/>
                  <a:gd name="connsiteY5" fmla="*/ 496220 h 769270"/>
                  <a:gd name="connsiteX6" fmla="*/ 69850 w 1549400"/>
                  <a:gd name="connsiteY6" fmla="*/ 483520 h 769270"/>
                  <a:gd name="connsiteX7" fmla="*/ 120650 w 1549400"/>
                  <a:gd name="connsiteY7" fmla="*/ 470820 h 769270"/>
                  <a:gd name="connsiteX8" fmla="*/ 158750 w 1549400"/>
                  <a:gd name="connsiteY8" fmla="*/ 445420 h 769270"/>
                  <a:gd name="connsiteX9" fmla="*/ 203200 w 1549400"/>
                  <a:gd name="connsiteY9" fmla="*/ 426370 h 769270"/>
                  <a:gd name="connsiteX10" fmla="*/ 222250 w 1549400"/>
                  <a:gd name="connsiteY10" fmla="*/ 420020 h 769270"/>
                  <a:gd name="connsiteX11" fmla="*/ 260350 w 1549400"/>
                  <a:gd name="connsiteY11" fmla="*/ 394620 h 769270"/>
                  <a:gd name="connsiteX12" fmla="*/ 279400 w 1549400"/>
                  <a:gd name="connsiteY12" fmla="*/ 381920 h 769270"/>
                  <a:gd name="connsiteX13" fmla="*/ 330200 w 1549400"/>
                  <a:gd name="connsiteY13" fmla="*/ 350170 h 769270"/>
                  <a:gd name="connsiteX14" fmla="*/ 355600 w 1549400"/>
                  <a:gd name="connsiteY14" fmla="*/ 337470 h 769270"/>
                  <a:gd name="connsiteX15" fmla="*/ 374650 w 1549400"/>
                  <a:gd name="connsiteY15" fmla="*/ 318420 h 769270"/>
                  <a:gd name="connsiteX16" fmla="*/ 393700 w 1549400"/>
                  <a:gd name="connsiteY16" fmla="*/ 312070 h 769270"/>
                  <a:gd name="connsiteX17" fmla="*/ 412750 w 1549400"/>
                  <a:gd name="connsiteY17" fmla="*/ 299370 h 769270"/>
                  <a:gd name="connsiteX18" fmla="*/ 431800 w 1549400"/>
                  <a:gd name="connsiteY18" fmla="*/ 293020 h 769270"/>
                  <a:gd name="connsiteX19" fmla="*/ 488950 w 1549400"/>
                  <a:gd name="connsiteY19" fmla="*/ 280320 h 769270"/>
                  <a:gd name="connsiteX20" fmla="*/ 577850 w 1549400"/>
                  <a:gd name="connsiteY20" fmla="*/ 267620 h 769270"/>
                  <a:gd name="connsiteX21" fmla="*/ 647700 w 1549400"/>
                  <a:gd name="connsiteY21" fmla="*/ 254920 h 769270"/>
                  <a:gd name="connsiteX22" fmla="*/ 685800 w 1549400"/>
                  <a:gd name="connsiteY22" fmla="*/ 242220 h 769270"/>
                  <a:gd name="connsiteX23" fmla="*/ 711200 w 1549400"/>
                  <a:gd name="connsiteY23" fmla="*/ 235870 h 769270"/>
                  <a:gd name="connsiteX24" fmla="*/ 755650 w 1549400"/>
                  <a:gd name="connsiteY24" fmla="*/ 216820 h 769270"/>
                  <a:gd name="connsiteX25" fmla="*/ 806450 w 1549400"/>
                  <a:gd name="connsiteY25" fmla="*/ 204120 h 769270"/>
                  <a:gd name="connsiteX26" fmla="*/ 857250 w 1549400"/>
                  <a:gd name="connsiteY26" fmla="*/ 178720 h 769270"/>
                  <a:gd name="connsiteX27" fmla="*/ 914400 w 1549400"/>
                  <a:gd name="connsiteY27" fmla="*/ 166020 h 769270"/>
                  <a:gd name="connsiteX28" fmla="*/ 971550 w 1549400"/>
                  <a:gd name="connsiteY28" fmla="*/ 159670 h 769270"/>
                  <a:gd name="connsiteX29" fmla="*/ 1003300 w 1549400"/>
                  <a:gd name="connsiteY29" fmla="*/ 153320 h 769270"/>
                  <a:gd name="connsiteX30" fmla="*/ 1028700 w 1549400"/>
                  <a:gd name="connsiteY30" fmla="*/ 146970 h 769270"/>
                  <a:gd name="connsiteX31" fmla="*/ 1085850 w 1549400"/>
                  <a:gd name="connsiteY31" fmla="*/ 140620 h 769270"/>
                  <a:gd name="connsiteX32" fmla="*/ 1104900 w 1549400"/>
                  <a:gd name="connsiteY32" fmla="*/ 134270 h 769270"/>
                  <a:gd name="connsiteX33" fmla="*/ 1143000 w 1549400"/>
                  <a:gd name="connsiteY33" fmla="*/ 127920 h 769270"/>
                  <a:gd name="connsiteX34" fmla="*/ 1174750 w 1549400"/>
                  <a:gd name="connsiteY34" fmla="*/ 108870 h 769270"/>
                  <a:gd name="connsiteX35" fmla="*/ 1231900 w 1549400"/>
                  <a:gd name="connsiteY35" fmla="*/ 89820 h 769270"/>
                  <a:gd name="connsiteX36" fmla="*/ 1250950 w 1549400"/>
                  <a:gd name="connsiteY36" fmla="*/ 83470 h 769270"/>
                  <a:gd name="connsiteX37" fmla="*/ 1276350 w 1549400"/>
                  <a:gd name="connsiteY37" fmla="*/ 70770 h 769270"/>
                  <a:gd name="connsiteX38" fmla="*/ 1320800 w 1549400"/>
                  <a:gd name="connsiteY38" fmla="*/ 51720 h 769270"/>
                  <a:gd name="connsiteX39" fmla="*/ 1339850 w 1549400"/>
                  <a:gd name="connsiteY39" fmla="*/ 39020 h 769270"/>
                  <a:gd name="connsiteX40" fmla="*/ 1403350 w 1549400"/>
                  <a:gd name="connsiteY40" fmla="*/ 19970 h 769270"/>
                  <a:gd name="connsiteX41" fmla="*/ 1479550 w 1549400"/>
                  <a:gd name="connsiteY41" fmla="*/ 920 h 769270"/>
                  <a:gd name="connsiteX42" fmla="*/ 1543050 w 1549400"/>
                  <a:gd name="connsiteY42" fmla="*/ 7270 h 769270"/>
                  <a:gd name="connsiteX43" fmla="*/ 1549400 w 1549400"/>
                  <a:gd name="connsiteY43" fmla="*/ 26320 h 769270"/>
                  <a:gd name="connsiteX44" fmla="*/ 1524000 w 1549400"/>
                  <a:gd name="connsiteY44" fmla="*/ 58070 h 769270"/>
                  <a:gd name="connsiteX45" fmla="*/ 1466850 w 1549400"/>
                  <a:gd name="connsiteY45" fmla="*/ 70770 h 769270"/>
                  <a:gd name="connsiteX46" fmla="*/ 1422400 w 1549400"/>
                  <a:gd name="connsiteY46" fmla="*/ 77120 h 769270"/>
                  <a:gd name="connsiteX47" fmla="*/ 1403350 w 1549400"/>
                  <a:gd name="connsiteY47" fmla="*/ 89820 h 769270"/>
                  <a:gd name="connsiteX48" fmla="*/ 1358900 w 1549400"/>
                  <a:gd name="connsiteY48" fmla="*/ 96170 h 769270"/>
                  <a:gd name="connsiteX49" fmla="*/ 1320800 w 1549400"/>
                  <a:gd name="connsiteY49" fmla="*/ 108870 h 769270"/>
                  <a:gd name="connsiteX50" fmla="*/ 1301750 w 1549400"/>
                  <a:gd name="connsiteY50" fmla="*/ 115220 h 769270"/>
                  <a:gd name="connsiteX51" fmla="*/ 1276350 w 1549400"/>
                  <a:gd name="connsiteY51" fmla="*/ 127920 h 769270"/>
                  <a:gd name="connsiteX52" fmla="*/ 1257300 w 1549400"/>
                  <a:gd name="connsiteY52" fmla="*/ 140620 h 769270"/>
                  <a:gd name="connsiteX53" fmla="*/ 1238250 w 1549400"/>
                  <a:gd name="connsiteY53" fmla="*/ 146970 h 769270"/>
                  <a:gd name="connsiteX54" fmla="*/ 1187450 w 1549400"/>
                  <a:gd name="connsiteY54" fmla="*/ 166020 h 769270"/>
                  <a:gd name="connsiteX55" fmla="*/ 1155700 w 1549400"/>
                  <a:gd name="connsiteY55" fmla="*/ 172370 h 769270"/>
                  <a:gd name="connsiteX56" fmla="*/ 1117600 w 1549400"/>
                  <a:gd name="connsiteY56" fmla="*/ 185070 h 769270"/>
                  <a:gd name="connsiteX57" fmla="*/ 1085850 w 1549400"/>
                  <a:gd name="connsiteY57" fmla="*/ 191420 h 769270"/>
                  <a:gd name="connsiteX58" fmla="*/ 1047750 w 1549400"/>
                  <a:gd name="connsiteY58" fmla="*/ 204120 h 769270"/>
                  <a:gd name="connsiteX59" fmla="*/ 996950 w 1549400"/>
                  <a:gd name="connsiteY59" fmla="*/ 210470 h 769270"/>
                  <a:gd name="connsiteX60" fmla="*/ 958850 w 1549400"/>
                  <a:gd name="connsiteY60" fmla="*/ 223170 h 769270"/>
                  <a:gd name="connsiteX61" fmla="*/ 939800 w 1549400"/>
                  <a:gd name="connsiteY61" fmla="*/ 229520 h 769270"/>
                  <a:gd name="connsiteX62" fmla="*/ 920750 w 1549400"/>
                  <a:gd name="connsiteY62" fmla="*/ 242220 h 769270"/>
                  <a:gd name="connsiteX63" fmla="*/ 876300 w 1549400"/>
                  <a:gd name="connsiteY63" fmla="*/ 254920 h 769270"/>
                  <a:gd name="connsiteX64" fmla="*/ 825500 w 1549400"/>
                  <a:gd name="connsiteY64" fmla="*/ 293020 h 769270"/>
                  <a:gd name="connsiteX65" fmla="*/ 781050 w 1549400"/>
                  <a:gd name="connsiteY65" fmla="*/ 305720 h 769270"/>
                  <a:gd name="connsiteX66" fmla="*/ 762000 w 1549400"/>
                  <a:gd name="connsiteY66" fmla="*/ 318420 h 769270"/>
                  <a:gd name="connsiteX67" fmla="*/ 742950 w 1549400"/>
                  <a:gd name="connsiteY67" fmla="*/ 324770 h 769270"/>
                  <a:gd name="connsiteX68" fmla="*/ 717550 w 1549400"/>
                  <a:gd name="connsiteY68" fmla="*/ 337470 h 769270"/>
                  <a:gd name="connsiteX69" fmla="*/ 698500 w 1549400"/>
                  <a:gd name="connsiteY69" fmla="*/ 350170 h 769270"/>
                  <a:gd name="connsiteX70" fmla="*/ 660400 w 1549400"/>
                  <a:gd name="connsiteY70" fmla="*/ 362870 h 769270"/>
                  <a:gd name="connsiteX71" fmla="*/ 641350 w 1549400"/>
                  <a:gd name="connsiteY71" fmla="*/ 369220 h 769270"/>
                  <a:gd name="connsiteX72" fmla="*/ 615950 w 1549400"/>
                  <a:gd name="connsiteY72" fmla="*/ 375570 h 769270"/>
                  <a:gd name="connsiteX73" fmla="*/ 577850 w 1549400"/>
                  <a:gd name="connsiteY73" fmla="*/ 388270 h 769270"/>
                  <a:gd name="connsiteX74" fmla="*/ 558800 w 1549400"/>
                  <a:gd name="connsiteY74" fmla="*/ 394620 h 769270"/>
                  <a:gd name="connsiteX75" fmla="*/ 508000 w 1549400"/>
                  <a:gd name="connsiteY75" fmla="*/ 420020 h 769270"/>
                  <a:gd name="connsiteX76" fmla="*/ 482600 w 1549400"/>
                  <a:gd name="connsiteY76" fmla="*/ 426370 h 769270"/>
                  <a:gd name="connsiteX77" fmla="*/ 425450 w 1549400"/>
                  <a:gd name="connsiteY77" fmla="*/ 445420 h 769270"/>
                  <a:gd name="connsiteX78" fmla="*/ 406400 w 1549400"/>
                  <a:gd name="connsiteY78" fmla="*/ 451770 h 769270"/>
                  <a:gd name="connsiteX79" fmla="*/ 387350 w 1549400"/>
                  <a:gd name="connsiteY79" fmla="*/ 458120 h 769270"/>
                  <a:gd name="connsiteX80" fmla="*/ 355600 w 1549400"/>
                  <a:gd name="connsiteY80" fmla="*/ 464470 h 769270"/>
                  <a:gd name="connsiteX81" fmla="*/ 317500 w 1549400"/>
                  <a:gd name="connsiteY81" fmla="*/ 477170 h 769270"/>
                  <a:gd name="connsiteX82" fmla="*/ 298450 w 1549400"/>
                  <a:gd name="connsiteY82" fmla="*/ 483520 h 769270"/>
                  <a:gd name="connsiteX83" fmla="*/ 279400 w 1549400"/>
                  <a:gd name="connsiteY83" fmla="*/ 489870 h 769270"/>
                  <a:gd name="connsiteX84" fmla="*/ 260350 w 1549400"/>
                  <a:gd name="connsiteY84" fmla="*/ 502570 h 769270"/>
                  <a:gd name="connsiteX85" fmla="*/ 241300 w 1549400"/>
                  <a:gd name="connsiteY85" fmla="*/ 508920 h 769270"/>
                  <a:gd name="connsiteX86" fmla="*/ 222250 w 1549400"/>
                  <a:gd name="connsiteY86" fmla="*/ 521620 h 769270"/>
                  <a:gd name="connsiteX87" fmla="*/ 196850 w 1549400"/>
                  <a:gd name="connsiteY87" fmla="*/ 534320 h 769270"/>
                  <a:gd name="connsiteX88" fmla="*/ 165100 w 1549400"/>
                  <a:gd name="connsiteY88" fmla="*/ 559720 h 769270"/>
                  <a:gd name="connsiteX89" fmla="*/ 127000 w 1549400"/>
                  <a:gd name="connsiteY89" fmla="*/ 585120 h 769270"/>
                  <a:gd name="connsiteX90" fmla="*/ 107950 w 1549400"/>
                  <a:gd name="connsiteY90" fmla="*/ 623220 h 769270"/>
                  <a:gd name="connsiteX91" fmla="*/ 88900 w 1549400"/>
                  <a:gd name="connsiteY91" fmla="*/ 686720 h 769270"/>
                  <a:gd name="connsiteX92" fmla="*/ 76200 w 1549400"/>
                  <a:gd name="connsiteY92" fmla="*/ 724820 h 769270"/>
                  <a:gd name="connsiteX0" fmla="*/ 76200 w 1549400"/>
                  <a:gd name="connsiteY0" fmla="*/ 724820 h 760803"/>
                  <a:gd name="connsiteX1" fmla="*/ 0 w 1549400"/>
                  <a:gd name="connsiteY1" fmla="*/ 750220 h 760803"/>
                  <a:gd name="connsiteX2" fmla="*/ 6350 w 1549400"/>
                  <a:gd name="connsiteY2" fmla="*/ 661320 h 760803"/>
                  <a:gd name="connsiteX3" fmla="*/ 19050 w 1549400"/>
                  <a:gd name="connsiteY3" fmla="*/ 623220 h 760803"/>
                  <a:gd name="connsiteX4" fmla="*/ 50800 w 1549400"/>
                  <a:gd name="connsiteY4" fmla="*/ 496220 h 760803"/>
                  <a:gd name="connsiteX5" fmla="*/ 69850 w 1549400"/>
                  <a:gd name="connsiteY5" fmla="*/ 483520 h 760803"/>
                  <a:gd name="connsiteX6" fmla="*/ 120650 w 1549400"/>
                  <a:gd name="connsiteY6" fmla="*/ 470820 h 760803"/>
                  <a:gd name="connsiteX7" fmla="*/ 158750 w 1549400"/>
                  <a:gd name="connsiteY7" fmla="*/ 445420 h 760803"/>
                  <a:gd name="connsiteX8" fmla="*/ 203200 w 1549400"/>
                  <a:gd name="connsiteY8" fmla="*/ 426370 h 760803"/>
                  <a:gd name="connsiteX9" fmla="*/ 222250 w 1549400"/>
                  <a:gd name="connsiteY9" fmla="*/ 420020 h 760803"/>
                  <a:gd name="connsiteX10" fmla="*/ 260350 w 1549400"/>
                  <a:gd name="connsiteY10" fmla="*/ 394620 h 760803"/>
                  <a:gd name="connsiteX11" fmla="*/ 279400 w 1549400"/>
                  <a:gd name="connsiteY11" fmla="*/ 381920 h 760803"/>
                  <a:gd name="connsiteX12" fmla="*/ 330200 w 1549400"/>
                  <a:gd name="connsiteY12" fmla="*/ 350170 h 760803"/>
                  <a:gd name="connsiteX13" fmla="*/ 355600 w 1549400"/>
                  <a:gd name="connsiteY13" fmla="*/ 337470 h 760803"/>
                  <a:gd name="connsiteX14" fmla="*/ 374650 w 1549400"/>
                  <a:gd name="connsiteY14" fmla="*/ 318420 h 760803"/>
                  <a:gd name="connsiteX15" fmla="*/ 393700 w 1549400"/>
                  <a:gd name="connsiteY15" fmla="*/ 312070 h 760803"/>
                  <a:gd name="connsiteX16" fmla="*/ 412750 w 1549400"/>
                  <a:gd name="connsiteY16" fmla="*/ 299370 h 760803"/>
                  <a:gd name="connsiteX17" fmla="*/ 431800 w 1549400"/>
                  <a:gd name="connsiteY17" fmla="*/ 293020 h 760803"/>
                  <a:gd name="connsiteX18" fmla="*/ 488950 w 1549400"/>
                  <a:gd name="connsiteY18" fmla="*/ 280320 h 760803"/>
                  <a:gd name="connsiteX19" fmla="*/ 577850 w 1549400"/>
                  <a:gd name="connsiteY19" fmla="*/ 267620 h 760803"/>
                  <a:gd name="connsiteX20" fmla="*/ 647700 w 1549400"/>
                  <a:gd name="connsiteY20" fmla="*/ 254920 h 760803"/>
                  <a:gd name="connsiteX21" fmla="*/ 685800 w 1549400"/>
                  <a:gd name="connsiteY21" fmla="*/ 242220 h 760803"/>
                  <a:gd name="connsiteX22" fmla="*/ 711200 w 1549400"/>
                  <a:gd name="connsiteY22" fmla="*/ 235870 h 760803"/>
                  <a:gd name="connsiteX23" fmla="*/ 755650 w 1549400"/>
                  <a:gd name="connsiteY23" fmla="*/ 216820 h 760803"/>
                  <a:gd name="connsiteX24" fmla="*/ 806450 w 1549400"/>
                  <a:gd name="connsiteY24" fmla="*/ 204120 h 760803"/>
                  <a:gd name="connsiteX25" fmla="*/ 857250 w 1549400"/>
                  <a:gd name="connsiteY25" fmla="*/ 178720 h 760803"/>
                  <a:gd name="connsiteX26" fmla="*/ 914400 w 1549400"/>
                  <a:gd name="connsiteY26" fmla="*/ 166020 h 760803"/>
                  <a:gd name="connsiteX27" fmla="*/ 971550 w 1549400"/>
                  <a:gd name="connsiteY27" fmla="*/ 159670 h 760803"/>
                  <a:gd name="connsiteX28" fmla="*/ 1003300 w 1549400"/>
                  <a:gd name="connsiteY28" fmla="*/ 153320 h 760803"/>
                  <a:gd name="connsiteX29" fmla="*/ 1028700 w 1549400"/>
                  <a:gd name="connsiteY29" fmla="*/ 146970 h 760803"/>
                  <a:gd name="connsiteX30" fmla="*/ 1085850 w 1549400"/>
                  <a:gd name="connsiteY30" fmla="*/ 140620 h 760803"/>
                  <a:gd name="connsiteX31" fmla="*/ 1104900 w 1549400"/>
                  <a:gd name="connsiteY31" fmla="*/ 134270 h 760803"/>
                  <a:gd name="connsiteX32" fmla="*/ 1143000 w 1549400"/>
                  <a:gd name="connsiteY32" fmla="*/ 127920 h 760803"/>
                  <a:gd name="connsiteX33" fmla="*/ 1174750 w 1549400"/>
                  <a:gd name="connsiteY33" fmla="*/ 108870 h 760803"/>
                  <a:gd name="connsiteX34" fmla="*/ 1231900 w 1549400"/>
                  <a:gd name="connsiteY34" fmla="*/ 89820 h 760803"/>
                  <a:gd name="connsiteX35" fmla="*/ 1250950 w 1549400"/>
                  <a:gd name="connsiteY35" fmla="*/ 83470 h 760803"/>
                  <a:gd name="connsiteX36" fmla="*/ 1276350 w 1549400"/>
                  <a:gd name="connsiteY36" fmla="*/ 70770 h 760803"/>
                  <a:gd name="connsiteX37" fmla="*/ 1320800 w 1549400"/>
                  <a:gd name="connsiteY37" fmla="*/ 51720 h 760803"/>
                  <a:gd name="connsiteX38" fmla="*/ 1339850 w 1549400"/>
                  <a:gd name="connsiteY38" fmla="*/ 39020 h 760803"/>
                  <a:gd name="connsiteX39" fmla="*/ 1403350 w 1549400"/>
                  <a:gd name="connsiteY39" fmla="*/ 19970 h 760803"/>
                  <a:gd name="connsiteX40" fmla="*/ 1479550 w 1549400"/>
                  <a:gd name="connsiteY40" fmla="*/ 920 h 760803"/>
                  <a:gd name="connsiteX41" fmla="*/ 1543050 w 1549400"/>
                  <a:gd name="connsiteY41" fmla="*/ 7270 h 760803"/>
                  <a:gd name="connsiteX42" fmla="*/ 1549400 w 1549400"/>
                  <a:gd name="connsiteY42" fmla="*/ 26320 h 760803"/>
                  <a:gd name="connsiteX43" fmla="*/ 1524000 w 1549400"/>
                  <a:gd name="connsiteY43" fmla="*/ 58070 h 760803"/>
                  <a:gd name="connsiteX44" fmla="*/ 1466850 w 1549400"/>
                  <a:gd name="connsiteY44" fmla="*/ 70770 h 760803"/>
                  <a:gd name="connsiteX45" fmla="*/ 1422400 w 1549400"/>
                  <a:gd name="connsiteY45" fmla="*/ 77120 h 760803"/>
                  <a:gd name="connsiteX46" fmla="*/ 1403350 w 1549400"/>
                  <a:gd name="connsiteY46" fmla="*/ 89820 h 760803"/>
                  <a:gd name="connsiteX47" fmla="*/ 1358900 w 1549400"/>
                  <a:gd name="connsiteY47" fmla="*/ 96170 h 760803"/>
                  <a:gd name="connsiteX48" fmla="*/ 1320800 w 1549400"/>
                  <a:gd name="connsiteY48" fmla="*/ 108870 h 760803"/>
                  <a:gd name="connsiteX49" fmla="*/ 1301750 w 1549400"/>
                  <a:gd name="connsiteY49" fmla="*/ 115220 h 760803"/>
                  <a:gd name="connsiteX50" fmla="*/ 1276350 w 1549400"/>
                  <a:gd name="connsiteY50" fmla="*/ 127920 h 760803"/>
                  <a:gd name="connsiteX51" fmla="*/ 1257300 w 1549400"/>
                  <a:gd name="connsiteY51" fmla="*/ 140620 h 760803"/>
                  <a:gd name="connsiteX52" fmla="*/ 1238250 w 1549400"/>
                  <a:gd name="connsiteY52" fmla="*/ 146970 h 760803"/>
                  <a:gd name="connsiteX53" fmla="*/ 1187450 w 1549400"/>
                  <a:gd name="connsiteY53" fmla="*/ 166020 h 760803"/>
                  <a:gd name="connsiteX54" fmla="*/ 1155700 w 1549400"/>
                  <a:gd name="connsiteY54" fmla="*/ 172370 h 760803"/>
                  <a:gd name="connsiteX55" fmla="*/ 1117600 w 1549400"/>
                  <a:gd name="connsiteY55" fmla="*/ 185070 h 760803"/>
                  <a:gd name="connsiteX56" fmla="*/ 1085850 w 1549400"/>
                  <a:gd name="connsiteY56" fmla="*/ 191420 h 760803"/>
                  <a:gd name="connsiteX57" fmla="*/ 1047750 w 1549400"/>
                  <a:gd name="connsiteY57" fmla="*/ 204120 h 760803"/>
                  <a:gd name="connsiteX58" fmla="*/ 996950 w 1549400"/>
                  <a:gd name="connsiteY58" fmla="*/ 210470 h 760803"/>
                  <a:gd name="connsiteX59" fmla="*/ 958850 w 1549400"/>
                  <a:gd name="connsiteY59" fmla="*/ 223170 h 760803"/>
                  <a:gd name="connsiteX60" fmla="*/ 939800 w 1549400"/>
                  <a:gd name="connsiteY60" fmla="*/ 229520 h 760803"/>
                  <a:gd name="connsiteX61" fmla="*/ 920750 w 1549400"/>
                  <a:gd name="connsiteY61" fmla="*/ 242220 h 760803"/>
                  <a:gd name="connsiteX62" fmla="*/ 876300 w 1549400"/>
                  <a:gd name="connsiteY62" fmla="*/ 254920 h 760803"/>
                  <a:gd name="connsiteX63" fmla="*/ 825500 w 1549400"/>
                  <a:gd name="connsiteY63" fmla="*/ 293020 h 760803"/>
                  <a:gd name="connsiteX64" fmla="*/ 781050 w 1549400"/>
                  <a:gd name="connsiteY64" fmla="*/ 305720 h 760803"/>
                  <a:gd name="connsiteX65" fmla="*/ 762000 w 1549400"/>
                  <a:gd name="connsiteY65" fmla="*/ 318420 h 760803"/>
                  <a:gd name="connsiteX66" fmla="*/ 742950 w 1549400"/>
                  <a:gd name="connsiteY66" fmla="*/ 324770 h 760803"/>
                  <a:gd name="connsiteX67" fmla="*/ 717550 w 1549400"/>
                  <a:gd name="connsiteY67" fmla="*/ 337470 h 760803"/>
                  <a:gd name="connsiteX68" fmla="*/ 698500 w 1549400"/>
                  <a:gd name="connsiteY68" fmla="*/ 350170 h 760803"/>
                  <a:gd name="connsiteX69" fmla="*/ 660400 w 1549400"/>
                  <a:gd name="connsiteY69" fmla="*/ 362870 h 760803"/>
                  <a:gd name="connsiteX70" fmla="*/ 641350 w 1549400"/>
                  <a:gd name="connsiteY70" fmla="*/ 369220 h 760803"/>
                  <a:gd name="connsiteX71" fmla="*/ 615950 w 1549400"/>
                  <a:gd name="connsiteY71" fmla="*/ 375570 h 760803"/>
                  <a:gd name="connsiteX72" fmla="*/ 577850 w 1549400"/>
                  <a:gd name="connsiteY72" fmla="*/ 388270 h 760803"/>
                  <a:gd name="connsiteX73" fmla="*/ 558800 w 1549400"/>
                  <a:gd name="connsiteY73" fmla="*/ 394620 h 760803"/>
                  <a:gd name="connsiteX74" fmla="*/ 508000 w 1549400"/>
                  <a:gd name="connsiteY74" fmla="*/ 420020 h 760803"/>
                  <a:gd name="connsiteX75" fmla="*/ 482600 w 1549400"/>
                  <a:gd name="connsiteY75" fmla="*/ 426370 h 760803"/>
                  <a:gd name="connsiteX76" fmla="*/ 425450 w 1549400"/>
                  <a:gd name="connsiteY76" fmla="*/ 445420 h 760803"/>
                  <a:gd name="connsiteX77" fmla="*/ 406400 w 1549400"/>
                  <a:gd name="connsiteY77" fmla="*/ 451770 h 760803"/>
                  <a:gd name="connsiteX78" fmla="*/ 387350 w 1549400"/>
                  <a:gd name="connsiteY78" fmla="*/ 458120 h 760803"/>
                  <a:gd name="connsiteX79" fmla="*/ 355600 w 1549400"/>
                  <a:gd name="connsiteY79" fmla="*/ 464470 h 760803"/>
                  <a:gd name="connsiteX80" fmla="*/ 317500 w 1549400"/>
                  <a:gd name="connsiteY80" fmla="*/ 477170 h 760803"/>
                  <a:gd name="connsiteX81" fmla="*/ 298450 w 1549400"/>
                  <a:gd name="connsiteY81" fmla="*/ 483520 h 760803"/>
                  <a:gd name="connsiteX82" fmla="*/ 279400 w 1549400"/>
                  <a:gd name="connsiteY82" fmla="*/ 489870 h 760803"/>
                  <a:gd name="connsiteX83" fmla="*/ 260350 w 1549400"/>
                  <a:gd name="connsiteY83" fmla="*/ 502570 h 760803"/>
                  <a:gd name="connsiteX84" fmla="*/ 241300 w 1549400"/>
                  <a:gd name="connsiteY84" fmla="*/ 508920 h 760803"/>
                  <a:gd name="connsiteX85" fmla="*/ 222250 w 1549400"/>
                  <a:gd name="connsiteY85" fmla="*/ 521620 h 760803"/>
                  <a:gd name="connsiteX86" fmla="*/ 196850 w 1549400"/>
                  <a:gd name="connsiteY86" fmla="*/ 534320 h 760803"/>
                  <a:gd name="connsiteX87" fmla="*/ 165100 w 1549400"/>
                  <a:gd name="connsiteY87" fmla="*/ 559720 h 760803"/>
                  <a:gd name="connsiteX88" fmla="*/ 127000 w 1549400"/>
                  <a:gd name="connsiteY88" fmla="*/ 585120 h 760803"/>
                  <a:gd name="connsiteX89" fmla="*/ 107950 w 1549400"/>
                  <a:gd name="connsiteY89" fmla="*/ 623220 h 760803"/>
                  <a:gd name="connsiteX90" fmla="*/ 88900 w 1549400"/>
                  <a:gd name="connsiteY90" fmla="*/ 686720 h 760803"/>
                  <a:gd name="connsiteX91" fmla="*/ 76200 w 1549400"/>
                  <a:gd name="connsiteY91" fmla="*/ 724820 h 760803"/>
                  <a:gd name="connsiteX0" fmla="*/ 88900 w 1549400"/>
                  <a:gd name="connsiteY0" fmla="*/ 686720 h 754453"/>
                  <a:gd name="connsiteX1" fmla="*/ 0 w 1549400"/>
                  <a:gd name="connsiteY1" fmla="*/ 750220 h 754453"/>
                  <a:gd name="connsiteX2" fmla="*/ 6350 w 1549400"/>
                  <a:gd name="connsiteY2" fmla="*/ 661320 h 754453"/>
                  <a:gd name="connsiteX3" fmla="*/ 19050 w 1549400"/>
                  <a:gd name="connsiteY3" fmla="*/ 623220 h 754453"/>
                  <a:gd name="connsiteX4" fmla="*/ 50800 w 1549400"/>
                  <a:gd name="connsiteY4" fmla="*/ 496220 h 754453"/>
                  <a:gd name="connsiteX5" fmla="*/ 69850 w 1549400"/>
                  <a:gd name="connsiteY5" fmla="*/ 483520 h 754453"/>
                  <a:gd name="connsiteX6" fmla="*/ 120650 w 1549400"/>
                  <a:gd name="connsiteY6" fmla="*/ 470820 h 754453"/>
                  <a:gd name="connsiteX7" fmla="*/ 158750 w 1549400"/>
                  <a:gd name="connsiteY7" fmla="*/ 445420 h 754453"/>
                  <a:gd name="connsiteX8" fmla="*/ 203200 w 1549400"/>
                  <a:gd name="connsiteY8" fmla="*/ 426370 h 754453"/>
                  <a:gd name="connsiteX9" fmla="*/ 222250 w 1549400"/>
                  <a:gd name="connsiteY9" fmla="*/ 420020 h 754453"/>
                  <a:gd name="connsiteX10" fmla="*/ 260350 w 1549400"/>
                  <a:gd name="connsiteY10" fmla="*/ 394620 h 754453"/>
                  <a:gd name="connsiteX11" fmla="*/ 279400 w 1549400"/>
                  <a:gd name="connsiteY11" fmla="*/ 381920 h 754453"/>
                  <a:gd name="connsiteX12" fmla="*/ 330200 w 1549400"/>
                  <a:gd name="connsiteY12" fmla="*/ 350170 h 754453"/>
                  <a:gd name="connsiteX13" fmla="*/ 355600 w 1549400"/>
                  <a:gd name="connsiteY13" fmla="*/ 337470 h 754453"/>
                  <a:gd name="connsiteX14" fmla="*/ 374650 w 1549400"/>
                  <a:gd name="connsiteY14" fmla="*/ 318420 h 754453"/>
                  <a:gd name="connsiteX15" fmla="*/ 393700 w 1549400"/>
                  <a:gd name="connsiteY15" fmla="*/ 312070 h 754453"/>
                  <a:gd name="connsiteX16" fmla="*/ 412750 w 1549400"/>
                  <a:gd name="connsiteY16" fmla="*/ 299370 h 754453"/>
                  <a:gd name="connsiteX17" fmla="*/ 431800 w 1549400"/>
                  <a:gd name="connsiteY17" fmla="*/ 293020 h 754453"/>
                  <a:gd name="connsiteX18" fmla="*/ 488950 w 1549400"/>
                  <a:gd name="connsiteY18" fmla="*/ 280320 h 754453"/>
                  <a:gd name="connsiteX19" fmla="*/ 577850 w 1549400"/>
                  <a:gd name="connsiteY19" fmla="*/ 267620 h 754453"/>
                  <a:gd name="connsiteX20" fmla="*/ 647700 w 1549400"/>
                  <a:gd name="connsiteY20" fmla="*/ 254920 h 754453"/>
                  <a:gd name="connsiteX21" fmla="*/ 685800 w 1549400"/>
                  <a:gd name="connsiteY21" fmla="*/ 242220 h 754453"/>
                  <a:gd name="connsiteX22" fmla="*/ 711200 w 1549400"/>
                  <a:gd name="connsiteY22" fmla="*/ 235870 h 754453"/>
                  <a:gd name="connsiteX23" fmla="*/ 755650 w 1549400"/>
                  <a:gd name="connsiteY23" fmla="*/ 216820 h 754453"/>
                  <a:gd name="connsiteX24" fmla="*/ 806450 w 1549400"/>
                  <a:gd name="connsiteY24" fmla="*/ 204120 h 754453"/>
                  <a:gd name="connsiteX25" fmla="*/ 857250 w 1549400"/>
                  <a:gd name="connsiteY25" fmla="*/ 178720 h 754453"/>
                  <a:gd name="connsiteX26" fmla="*/ 914400 w 1549400"/>
                  <a:gd name="connsiteY26" fmla="*/ 166020 h 754453"/>
                  <a:gd name="connsiteX27" fmla="*/ 971550 w 1549400"/>
                  <a:gd name="connsiteY27" fmla="*/ 159670 h 754453"/>
                  <a:gd name="connsiteX28" fmla="*/ 1003300 w 1549400"/>
                  <a:gd name="connsiteY28" fmla="*/ 153320 h 754453"/>
                  <a:gd name="connsiteX29" fmla="*/ 1028700 w 1549400"/>
                  <a:gd name="connsiteY29" fmla="*/ 146970 h 754453"/>
                  <a:gd name="connsiteX30" fmla="*/ 1085850 w 1549400"/>
                  <a:gd name="connsiteY30" fmla="*/ 140620 h 754453"/>
                  <a:gd name="connsiteX31" fmla="*/ 1104900 w 1549400"/>
                  <a:gd name="connsiteY31" fmla="*/ 134270 h 754453"/>
                  <a:gd name="connsiteX32" fmla="*/ 1143000 w 1549400"/>
                  <a:gd name="connsiteY32" fmla="*/ 127920 h 754453"/>
                  <a:gd name="connsiteX33" fmla="*/ 1174750 w 1549400"/>
                  <a:gd name="connsiteY33" fmla="*/ 108870 h 754453"/>
                  <a:gd name="connsiteX34" fmla="*/ 1231900 w 1549400"/>
                  <a:gd name="connsiteY34" fmla="*/ 89820 h 754453"/>
                  <a:gd name="connsiteX35" fmla="*/ 1250950 w 1549400"/>
                  <a:gd name="connsiteY35" fmla="*/ 83470 h 754453"/>
                  <a:gd name="connsiteX36" fmla="*/ 1276350 w 1549400"/>
                  <a:gd name="connsiteY36" fmla="*/ 70770 h 754453"/>
                  <a:gd name="connsiteX37" fmla="*/ 1320800 w 1549400"/>
                  <a:gd name="connsiteY37" fmla="*/ 51720 h 754453"/>
                  <a:gd name="connsiteX38" fmla="*/ 1339850 w 1549400"/>
                  <a:gd name="connsiteY38" fmla="*/ 39020 h 754453"/>
                  <a:gd name="connsiteX39" fmla="*/ 1403350 w 1549400"/>
                  <a:gd name="connsiteY39" fmla="*/ 19970 h 754453"/>
                  <a:gd name="connsiteX40" fmla="*/ 1479550 w 1549400"/>
                  <a:gd name="connsiteY40" fmla="*/ 920 h 754453"/>
                  <a:gd name="connsiteX41" fmla="*/ 1543050 w 1549400"/>
                  <a:gd name="connsiteY41" fmla="*/ 7270 h 754453"/>
                  <a:gd name="connsiteX42" fmla="*/ 1549400 w 1549400"/>
                  <a:gd name="connsiteY42" fmla="*/ 26320 h 754453"/>
                  <a:gd name="connsiteX43" fmla="*/ 1524000 w 1549400"/>
                  <a:gd name="connsiteY43" fmla="*/ 58070 h 754453"/>
                  <a:gd name="connsiteX44" fmla="*/ 1466850 w 1549400"/>
                  <a:gd name="connsiteY44" fmla="*/ 70770 h 754453"/>
                  <a:gd name="connsiteX45" fmla="*/ 1422400 w 1549400"/>
                  <a:gd name="connsiteY45" fmla="*/ 77120 h 754453"/>
                  <a:gd name="connsiteX46" fmla="*/ 1403350 w 1549400"/>
                  <a:gd name="connsiteY46" fmla="*/ 89820 h 754453"/>
                  <a:gd name="connsiteX47" fmla="*/ 1358900 w 1549400"/>
                  <a:gd name="connsiteY47" fmla="*/ 96170 h 754453"/>
                  <a:gd name="connsiteX48" fmla="*/ 1320800 w 1549400"/>
                  <a:gd name="connsiteY48" fmla="*/ 108870 h 754453"/>
                  <a:gd name="connsiteX49" fmla="*/ 1301750 w 1549400"/>
                  <a:gd name="connsiteY49" fmla="*/ 115220 h 754453"/>
                  <a:gd name="connsiteX50" fmla="*/ 1276350 w 1549400"/>
                  <a:gd name="connsiteY50" fmla="*/ 127920 h 754453"/>
                  <a:gd name="connsiteX51" fmla="*/ 1257300 w 1549400"/>
                  <a:gd name="connsiteY51" fmla="*/ 140620 h 754453"/>
                  <a:gd name="connsiteX52" fmla="*/ 1238250 w 1549400"/>
                  <a:gd name="connsiteY52" fmla="*/ 146970 h 754453"/>
                  <a:gd name="connsiteX53" fmla="*/ 1187450 w 1549400"/>
                  <a:gd name="connsiteY53" fmla="*/ 166020 h 754453"/>
                  <a:gd name="connsiteX54" fmla="*/ 1155700 w 1549400"/>
                  <a:gd name="connsiteY54" fmla="*/ 172370 h 754453"/>
                  <a:gd name="connsiteX55" fmla="*/ 1117600 w 1549400"/>
                  <a:gd name="connsiteY55" fmla="*/ 185070 h 754453"/>
                  <a:gd name="connsiteX56" fmla="*/ 1085850 w 1549400"/>
                  <a:gd name="connsiteY56" fmla="*/ 191420 h 754453"/>
                  <a:gd name="connsiteX57" fmla="*/ 1047750 w 1549400"/>
                  <a:gd name="connsiteY57" fmla="*/ 204120 h 754453"/>
                  <a:gd name="connsiteX58" fmla="*/ 996950 w 1549400"/>
                  <a:gd name="connsiteY58" fmla="*/ 210470 h 754453"/>
                  <a:gd name="connsiteX59" fmla="*/ 958850 w 1549400"/>
                  <a:gd name="connsiteY59" fmla="*/ 223170 h 754453"/>
                  <a:gd name="connsiteX60" fmla="*/ 939800 w 1549400"/>
                  <a:gd name="connsiteY60" fmla="*/ 229520 h 754453"/>
                  <a:gd name="connsiteX61" fmla="*/ 920750 w 1549400"/>
                  <a:gd name="connsiteY61" fmla="*/ 242220 h 754453"/>
                  <a:gd name="connsiteX62" fmla="*/ 876300 w 1549400"/>
                  <a:gd name="connsiteY62" fmla="*/ 254920 h 754453"/>
                  <a:gd name="connsiteX63" fmla="*/ 825500 w 1549400"/>
                  <a:gd name="connsiteY63" fmla="*/ 293020 h 754453"/>
                  <a:gd name="connsiteX64" fmla="*/ 781050 w 1549400"/>
                  <a:gd name="connsiteY64" fmla="*/ 305720 h 754453"/>
                  <a:gd name="connsiteX65" fmla="*/ 762000 w 1549400"/>
                  <a:gd name="connsiteY65" fmla="*/ 318420 h 754453"/>
                  <a:gd name="connsiteX66" fmla="*/ 742950 w 1549400"/>
                  <a:gd name="connsiteY66" fmla="*/ 324770 h 754453"/>
                  <a:gd name="connsiteX67" fmla="*/ 717550 w 1549400"/>
                  <a:gd name="connsiteY67" fmla="*/ 337470 h 754453"/>
                  <a:gd name="connsiteX68" fmla="*/ 698500 w 1549400"/>
                  <a:gd name="connsiteY68" fmla="*/ 350170 h 754453"/>
                  <a:gd name="connsiteX69" fmla="*/ 660400 w 1549400"/>
                  <a:gd name="connsiteY69" fmla="*/ 362870 h 754453"/>
                  <a:gd name="connsiteX70" fmla="*/ 641350 w 1549400"/>
                  <a:gd name="connsiteY70" fmla="*/ 369220 h 754453"/>
                  <a:gd name="connsiteX71" fmla="*/ 615950 w 1549400"/>
                  <a:gd name="connsiteY71" fmla="*/ 375570 h 754453"/>
                  <a:gd name="connsiteX72" fmla="*/ 577850 w 1549400"/>
                  <a:gd name="connsiteY72" fmla="*/ 388270 h 754453"/>
                  <a:gd name="connsiteX73" fmla="*/ 558800 w 1549400"/>
                  <a:gd name="connsiteY73" fmla="*/ 394620 h 754453"/>
                  <a:gd name="connsiteX74" fmla="*/ 508000 w 1549400"/>
                  <a:gd name="connsiteY74" fmla="*/ 420020 h 754453"/>
                  <a:gd name="connsiteX75" fmla="*/ 482600 w 1549400"/>
                  <a:gd name="connsiteY75" fmla="*/ 426370 h 754453"/>
                  <a:gd name="connsiteX76" fmla="*/ 425450 w 1549400"/>
                  <a:gd name="connsiteY76" fmla="*/ 445420 h 754453"/>
                  <a:gd name="connsiteX77" fmla="*/ 406400 w 1549400"/>
                  <a:gd name="connsiteY77" fmla="*/ 451770 h 754453"/>
                  <a:gd name="connsiteX78" fmla="*/ 387350 w 1549400"/>
                  <a:gd name="connsiteY78" fmla="*/ 458120 h 754453"/>
                  <a:gd name="connsiteX79" fmla="*/ 355600 w 1549400"/>
                  <a:gd name="connsiteY79" fmla="*/ 464470 h 754453"/>
                  <a:gd name="connsiteX80" fmla="*/ 317500 w 1549400"/>
                  <a:gd name="connsiteY80" fmla="*/ 477170 h 754453"/>
                  <a:gd name="connsiteX81" fmla="*/ 298450 w 1549400"/>
                  <a:gd name="connsiteY81" fmla="*/ 483520 h 754453"/>
                  <a:gd name="connsiteX82" fmla="*/ 279400 w 1549400"/>
                  <a:gd name="connsiteY82" fmla="*/ 489870 h 754453"/>
                  <a:gd name="connsiteX83" fmla="*/ 260350 w 1549400"/>
                  <a:gd name="connsiteY83" fmla="*/ 502570 h 754453"/>
                  <a:gd name="connsiteX84" fmla="*/ 241300 w 1549400"/>
                  <a:gd name="connsiteY84" fmla="*/ 508920 h 754453"/>
                  <a:gd name="connsiteX85" fmla="*/ 222250 w 1549400"/>
                  <a:gd name="connsiteY85" fmla="*/ 521620 h 754453"/>
                  <a:gd name="connsiteX86" fmla="*/ 196850 w 1549400"/>
                  <a:gd name="connsiteY86" fmla="*/ 534320 h 754453"/>
                  <a:gd name="connsiteX87" fmla="*/ 165100 w 1549400"/>
                  <a:gd name="connsiteY87" fmla="*/ 559720 h 754453"/>
                  <a:gd name="connsiteX88" fmla="*/ 127000 w 1549400"/>
                  <a:gd name="connsiteY88" fmla="*/ 585120 h 754453"/>
                  <a:gd name="connsiteX89" fmla="*/ 107950 w 1549400"/>
                  <a:gd name="connsiteY89" fmla="*/ 623220 h 754453"/>
                  <a:gd name="connsiteX90" fmla="*/ 88900 w 1549400"/>
                  <a:gd name="connsiteY90" fmla="*/ 686720 h 754453"/>
                  <a:gd name="connsiteX0" fmla="*/ 107950 w 1549400"/>
                  <a:gd name="connsiteY0" fmla="*/ 623220 h 750220"/>
                  <a:gd name="connsiteX1" fmla="*/ 0 w 1549400"/>
                  <a:gd name="connsiteY1" fmla="*/ 750220 h 750220"/>
                  <a:gd name="connsiteX2" fmla="*/ 6350 w 1549400"/>
                  <a:gd name="connsiteY2" fmla="*/ 661320 h 750220"/>
                  <a:gd name="connsiteX3" fmla="*/ 19050 w 1549400"/>
                  <a:gd name="connsiteY3" fmla="*/ 623220 h 750220"/>
                  <a:gd name="connsiteX4" fmla="*/ 50800 w 1549400"/>
                  <a:gd name="connsiteY4" fmla="*/ 496220 h 750220"/>
                  <a:gd name="connsiteX5" fmla="*/ 69850 w 1549400"/>
                  <a:gd name="connsiteY5" fmla="*/ 483520 h 750220"/>
                  <a:gd name="connsiteX6" fmla="*/ 120650 w 1549400"/>
                  <a:gd name="connsiteY6" fmla="*/ 470820 h 750220"/>
                  <a:gd name="connsiteX7" fmla="*/ 158750 w 1549400"/>
                  <a:gd name="connsiteY7" fmla="*/ 445420 h 750220"/>
                  <a:gd name="connsiteX8" fmla="*/ 203200 w 1549400"/>
                  <a:gd name="connsiteY8" fmla="*/ 426370 h 750220"/>
                  <a:gd name="connsiteX9" fmla="*/ 222250 w 1549400"/>
                  <a:gd name="connsiteY9" fmla="*/ 420020 h 750220"/>
                  <a:gd name="connsiteX10" fmla="*/ 260350 w 1549400"/>
                  <a:gd name="connsiteY10" fmla="*/ 394620 h 750220"/>
                  <a:gd name="connsiteX11" fmla="*/ 279400 w 1549400"/>
                  <a:gd name="connsiteY11" fmla="*/ 381920 h 750220"/>
                  <a:gd name="connsiteX12" fmla="*/ 330200 w 1549400"/>
                  <a:gd name="connsiteY12" fmla="*/ 350170 h 750220"/>
                  <a:gd name="connsiteX13" fmla="*/ 355600 w 1549400"/>
                  <a:gd name="connsiteY13" fmla="*/ 337470 h 750220"/>
                  <a:gd name="connsiteX14" fmla="*/ 374650 w 1549400"/>
                  <a:gd name="connsiteY14" fmla="*/ 318420 h 750220"/>
                  <a:gd name="connsiteX15" fmla="*/ 393700 w 1549400"/>
                  <a:gd name="connsiteY15" fmla="*/ 312070 h 750220"/>
                  <a:gd name="connsiteX16" fmla="*/ 412750 w 1549400"/>
                  <a:gd name="connsiteY16" fmla="*/ 299370 h 750220"/>
                  <a:gd name="connsiteX17" fmla="*/ 431800 w 1549400"/>
                  <a:gd name="connsiteY17" fmla="*/ 293020 h 750220"/>
                  <a:gd name="connsiteX18" fmla="*/ 488950 w 1549400"/>
                  <a:gd name="connsiteY18" fmla="*/ 280320 h 750220"/>
                  <a:gd name="connsiteX19" fmla="*/ 577850 w 1549400"/>
                  <a:gd name="connsiteY19" fmla="*/ 267620 h 750220"/>
                  <a:gd name="connsiteX20" fmla="*/ 647700 w 1549400"/>
                  <a:gd name="connsiteY20" fmla="*/ 254920 h 750220"/>
                  <a:gd name="connsiteX21" fmla="*/ 685800 w 1549400"/>
                  <a:gd name="connsiteY21" fmla="*/ 242220 h 750220"/>
                  <a:gd name="connsiteX22" fmla="*/ 711200 w 1549400"/>
                  <a:gd name="connsiteY22" fmla="*/ 235870 h 750220"/>
                  <a:gd name="connsiteX23" fmla="*/ 755650 w 1549400"/>
                  <a:gd name="connsiteY23" fmla="*/ 216820 h 750220"/>
                  <a:gd name="connsiteX24" fmla="*/ 806450 w 1549400"/>
                  <a:gd name="connsiteY24" fmla="*/ 204120 h 750220"/>
                  <a:gd name="connsiteX25" fmla="*/ 857250 w 1549400"/>
                  <a:gd name="connsiteY25" fmla="*/ 178720 h 750220"/>
                  <a:gd name="connsiteX26" fmla="*/ 914400 w 1549400"/>
                  <a:gd name="connsiteY26" fmla="*/ 166020 h 750220"/>
                  <a:gd name="connsiteX27" fmla="*/ 971550 w 1549400"/>
                  <a:gd name="connsiteY27" fmla="*/ 159670 h 750220"/>
                  <a:gd name="connsiteX28" fmla="*/ 1003300 w 1549400"/>
                  <a:gd name="connsiteY28" fmla="*/ 153320 h 750220"/>
                  <a:gd name="connsiteX29" fmla="*/ 1028700 w 1549400"/>
                  <a:gd name="connsiteY29" fmla="*/ 146970 h 750220"/>
                  <a:gd name="connsiteX30" fmla="*/ 1085850 w 1549400"/>
                  <a:gd name="connsiteY30" fmla="*/ 140620 h 750220"/>
                  <a:gd name="connsiteX31" fmla="*/ 1104900 w 1549400"/>
                  <a:gd name="connsiteY31" fmla="*/ 134270 h 750220"/>
                  <a:gd name="connsiteX32" fmla="*/ 1143000 w 1549400"/>
                  <a:gd name="connsiteY32" fmla="*/ 127920 h 750220"/>
                  <a:gd name="connsiteX33" fmla="*/ 1174750 w 1549400"/>
                  <a:gd name="connsiteY33" fmla="*/ 108870 h 750220"/>
                  <a:gd name="connsiteX34" fmla="*/ 1231900 w 1549400"/>
                  <a:gd name="connsiteY34" fmla="*/ 89820 h 750220"/>
                  <a:gd name="connsiteX35" fmla="*/ 1250950 w 1549400"/>
                  <a:gd name="connsiteY35" fmla="*/ 83470 h 750220"/>
                  <a:gd name="connsiteX36" fmla="*/ 1276350 w 1549400"/>
                  <a:gd name="connsiteY36" fmla="*/ 70770 h 750220"/>
                  <a:gd name="connsiteX37" fmla="*/ 1320800 w 1549400"/>
                  <a:gd name="connsiteY37" fmla="*/ 51720 h 750220"/>
                  <a:gd name="connsiteX38" fmla="*/ 1339850 w 1549400"/>
                  <a:gd name="connsiteY38" fmla="*/ 39020 h 750220"/>
                  <a:gd name="connsiteX39" fmla="*/ 1403350 w 1549400"/>
                  <a:gd name="connsiteY39" fmla="*/ 19970 h 750220"/>
                  <a:gd name="connsiteX40" fmla="*/ 1479550 w 1549400"/>
                  <a:gd name="connsiteY40" fmla="*/ 920 h 750220"/>
                  <a:gd name="connsiteX41" fmla="*/ 1543050 w 1549400"/>
                  <a:gd name="connsiteY41" fmla="*/ 7270 h 750220"/>
                  <a:gd name="connsiteX42" fmla="*/ 1549400 w 1549400"/>
                  <a:gd name="connsiteY42" fmla="*/ 26320 h 750220"/>
                  <a:gd name="connsiteX43" fmla="*/ 1524000 w 1549400"/>
                  <a:gd name="connsiteY43" fmla="*/ 58070 h 750220"/>
                  <a:gd name="connsiteX44" fmla="*/ 1466850 w 1549400"/>
                  <a:gd name="connsiteY44" fmla="*/ 70770 h 750220"/>
                  <a:gd name="connsiteX45" fmla="*/ 1422400 w 1549400"/>
                  <a:gd name="connsiteY45" fmla="*/ 77120 h 750220"/>
                  <a:gd name="connsiteX46" fmla="*/ 1403350 w 1549400"/>
                  <a:gd name="connsiteY46" fmla="*/ 89820 h 750220"/>
                  <a:gd name="connsiteX47" fmla="*/ 1358900 w 1549400"/>
                  <a:gd name="connsiteY47" fmla="*/ 96170 h 750220"/>
                  <a:gd name="connsiteX48" fmla="*/ 1320800 w 1549400"/>
                  <a:gd name="connsiteY48" fmla="*/ 108870 h 750220"/>
                  <a:gd name="connsiteX49" fmla="*/ 1301750 w 1549400"/>
                  <a:gd name="connsiteY49" fmla="*/ 115220 h 750220"/>
                  <a:gd name="connsiteX50" fmla="*/ 1276350 w 1549400"/>
                  <a:gd name="connsiteY50" fmla="*/ 127920 h 750220"/>
                  <a:gd name="connsiteX51" fmla="*/ 1257300 w 1549400"/>
                  <a:gd name="connsiteY51" fmla="*/ 140620 h 750220"/>
                  <a:gd name="connsiteX52" fmla="*/ 1238250 w 1549400"/>
                  <a:gd name="connsiteY52" fmla="*/ 146970 h 750220"/>
                  <a:gd name="connsiteX53" fmla="*/ 1187450 w 1549400"/>
                  <a:gd name="connsiteY53" fmla="*/ 166020 h 750220"/>
                  <a:gd name="connsiteX54" fmla="*/ 1155700 w 1549400"/>
                  <a:gd name="connsiteY54" fmla="*/ 172370 h 750220"/>
                  <a:gd name="connsiteX55" fmla="*/ 1117600 w 1549400"/>
                  <a:gd name="connsiteY55" fmla="*/ 185070 h 750220"/>
                  <a:gd name="connsiteX56" fmla="*/ 1085850 w 1549400"/>
                  <a:gd name="connsiteY56" fmla="*/ 191420 h 750220"/>
                  <a:gd name="connsiteX57" fmla="*/ 1047750 w 1549400"/>
                  <a:gd name="connsiteY57" fmla="*/ 204120 h 750220"/>
                  <a:gd name="connsiteX58" fmla="*/ 996950 w 1549400"/>
                  <a:gd name="connsiteY58" fmla="*/ 210470 h 750220"/>
                  <a:gd name="connsiteX59" fmla="*/ 958850 w 1549400"/>
                  <a:gd name="connsiteY59" fmla="*/ 223170 h 750220"/>
                  <a:gd name="connsiteX60" fmla="*/ 939800 w 1549400"/>
                  <a:gd name="connsiteY60" fmla="*/ 229520 h 750220"/>
                  <a:gd name="connsiteX61" fmla="*/ 920750 w 1549400"/>
                  <a:gd name="connsiteY61" fmla="*/ 242220 h 750220"/>
                  <a:gd name="connsiteX62" fmla="*/ 876300 w 1549400"/>
                  <a:gd name="connsiteY62" fmla="*/ 254920 h 750220"/>
                  <a:gd name="connsiteX63" fmla="*/ 825500 w 1549400"/>
                  <a:gd name="connsiteY63" fmla="*/ 293020 h 750220"/>
                  <a:gd name="connsiteX64" fmla="*/ 781050 w 1549400"/>
                  <a:gd name="connsiteY64" fmla="*/ 305720 h 750220"/>
                  <a:gd name="connsiteX65" fmla="*/ 762000 w 1549400"/>
                  <a:gd name="connsiteY65" fmla="*/ 318420 h 750220"/>
                  <a:gd name="connsiteX66" fmla="*/ 742950 w 1549400"/>
                  <a:gd name="connsiteY66" fmla="*/ 324770 h 750220"/>
                  <a:gd name="connsiteX67" fmla="*/ 717550 w 1549400"/>
                  <a:gd name="connsiteY67" fmla="*/ 337470 h 750220"/>
                  <a:gd name="connsiteX68" fmla="*/ 698500 w 1549400"/>
                  <a:gd name="connsiteY68" fmla="*/ 350170 h 750220"/>
                  <a:gd name="connsiteX69" fmla="*/ 660400 w 1549400"/>
                  <a:gd name="connsiteY69" fmla="*/ 362870 h 750220"/>
                  <a:gd name="connsiteX70" fmla="*/ 641350 w 1549400"/>
                  <a:gd name="connsiteY70" fmla="*/ 369220 h 750220"/>
                  <a:gd name="connsiteX71" fmla="*/ 615950 w 1549400"/>
                  <a:gd name="connsiteY71" fmla="*/ 375570 h 750220"/>
                  <a:gd name="connsiteX72" fmla="*/ 577850 w 1549400"/>
                  <a:gd name="connsiteY72" fmla="*/ 388270 h 750220"/>
                  <a:gd name="connsiteX73" fmla="*/ 558800 w 1549400"/>
                  <a:gd name="connsiteY73" fmla="*/ 394620 h 750220"/>
                  <a:gd name="connsiteX74" fmla="*/ 508000 w 1549400"/>
                  <a:gd name="connsiteY74" fmla="*/ 420020 h 750220"/>
                  <a:gd name="connsiteX75" fmla="*/ 482600 w 1549400"/>
                  <a:gd name="connsiteY75" fmla="*/ 426370 h 750220"/>
                  <a:gd name="connsiteX76" fmla="*/ 425450 w 1549400"/>
                  <a:gd name="connsiteY76" fmla="*/ 445420 h 750220"/>
                  <a:gd name="connsiteX77" fmla="*/ 406400 w 1549400"/>
                  <a:gd name="connsiteY77" fmla="*/ 451770 h 750220"/>
                  <a:gd name="connsiteX78" fmla="*/ 387350 w 1549400"/>
                  <a:gd name="connsiteY78" fmla="*/ 458120 h 750220"/>
                  <a:gd name="connsiteX79" fmla="*/ 355600 w 1549400"/>
                  <a:gd name="connsiteY79" fmla="*/ 464470 h 750220"/>
                  <a:gd name="connsiteX80" fmla="*/ 317500 w 1549400"/>
                  <a:gd name="connsiteY80" fmla="*/ 477170 h 750220"/>
                  <a:gd name="connsiteX81" fmla="*/ 298450 w 1549400"/>
                  <a:gd name="connsiteY81" fmla="*/ 483520 h 750220"/>
                  <a:gd name="connsiteX82" fmla="*/ 279400 w 1549400"/>
                  <a:gd name="connsiteY82" fmla="*/ 489870 h 750220"/>
                  <a:gd name="connsiteX83" fmla="*/ 260350 w 1549400"/>
                  <a:gd name="connsiteY83" fmla="*/ 502570 h 750220"/>
                  <a:gd name="connsiteX84" fmla="*/ 241300 w 1549400"/>
                  <a:gd name="connsiteY84" fmla="*/ 508920 h 750220"/>
                  <a:gd name="connsiteX85" fmla="*/ 222250 w 1549400"/>
                  <a:gd name="connsiteY85" fmla="*/ 521620 h 750220"/>
                  <a:gd name="connsiteX86" fmla="*/ 196850 w 1549400"/>
                  <a:gd name="connsiteY86" fmla="*/ 534320 h 750220"/>
                  <a:gd name="connsiteX87" fmla="*/ 165100 w 1549400"/>
                  <a:gd name="connsiteY87" fmla="*/ 559720 h 750220"/>
                  <a:gd name="connsiteX88" fmla="*/ 127000 w 1549400"/>
                  <a:gd name="connsiteY88" fmla="*/ 585120 h 750220"/>
                  <a:gd name="connsiteX89" fmla="*/ 107950 w 1549400"/>
                  <a:gd name="connsiteY89" fmla="*/ 623220 h 750220"/>
                  <a:gd name="connsiteX0" fmla="*/ 127000 w 1549400"/>
                  <a:gd name="connsiteY0" fmla="*/ 585120 h 750220"/>
                  <a:gd name="connsiteX1" fmla="*/ 0 w 1549400"/>
                  <a:gd name="connsiteY1" fmla="*/ 750220 h 750220"/>
                  <a:gd name="connsiteX2" fmla="*/ 6350 w 1549400"/>
                  <a:gd name="connsiteY2" fmla="*/ 661320 h 750220"/>
                  <a:gd name="connsiteX3" fmla="*/ 19050 w 1549400"/>
                  <a:gd name="connsiteY3" fmla="*/ 623220 h 750220"/>
                  <a:gd name="connsiteX4" fmla="*/ 50800 w 1549400"/>
                  <a:gd name="connsiteY4" fmla="*/ 496220 h 750220"/>
                  <a:gd name="connsiteX5" fmla="*/ 69850 w 1549400"/>
                  <a:gd name="connsiteY5" fmla="*/ 483520 h 750220"/>
                  <a:gd name="connsiteX6" fmla="*/ 120650 w 1549400"/>
                  <a:gd name="connsiteY6" fmla="*/ 470820 h 750220"/>
                  <a:gd name="connsiteX7" fmla="*/ 158750 w 1549400"/>
                  <a:gd name="connsiteY7" fmla="*/ 445420 h 750220"/>
                  <a:gd name="connsiteX8" fmla="*/ 203200 w 1549400"/>
                  <a:gd name="connsiteY8" fmla="*/ 426370 h 750220"/>
                  <a:gd name="connsiteX9" fmla="*/ 222250 w 1549400"/>
                  <a:gd name="connsiteY9" fmla="*/ 420020 h 750220"/>
                  <a:gd name="connsiteX10" fmla="*/ 260350 w 1549400"/>
                  <a:gd name="connsiteY10" fmla="*/ 394620 h 750220"/>
                  <a:gd name="connsiteX11" fmla="*/ 279400 w 1549400"/>
                  <a:gd name="connsiteY11" fmla="*/ 381920 h 750220"/>
                  <a:gd name="connsiteX12" fmla="*/ 330200 w 1549400"/>
                  <a:gd name="connsiteY12" fmla="*/ 350170 h 750220"/>
                  <a:gd name="connsiteX13" fmla="*/ 355600 w 1549400"/>
                  <a:gd name="connsiteY13" fmla="*/ 337470 h 750220"/>
                  <a:gd name="connsiteX14" fmla="*/ 374650 w 1549400"/>
                  <a:gd name="connsiteY14" fmla="*/ 318420 h 750220"/>
                  <a:gd name="connsiteX15" fmla="*/ 393700 w 1549400"/>
                  <a:gd name="connsiteY15" fmla="*/ 312070 h 750220"/>
                  <a:gd name="connsiteX16" fmla="*/ 412750 w 1549400"/>
                  <a:gd name="connsiteY16" fmla="*/ 299370 h 750220"/>
                  <a:gd name="connsiteX17" fmla="*/ 431800 w 1549400"/>
                  <a:gd name="connsiteY17" fmla="*/ 293020 h 750220"/>
                  <a:gd name="connsiteX18" fmla="*/ 488950 w 1549400"/>
                  <a:gd name="connsiteY18" fmla="*/ 280320 h 750220"/>
                  <a:gd name="connsiteX19" fmla="*/ 577850 w 1549400"/>
                  <a:gd name="connsiteY19" fmla="*/ 267620 h 750220"/>
                  <a:gd name="connsiteX20" fmla="*/ 647700 w 1549400"/>
                  <a:gd name="connsiteY20" fmla="*/ 254920 h 750220"/>
                  <a:gd name="connsiteX21" fmla="*/ 685800 w 1549400"/>
                  <a:gd name="connsiteY21" fmla="*/ 242220 h 750220"/>
                  <a:gd name="connsiteX22" fmla="*/ 711200 w 1549400"/>
                  <a:gd name="connsiteY22" fmla="*/ 235870 h 750220"/>
                  <a:gd name="connsiteX23" fmla="*/ 755650 w 1549400"/>
                  <a:gd name="connsiteY23" fmla="*/ 216820 h 750220"/>
                  <a:gd name="connsiteX24" fmla="*/ 806450 w 1549400"/>
                  <a:gd name="connsiteY24" fmla="*/ 204120 h 750220"/>
                  <a:gd name="connsiteX25" fmla="*/ 857250 w 1549400"/>
                  <a:gd name="connsiteY25" fmla="*/ 178720 h 750220"/>
                  <a:gd name="connsiteX26" fmla="*/ 914400 w 1549400"/>
                  <a:gd name="connsiteY26" fmla="*/ 166020 h 750220"/>
                  <a:gd name="connsiteX27" fmla="*/ 971550 w 1549400"/>
                  <a:gd name="connsiteY27" fmla="*/ 159670 h 750220"/>
                  <a:gd name="connsiteX28" fmla="*/ 1003300 w 1549400"/>
                  <a:gd name="connsiteY28" fmla="*/ 153320 h 750220"/>
                  <a:gd name="connsiteX29" fmla="*/ 1028700 w 1549400"/>
                  <a:gd name="connsiteY29" fmla="*/ 146970 h 750220"/>
                  <a:gd name="connsiteX30" fmla="*/ 1085850 w 1549400"/>
                  <a:gd name="connsiteY30" fmla="*/ 140620 h 750220"/>
                  <a:gd name="connsiteX31" fmla="*/ 1104900 w 1549400"/>
                  <a:gd name="connsiteY31" fmla="*/ 134270 h 750220"/>
                  <a:gd name="connsiteX32" fmla="*/ 1143000 w 1549400"/>
                  <a:gd name="connsiteY32" fmla="*/ 127920 h 750220"/>
                  <a:gd name="connsiteX33" fmla="*/ 1174750 w 1549400"/>
                  <a:gd name="connsiteY33" fmla="*/ 108870 h 750220"/>
                  <a:gd name="connsiteX34" fmla="*/ 1231900 w 1549400"/>
                  <a:gd name="connsiteY34" fmla="*/ 89820 h 750220"/>
                  <a:gd name="connsiteX35" fmla="*/ 1250950 w 1549400"/>
                  <a:gd name="connsiteY35" fmla="*/ 83470 h 750220"/>
                  <a:gd name="connsiteX36" fmla="*/ 1276350 w 1549400"/>
                  <a:gd name="connsiteY36" fmla="*/ 70770 h 750220"/>
                  <a:gd name="connsiteX37" fmla="*/ 1320800 w 1549400"/>
                  <a:gd name="connsiteY37" fmla="*/ 51720 h 750220"/>
                  <a:gd name="connsiteX38" fmla="*/ 1339850 w 1549400"/>
                  <a:gd name="connsiteY38" fmla="*/ 39020 h 750220"/>
                  <a:gd name="connsiteX39" fmla="*/ 1403350 w 1549400"/>
                  <a:gd name="connsiteY39" fmla="*/ 19970 h 750220"/>
                  <a:gd name="connsiteX40" fmla="*/ 1479550 w 1549400"/>
                  <a:gd name="connsiteY40" fmla="*/ 920 h 750220"/>
                  <a:gd name="connsiteX41" fmla="*/ 1543050 w 1549400"/>
                  <a:gd name="connsiteY41" fmla="*/ 7270 h 750220"/>
                  <a:gd name="connsiteX42" fmla="*/ 1549400 w 1549400"/>
                  <a:gd name="connsiteY42" fmla="*/ 26320 h 750220"/>
                  <a:gd name="connsiteX43" fmla="*/ 1524000 w 1549400"/>
                  <a:gd name="connsiteY43" fmla="*/ 58070 h 750220"/>
                  <a:gd name="connsiteX44" fmla="*/ 1466850 w 1549400"/>
                  <a:gd name="connsiteY44" fmla="*/ 70770 h 750220"/>
                  <a:gd name="connsiteX45" fmla="*/ 1422400 w 1549400"/>
                  <a:gd name="connsiteY45" fmla="*/ 77120 h 750220"/>
                  <a:gd name="connsiteX46" fmla="*/ 1403350 w 1549400"/>
                  <a:gd name="connsiteY46" fmla="*/ 89820 h 750220"/>
                  <a:gd name="connsiteX47" fmla="*/ 1358900 w 1549400"/>
                  <a:gd name="connsiteY47" fmla="*/ 96170 h 750220"/>
                  <a:gd name="connsiteX48" fmla="*/ 1320800 w 1549400"/>
                  <a:gd name="connsiteY48" fmla="*/ 108870 h 750220"/>
                  <a:gd name="connsiteX49" fmla="*/ 1301750 w 1549400"/>
                  <a:gd name="connsiteY49" fmla="*/ 115220 h 750220"/>
                  <a:gd name="connsiteX50" fmla="*/ 1276350 w 1549400"/>
                  <a:gd name="connsiteY50" fmla="*/ 127920 h 750220"/>
                  <a:gd name="connsiteX51" fmla="*/ 1257300 w 1549400"/>
                  <a:gd name="connsiteY51" fmla="*/ 140620 h 750220"/>
                  <a:gd name="connsiteX52" fmla="*/ 1238250 w 1549400"/>
                  <a:gd name="connsiteY52" fmla="*/ 146970 h 750220"/>
                  <a:gd name="connsiteX53" fmla="*/ 1187450 w 1549400"/>
                  <a:gd name="connsiteY53" fmla="*/ 166020 h 750220"/>
                  <a:gd name="connsiteX54" fmla="*/ 1155700 w 1549400"/>
                  <a:gd name="connsiteY54" fmla="*/ 172370 h 750220"/>
                  <a:gd name="connsiteX55" fmla="*/ 1117600 w 1549400"/>
                  <a:gd name="connsiteY55" fmla="*/ 185070 h 750220"/>
                  <a:gd name="connsiteX56" fmla="*/ 1085850 w 1549400"/>
                  <a:gd name="connsiteY56" fmla="*/ 191420 h 750220"/>
                  <a:gd name="connsiteX57" fmla="*/ 1047750 w 1549400"/>
                  <a:gd name="connsiteY57" fmla="*/ 204120 h 750220"/>
                  <a:gd name="connsiteX58" fmla="*/ 996950 w 1549400"/>
                  <a:gd name="connsiteY58" fmla="*/ 210470 h 750220"/>
                  <a:gd name="connsiteX59" fmla="*/ 958850 w 1549400"/>
                  <a:gd name="connsiteY59" fmla="*/ 223170 h 750220"/>
                  <a:gd name="connsiteX60" fmla="*/ 939800 w 1549400"/>
                  <a:gd name="connsiteY60" fmla="*/ 229520 h 750220"/>
                  <a:gd name="connsiteX61" fmla="*/ 920750 w 1549400"/>
                  <a:gd name="connsiteY61" fmla="*/ 242220 h 750220"/>
                  <a:gd name="connsiteX62" fmla="*/ 876300 w 1549400"/>
                  <a:gd name="connsiteY62" fmla="*/ 254920 h 750220"/>
                  <a:gd name="connsiteX63" fmla="*/ 825500 w 1549400"/>
                  <a:gd name="connsiteY63" fmla="*/ 293020 h 750220"/>
                  <a:gd name="connsiteX64" fmla="*/ 781050 w 1549400"/>
                  <a:gd name="connsiteY64" fmla="*/ 305720 h 750220"/>
                  <a:gd name="connsiteX65" fmla="*/ 762000 w 1549400"/>
                  <a:gd name="connsiteY65" fmla="*/ 318420 h 750220"/>
                  <a:gd name="connsiteX66" fmla="*/ 742950 w 1549400"/>
                  <a:gd name="connsiteY66" fmla="*/ 324770 h 750220"/>
                  <a:gd name="connsiteX67" fmla="*/ 717550 w 1549400"/>
                  <a:gd name="connsiteY67" fmla="*/ 337470 h 750220"/>
                  <a:gd name="connsiteX68" fmla="*/ 698500 w 1549400"/>
                  <a:gd name="connsiteY68" fmla="*/ 350170 h 750220"/>
                  <a:gd name="connsiteX69" fmla="*/ 660400 w 1549400"/>
                  <a:gd name="connsiteY69" fmla="*/ 362870 h 750220"/>
                  <a:gd name="connsiteX70" fmla="*/ 641350 w 1549400"/>
                  <a:gd name="connsiteY70" fmla="*/ 369220 h 750220"/>
                  <a:gd name="connsiteX71" fmla="*/ 615950 w 1549400"/>
                  <a:gd name="connsiteY71" fmla="*/ 375570 h 750220"/>
                  <a:gd name="connsiteX72" fmla="*/ 577850 w 1549400"/>
                  <a:gd name="connsiteY72" fmla="*/ 388270 h 750220"/>
                  <a:gd name="connsiteX73" fmla="*/ 558800 w 1549400"/>
                  <a:gd name="connsiteY73" fmla="*/ 394620 h 750220"/>
                  <a:gd name="connsiteX74" fmla="*/ 508000 w 1549400"/>
                  <a:gd name="connsiteY74" fmla="*/ 420020 h 750220"/>
                  <a:gd name="connsiteX75" fmla="*/ 482600 w 1549400"/>
                  <a:gd name="connsiteY75" fmla="*/ 426370 h 750220"/>
                  <a:gd name="connsiteX76" fmla="*/ 425450 w 1549400"/>
                  <a:gd name="connsiteY76" fmla="*/ 445420 h 750220"/>
                  <a:gd name="connsiteX77" fmla="*/ 406400 w 1549400"/>
                  <a:gd name="connsiteY77" fmla="*/ 451770 h 750220"/>
                  <a:gd name="connsiteX78" fmla="*/ 387350 w 1549400"/>
                  <a:gd name="connsiteY78" fmla="*/ 458120 h 750220"/>
                  <a:gd name="connsiteX79" fmla="*/ 355600 w 1549400"/>
                  <a:gd name="connsiteY79" fmla="*/ 464470 h 750220"/>
                  <a:gd name="connsiteX80" fmla="*/ 317500 w 1549400"/>
                  <a:gd name="connsiteY80" fmla="*/ 477170 h 750220"/>
                  <a:gd name="connsiteX81" fmla="*/ 298450 w 1549400"/>
                  <a:gd name="connsiteY81" fmla="*/ 483520 h 750220"/>
                  <a:gd name="connsiteX82" fmla="*/ 279400 w 1549400"/>
                  <a:gd name="connsiteY82" fmla="*/ 489870 h 750220"/>
                  <a:gd name="connsiteX83" fmla="*/ 260350 w 1549400"/>
                  <a:gd name="connsiteY83" fmla="*/ 502570 h 750220"/>
                  <a:gd name="connsiteX84" fmla="*/ 241300 w 1549400"/>
                  <a:gd name="connsiteY84" fmla="*/ 508920 h 750220"/>
                  <a:gd name="connsiteX85" fmla="*/ 222250 w 1549400"/>
                  <a:gd name="connsiteY85" fmla="*/ 521620 h 750220"/>
                  <a:gd name="connsiteX86" fmla="*/ 196850 w 1549400"/>
                  <a:gd name="connsiteY86" fmla="*/ 534320 h 750220"/>
                  <a:gd name="connsiteX87" fmla="*/ 165100 w 1549400"/>
                  <a:gd name="connsiteY87" fmla="*/ 559720 h 750220"/>
                  <a:gd name="connsiteX88" fmla="*/ 127000 w 1549400"/>
                  <a:gd name="connsiteY88" fmla="*/ 585120 h 750220"/>
                  <a:gd name="connsiteX0" fmla="*/ 165100 w 1549400"/>
                  <a:gd name="connsiteY0" fmla="*/ 559720 h 750220"/>
                  <a:gd name="connsiteX1" fmla="*/ 0 w 1549400"/>
                  <a:gd name="connsiteY1" fmla="*/ 750220 h 750220"/>
                  <a:gd name="connsiteX2" fmla="*/ 6350 w 1549400"/>
                  <a:gd name="connsiteY2" fmla="*/ 661320 h 750220"/>
                  <a:gd name="connsiteX3" fmla="*/ 19050 w 1549400"/>
                  <a:gd name="connsiteY3" fmla="*/ 623220 h 750220"/>
                  <a:gd name="connsiteX4" fmla="*/ 50800 w 1549400"/>
                  <a:gd name="connsiteY4" fmla="*/ 496220 h 750220"/>
                  <a:gd name="connsiteX5" fmla="*/ 69850 w 1549400"/>
                  <a:gd name="connsiteY5" fmla="*/ 483520 h 750220"/>
                  <a:gd name="connsiteX6" fmla="*/ 120650 w 1549400"/>
                  <a:gd name="connsiteY6" fmla="*/ 470820 h 750220"/>
                  <a:gd name="connsiteX7" fmla="*/ 158750 w 1549400"/>
                  <a:gd name="connsiteY7" fmla="*/ 445420 h 750220"/>
                  <a:gd name="connsiteX8" fmla="*/ 203200 w 1549400"/>
                  <a:gd name="connsiteY8" fmla="*/ 426370 h 750220"/>
                  <a:gd name="connsiteX9" fmla="*/ 222250 w 1549400"/>
                  <a:gd name="connsiteY9" fmla="*/ 420020 h 750220"/>
                  <a:gd name="connsiteX10" fmla="*/ 260350 w 1549400"/>
                  <a:gd name="connsiteY10" fmla="*/ 394620 h 750220"/>
                  <a:gd name="connsiteX11" fmla="*/ 279400 w 1549400"/>
                  <a:gd name="connsiteY11" fmla="*/ 381920 h 750220"/>
                  <a:gd name="connsiteX12" fmla="*/ 330200 w 1549400"/>
                  <a:gd name="connsiteY12" fmla="*/ 350170 h 750220"/>
                  <a:gd name="connsiteX13" fmla="*/ 355600 w 1549400"/>
                  <a:gd name="connsiteY13" fmla="*/ 337470 h 750220"/>
                  <a:gd name="connsiteX14" fmla="*/ 374650 w 1549400"/>
                  <a:gd name="connsiteY14" fmla="*/ 318420 h 750220"/>
                  <a:gd name="connsiteX15" fmla="*/ 393700 w 1549400"/>
                  <a:gd name="connsiteY15" fmla="*/ 312070 h 750220"/>
                  <a:gd name="connsiteX16" fmla="*/ 412750 w 1549400"/>
                  <a:gd name="connsiteY16" fmla="*/ 299370 h 750220"/>
                  <a:gd name="connsiteX17" fmla="*/ 431800 w 1549400"/>
                  <a:gd name="connsiteY17" fmla="*/ 293020 h 750220"/>
                  <a:gd name="connsiteX18" fmla="*/ 488950 w 1549400"/>
                  <a:gd name="connsiteY18" fmla="*/ 280320 h 750220"/>
                  <a:gd name="connsiteX19" fmla="*/ 577850 w 1549400"/>
                  <a:gd name="connsiteY19" fmla="*/ 267620 h 750220"/>
                  <a:gd name="connsiteX20" fmla="*/ 647700 w 1549400"/>
                  <a:gd name="connsiteY20" fmla="*/ 254920 h 750220"/>
                  <a:gd name="connsiteX21" fmla="*/ 685800 w 1549400"/>
                  <a:gd name="connsiteY21" fmla="*/ 242220 h 750220"/>
                  <a:gd name="connsiteX22" fmla="*/ 711200 w 1549400"/>
                  <a:gd name="connsiteY22" fmla="*/ 235870 h 750220"/>
                  <a:gd name="connsiteX23" fmla="*/ 755650 w 1549400"/>
                  <a:gd name="connsiteY23" fmla="*/ 216820 h 750220"/>
                  <a:gd name="connsiteX24" fmla="*/ 806450 w 1549400"/>
                  <a:gd name="connsiteY24" fmla="*/ 204120 h 750220"/>
                  <a:gd name="connsiteX25" fmla="*/ 857250 w 1549400"/>
                  <a:gd name="connsiteY25" fmla="*/ 178720 h 750220"/>
                  <a:gd name="connsiteX26" fmla="*/ 914400 w 1549400"/>
                  <a:gd name="connsiteY26" fmla="*/ 166020 h 750220"/>
                  <a:gd name="connsiteX27" fmla="*/ 971550 w 1549400"/>
                  <a:gd name="connsiteY27" fmla="*/ 159670 h 750220"/>
                  <a:gd name="connsiteX28" fmla="*/ 1003300 w 1549400"/>
                  <a:gd name="connsiteY28" fmla="*/ 153320 h 750220"/>
                  <a:gd name="connsiteX29" fmla="*/ 1028700 w 1549400"/>
                  <a:gd name="connsiteY29" fmla="*/ 146970 h 750220"/>
                  <a:gd name="connsiteX30" fmla="*/ 1085850 w 1549400"/>
                  <a:gd name="connsiteY30" fmla="*/ 140620 h 750220"/>
                  <a:gd name="connsiteX31" fmla="*/ 1104900 w 1549400"/>
                  <a:gd name="connsiteY31" fmla="*/ 134270 h 750220"/>
                  <a:gd name="connsiteX32" fmla="*/ 1143000 w 1549400"/>
                  <a:gd name="connsiteY32" fmla="*/ 127920 h 750220"/>
                  <a:gd name="connsiteX33" fmla="*/ 1174750 w 1549400"/>
                  <a:gd name="connsiteY33" fmla="*/ 108870 h 750220"/>
                  <a:gd name="connsiteX34" fmla="*/ 1231900 w 1549400"/>
                  <a:gd name="connsiteY34" fmla="*/ 89820 h 750220"/>
                  <a:gd name="connsiteX35" fmla="*/ 1250950 w 1549400"/>
                  <a:gd name="connsiteY35" fmla="*/ 83470 h 750220"/>
                  <a:gd name="connsiteX36" fmla="*/ 1276350 w 1549400"/>
                  <a:gd name="connsiteY36" fmla="*/ 70770 h 750220"/>
                  <a:gd name="connsiteX37" fmla="*/ 1320800 w 1549400"/>
                  <a:gd name="connsiteY37" fmla="*/ 51720 h 750220"/>
                  <a:gd name="connsiteX38" fmla="*/ 1339850 w 1549400"/>
                  <a:gd name="connsiteY38" fmla="*/ 39020 h 750220"/>
                  <a:gd name="connsiteX39" fmla="*/ 1403350 w 1549400"/>
                  <a:gd name="connsiteY39" fmla="*/ 19970 h 750220"/>
                  <a:gd name="connsiteX40" fmla="*/ 1479550 w 1549400"/>
                  <a:gd name="connsiteY40" fmla="*/ 920 h 750220"/>
                  <a:gd name="connsiteX41" fmla="*/ 1543050 w 1549400"/>
                  <a:gd name="connsiteY41" fmla="*/ 7270 h 750220"/>
                  <a:gd name="connsiteX42" fmla="*/ 1549400 w 1549400"/>
                  <a:gd name="connsiteY42" fmla="*/ 26320 h 750220"/>
                  <a:gd name="connsiteX43" fmla="*/ 1524000 w 1549400"/>
                  <a:gd name="connsiteY43" fmla="*/ 58070 h 750220"/>
                  <a:gd name="connsiteX44" fmla="*/ 1466850 w 1549400"/>
                  <a:gd name="connsiteY44" fmla="*/ 70770 h 750220"/>
                  <a:gd name="connsiteX45" fmla="*/ 1422400 w 1549400"/>
                  <a:gd name="connsiteY45" fmla="*/ 77120 h 750220"/>
                  <a:gd name="connsiteX46" fmla="*/ 1403350 w 1549400"/>
                  <a:gd name="connsiteY46" fmla="*/ 89820 h 750220"/>
                  <a:gd name="connsiteX47" fmla="*/ 1358900 w 1549400"/>
                  <a:gd name="connsiteY47" fmla="*/ 96170 h 750220"/>
                  <a:gd name="connsiteX48" fmla="*/ 1320800 w 1549400"/>
                  <a:gd name="connsiteY48" fmla="*/ 108870 h 750220"/>
                  <a:gd name="connsiteX49" fmla="*/ 1301750 w 1549400"/>
                  <a:gd name="connsiteY49" fmla="*/ 115220 h 750220"/>
                  <a:gd name="connsiteX50" fmla="*/ 1276350 w 1549400"/>
                  <a:gd name="connsiteY50" fmla="*/ 127920 h 750220"/>
                  <a:gd name="connsiteX51" fmla="*/ 1257300 w 1549400"/>
                  <a:gd name="connsiteY51" fmla="*/ 140620 h 750220"/>
                  <a:gd name="connsiteX52" fmla="*/ 1238250 w 1549400"/>
                  <a:gd name="connsiteY52" fmla="*/ 146970 h 750220"/>
                  <a:gd name="connsiteX53" fmla="*/ 1187450 w 1549400"/>
                  <a:gd name="connsiteY53" fmla="*/ 166020 h 750220"/>
                  <a:gd name="connsiteX54" fmla="*/ 1155700 w 1549400"/>
                  <a:gd name="connsiteY54" fmla="*/ 172370 h 750220"/>
                  <a:gd name="connsiteX55" fmla="*/ 1117600 w 1549400"/>
                  <a:gd name="connsiteY55" fmla="*/ 185070 h 750220"/>
                  <a:gd name="connsiteX56" fmla="*/ 1085850 w 1549400"/>
                  <a:gd name="connsiteY56" fmla="*/ 191420 h 750220"/>
                  <a:gd name="connsiteX57" fmla="*/ 1047750 w 1549400"/>
                  <a:gd name="connsiteY57" fmla="*/ 204120 h 750220"/>
                  <a:gd name="connsiteX58" fmla="*/ 996950 w 1549400"/>
                  <a:gd name="connsiteY58" fmla="*/ 210470 h 750220"/>
                  <a:gd name="connsiteX59" fmla="*/ 958850 w 1549400"/>
                  <a:gd name="connsiteY59" fmla="*/ 223170 h 750220"/>
                  <a:gd name="connsiteX60" fmla="*/ 939800 w 1549400"/>
                  <a:gd name="connsiteY60" fmla="*/ 229520 h 750220"/>
                  <a:gd name="connsiteX61" fmla="*/ 920750 w 1549400"/>
                  <a:gd name="connsiteY61" fmla="*/ 242220 h 750220"/>
                  <a:gd name="connsiteX62" fmla="*/ 876300 w 1549400"/>
                  <a:gd name="connsiteY62" fmla="*/ 254920 h 750220"/>
                  <a:gd name="connsiteX63" fmla="*/ 825500 w 1549400"/>
                  <a:gd name="connsiteY63" fmla="*/ 293020 h 750220"/>
                  <a:gd name="connsiteX64" fmla="*/ 781050 w 1549400"/>
                  <a:gd name="connsiteY64" fmla="*/ 305720 h 750220"/>
                  <a:gd name="connsiteX65" fmla="*/ 762000 w 1549400"/>
                  <a:gd name="connsiteY65" fmla="*/ 318420 h 750220"/>
                  <a:gd name="connsiteX66" fmla="*/ 742950 w 1549400"/>
                  <a:gd name="connsiteY66" fmla="*/ 324770 h 750220"/>
                  <a:gd name="connsiteX67" fmla="*/ 717550 w 1549400"/>
                  <a:gd name="connsiteY67" fmla="*/ 337470 h 750220"/>
                  <a:gd name="connsiteX68" fmla="*/ 698500 w 1549400"/>
                  <a:gd name="connsiteY68" fmla="*/ 350170 h 750220"/>
                  <a:gd name="connsiteX69" fmla="*/ 660400 w 1549400"/>
                  <a:gd name="connsiteY69" fmla="*/ 362870 h 750220"/>
                  <a:gd name="connsiteX70" fmla="*/ 641350 w 1549400"/>
                  <a:gd name="connsiteY70" fmla="*/ 369220 h 750220"/>
                  <a:gd name="connsiteX71" fmla="*/ 615950 w 1549400"/>
                  <a:gd name="connsiteY71" fmla="*/ 375570 h 750220"/>
                  <a:gd name="connsiteX72" fmla="*/ 577850 w 1549400"/>
                  <a:gd name="connsiteY72" fmla="*/ 388270 h 750220"/>
                  <a:gd name="connsiteX73" fmla="*/ 558800 w 1549400"/>
                  <a:gd name="connsiteY73" fmla="*/ 394620 h 750220"/>
                  <a:gd name="connsiteX74" fmla="*/ 508000 w 1549400"/>
                  <a:gd name="connsiteY74" fmla="*/ 420020 h 750220"/>
                  <a:gd name="connsiteX75" fmla="*/ 482600 w 1549400"/>
                  <a:gd name="connsiteY75" fmla="*/ 426370 h 750220"/>
                  <a:gd name="connsiteX76" fmla="*/ 425450 w 1549400"/>
                  <a:gd name="connsiteY76" fmla="*/ 445420 h 750220"/>
                  <a:gd name="connsiteX77" fmla="*/ 406400 w 1549400"/>
                  <a:gd name="connsiteY77" fmla="*/ 451770 h 750220"/>
                  <a:gd name="connsiteX78" fmla="*/ 387350 w 1549400"/>
                  <a:gd name="connsiteY78" fmla="*/ 458120 h 750220"/>
                  <a:gd name="connsiteX79" fmla="*/ 355600 w 1549400"/>
                  <a:gd name="connsiteY79" fmla="*/ 464470 h 750220"/>
                  <a:gd name="connsiteX80" fmla="*/ 317500 w 1549400"/>
                  <a:gd name="connsiteY80" fmla="*/ 477170 h 750220"/>
                  <a:gd name="connsiteX81" fmla="*/ 298450 w 1549400"/>
                  <a:gd name="connsiteY81" fmla="*/ 483520 h 750220"/>
                  <a:gd name="connsiteX82" fmla="*/ 279400 w 1549400"/>
                  <a:gd name="connsiteY82" fmla="*/ 489870 h 750220"/>
                  <a:gd name="connsiteX83" fmla="*/ 260350 w 1549400"/>
                  <a:gd name="connsiteY83" fmla="*/ 502570 h 750220"/>
                  <a:gd name="connsiteX84" fmla="*/ 241300 w 1549400"/>
                  <a:gd name="connsiteY84" fmla="*/ 508920 h 750220"/>
                  <a:gd name="connsiteX85" fmla="*/ 222250 w 1549400"/>
                  <a:gd name="connsiteY85" fmla="*/ 521620 h 750220"/>
                  <a:gd name="connsiteX86" fmla="*/ 196850 w 1549400"/>
                  <a:gd name="connsiteY86" fmla="*/ 534320 h 750220"/>
                  <a:gd name="connsiteX87" fmla="*/ 165100 w 1549400"/>
                  <a:gd name="connsiteY87" fmla="*/ 559720 h 750220"/>
                  <a:gd name="connsiteX0" fmla="*/ 196850 w 1549400"/>
                  <a:gd name="connsiteY0" fmla="*/ 534320 h 750220"/>
                  <a:gd name="connsiteX1" fmla="*/ 0 w 1549400"/>
                  <a:gd name="connsiteY1" fmla="*/ 750220 h 750220"/>
                  <a:gd name="connsiteX2" fmla="*/ 6350 w 1549400"/>
                  <a:gd name="connsiteY2" fmla="*/ 661320 h 750220"/>
                  <a:gd name="connsiteX3" fmla="*/ 19050 w 1549400"/>
                  <a:gd name="connsiteY3" fmla="*/ 623220 h 750220"/>
                  <a:gd name="connsiteX4" fmla="*/ 50800 w 1549400"/>
                  <a:gd name="connsiteY4" fmla="*/ 496220 h 750220"/>
                  <a:gd name="connsiteX5" fmla="*/ 69850 w 1549400"/>
                  <a:gd name="connsiteY5" fmla="*/ 483520 h 750220"/>
                  <a:gd name="connsiteX6" fmla="*/ 120650 w 1549400"/>
                  <a:gd name="connsiteY6" fmla="*/ 470820 h 750220"/>
                  <a:gd name="connsiteX7" fmla="*/ 158750 w 1549400"/>
                  <a:gd name="connsiteY7" fmla="*/ 445420 h 750220"/>
                  <a:gd name="connsiteX8" fmla="*/ 203200 w 1549400"/>
                  <a:gd name="connsiteY8" fmla="*/ 426370 h 750220"/>
                  <a:gd name="connsiteX9" fmla="*/ 222250 w 1549400"/>
                  <a:gd name="connsiteY9" fmla="*/ 420020 h 750220"/>
                  <a:gd name="connsiteX10" fmla="*/ 260350 w 1549400"/>
                  <a:gd name="connsiteY10" fmla="*/ 394620 h 750220"/>
                  <a:gd name="connsiteX11" fmla="*/ 279400 w 1549400"/>
                  <a:gd name="connsiteY11" fmla="*/ 381920 h 750220"/>
                  <a:gd name="connsiteX12" fmla="*/ 330200 w 1549400"/>
                  <a:gd name="connsiteY12" fmla="*/ 350170 h 750220"/>
                  <a:gd name="connsiteX13" fmla="*/ 355600 w 1549400"/>
                  <a:gd name="connsiteY13" fmla="*/ 337470 h 750220"/>
                  <a:gd name="connsiteX14" fmla="*/ 374650 w 1549400"/>
                  <a:gd name="connsiteY14" fmla="*/ 318420 h 750220"/>
                  <a:gd name="connsiteX15" fmla="*/ 393700 w 1549400"/>
                  <a:gd name="connsiteY15" fmla="*/ 312070 h 750220"/>
                  <a:gd name="connsiteX16" fmla="*/ 412750 w 1549400"/>
                  <a:gd name="connsiteY16" fmla="*/ 299370 h 750220"/>
                  <a:gd name="connsiteX17" fmla="*/ 431800 w 1549400"/>
                  <a:gd name="connsiteY17" fmla="*/ 293020 h 750220"/>
                  <a:gd name="connsiteX18" fmla="*/ 488950 w 1549400"/>
                  <a:gd name="connsiteY18" fmla="*/ 280320 h 750220"/>
                  <a:gd name="connsiteX19" fmla="*/ 577850 w 1549400"/>
                  <a:gd name="connsiteY19" fmla="*/ 267620 h 750220"/>
                  <a:gd name="connsiteX20" fmla="*/ 647700 w 1549400"/>
                  <a:gd name="connsiteY20" fmla="*/ 254920 h 750220"/>
                  <a:gd name="connsiteX21" fmla="*/ 685800 w 1549400"/>
                  <a:gd name="connsiteY21" fmla="*/ 242220 h 750220"/>
                  <a:gd name="connsiteX22" fmla="*/ 711200 w 1549400"/>
                  <a:gd name="connsiteY22" fmla="*/ 235870 h 750220"/>
                  <a:gd name="connsiteX23" fmla="*/ 755650 w 1549400"/>
                  <a:gd name="connsiteY23" fmla="*/ 216820 h 750220"/>
                  <a:gd name="connsiteX24" fmla="*/ 806450 w 1549400"/>
                  <a:gd name="connsiteY24" fmla="*/ 204120 h 750220"/>
                  <a:gd name="connsiteX25" fmla="*/ 857250 w 1549400"/>
                  <a:gd name="connsiteY25" fmla="*/ 178720 h 750220"/>
                  <a:gd name="connsiteX26" fmla="*/ 914400 w 1549400"/>
                  <a:gd name="connsiteY26" fmla="*/ 166020 h 750220"/>
                  <a:gd name="connsiteX27" fmla="*/ 971550 w 1549400"/>
                  <a:gd name="connsiteY27" fmla="*/ 159670 h 750220"/>
                  <a:gd name="connsiteX28" fmla="*/ 1003300 w 1549400"/>
                  <a:gd name="connsiteY28" fmla="*/ 153320 h 750220"/>
                  <a:gd name="connsiteX29" fmla="*/ 1028700 w 1549400"/>
                  <a:gd name="connsiteY29" fmla="*/ 146970 h 750220"/>
                  <a:gd name="connsiteX30" fmla="*/ 1085850 w 1549400"/>
                  <a:gd name="connsiteY30" fmla="*/ 140620 h 750220"/>
                  <a:gd name="connsiteX31" fmla="*/ 1104900 w 1549400"/>
                  <a:gd name="connsiteY31" fmla="*/ 134270 h 750220"/>
                  <a:gd name="connsiteX32" fmla="*/ 1143000 w 1549400"/>
                  <a:gd name="connsiteY32" fmla="*/ 127920 h 750220"/>
                  <a:gd name="connsiteX33" fmla="*/ 1174750 w 1549400"/>
                  <a:gd name="connsiteY33" fmla="*/ 108870 h 750220"/>
                  <a:gd name="connsiteX34" fmla="*/ 1231900 w 1549400"/>
                  <a:gd name="connsiteY34" fmla="*/ 89820 h 750220"/>
                  <a:gd name="connsiteX35" fmla="*/ 1250950 w 1549400"/>
                  <a:gd name="connsiteY35" fmla="*/ 83470 h 750220"/>
                  <a:gd name="connsiteX36" fmla="*/ 1276350 w 1549400"/>
                  <a:gd name="connsiteY36" fmla="*/ 70770 h 750220"/>
                  <a:gd name="connsiteX37" fmla="*/ 1320800 w 1549400"/>
                  <a:gd name="connsiteY37" fmla="*/ 51720 h 750220"/>
                  <a:gd name="connsiteX38" fmla="*/ 1339850 w 1549400"/>
                  <a:gd name="connsiteY38" fmla="*/ 39020 h 750220"/>
                  <a:gd name="connsiteX39" fmla="*/ 1403350 w 1549400"/>
                  <a:gd name="connsiteY39" fmla="*/ 19970 h 750220"/>
                  <a:gd name="connsiteX40" fmla="*/ 1479550 w 1549400"/>
                  <a:gd name="connsiteY40" fmla="*/ 920 h 750220"/>
                  <a:gd name="connsiteX41" fmla="*/ 1543050 w 1549400"/>
                  <a:gd name="connsiteY41" fmla="*/ 7270 h 750220"/>
                  <a:gd name="connsiteX42" fmla="*/ 1549400 w 1549400"/>
                  <a:gd name="connsiteY42" fmla="*/ 26320 h 750220"/>
                  <a:gd name="connsiteX43" fmla="*/ 1524000 w 1549400"/>
                  <a:gd name="connsiteY43" fmla="*/ 58070 h 750220"/>
                  <a:gd name="connsiteX44" fmla="*/ 1466850 w 1549400"/>
                  <a:gd name="connsiteY44" fmla="*/ 70770 h 750220"/>
                  <a:gd name="connsiteX45" fmla="*/ 1422400 w 1549400"/>
                  <a:gd name="connsiteY45" fmla="*/ 77120 h 750220"/>
                  <a:gd name="connsiteX46" fmla="*/ 1403350 w 1549400"/>
                  <a:gd name="connsiteY46" fmla="*/ 89820 h 750220"/>
                  <a:gd name="connsiteX47" fmla="*/ 1358900 w 1549400"/>
                  <a:gd name="connsiteY47" fmla="*/ 96170 h 750220"/>
                  <a:gd name="connsiteX48" fmla="*/ 1320800 w 1549400"/>
                  <a:gd name="connsiteY48" fmla="*/ 108870 h 750220"/>
                  <a:gd name="connsiteX49" fmla="*/ 1301750 w 1549400"/>
                  <a:gd name="connsiteY49" fmla="*/ 115220 h 750220"/>
                  <a:gd name="connsiteX50" fmla="*/ 1276350 w 1549400"/>
                  <a:gd name="connsiteY50" fmla="*/ 127920 h 750220"/>
                  <a:gd name="connsiteX51" fmla="*/ 1257300 w 1549400"/>
                  <a:gd name="connsiteY51" fmla="*/ 140620 h 750220"/>
                  <a:gd name="connsiteX52" fmla="*/ 1238250 w 1549400"/>
                  <a:gd name="connsiteY52" fmla="*/ 146970 h 750220"/>
                  <a:gd name="connsiteX53" fmla="*/ 1187450 w 1549400"/>
                  <a:gd name="connsiteY53" fmla="*/ 166020 h 750220"/>
                  <a:gd name="connsiteX54" fmla="*/ 1155700 w 1549400"/>
                  <a:gd name="connsiteY54" fmla="*/ 172370 h 750220"/>
                  <a:gd name="connsiteX55" fmla="*/ 1117600 w 1549400"/>
                  <a:gd name="connsiteY55" fmla="*/ 185070 h 750220"/>
                  <a:gd name="connsiteX56" fmla="*/ 1085850 w 1549400"/>
                  <a:gd name="connsiteY56" fmla="*/ 191420 h 750220"/>
                  <a:gd name="connsiteX57" fmla="*/ 1047750 w 1549400"/>
                  <a:gd name="connsiteY57" fmla="*/ 204120 h 750220"/>
                  <a:gd name="connsiteX58" fmla="*/ 996950 w 1549400"/>
                  <a:gd name="connsiteY58" fmla="*/ 210470 h 750220"/>
                  <a:gd name="connsiteX59" fmla="*/ 958850 w 1549400"/>
                  <a:gd name="connsiteY59" fmla="*/ 223170 h 750220"/>
                  <a:gd name="connsiteX60" fmla="*/ 939800 w 1549400"/>
                  <a:gd name="connsiteY60" fmla="*/ 229520 h 750220"/>
                  <a:gd name="connsiteX61" fmla="*/ 920750 w 1549400"/>
                  <a:gd name="connsiteY61" fmla="*/ 242220 h 750220"/>
                  <a:gd name="connsiteX62" fmla="*/ 876300 w 1549400"/>
                  <a:gd name="connsiteY62" fmla="*/ 254920 h 750220"/>
                  <a:gd name="connsiteX63" fmla="*/ 825500 w 1549400"/>
                  <a:gd name="connsiteY63" fmla="*/ 293020 h 750220"/>
                  <a:gd name="connsiteX64" fmla="*/ 781050 w 1549400"/>
                  <a:gd name="connsiteY64" fmla="*/ 305720 h 750220"/>
                  <a:gd name="connsiteX65" fmla="*/ 762000 w 1549400"/>
                  <a:gd name="connsiteY65" fmla="*/ 318420 h 750220"/>
                  <a:gd name="connsiteX66" fmla="*/ 742950 w 1549400"/>
                  <a:gd name="connsiteY66" fmla="*/ 324770 h 750220"/>
                  <a:gd name="connsiteX67" fmla="*/ 717550 w 1549400"/>
                  <a:gd name="connsiteY67" fmla="*/ 337470 h 750220"/>
                  <a:gd name="connsiteX68" fmla="*/ 698500 w 1549400"/>
                  <a:gd name="connsiteY68" fmla="*/ 350170 h 750220"/>
                  <a:gd name="connsiteX69" fmla="*/ 660400 w 1549400"/>
                  <a:gd name="connsiteY69" fmla="*/ 362870 h 750220"/>
                  <a:gd name="connsiteX70" fmla="*/ 641350 w 1549400"/>
                  <a:gd name="connsiteY70" fmla="*/ 369220 h 750220"/>
                  <a:gd name="connsiteX71" fmla="*/ 615950 w 1549400"/>
                  <a:gd name="connsiteY71" fmla="*/ 375570 h 750220"/>
                  <a:gd name="connsiteX72" fmla="*/ 577850 w 1549400"/>
                  <a:gd name="connsiteY72" fmla="*/ 388270 h 750220"/>
                  <a:gd name="connsiteX73" fmla="*/ 558800 w 1549400"/>
                  <a:gd name="connsiteY73" fmla="*/ 394620 h 750220"/>
                  <a:gd name="connsiteX74" fmla="*/ 508000 w 1549400"/>
                  <a:gd name="connsiteY74" fmla="*/ 420020 h 750220"/>
                  <a:gd name="connsiteX75" fmla="*/ 482600 w 1549400"/>
                  <a:gd name="connsiteY75" fmla="*/ 426370 h 750220"/>
                  <a:gd name="connsiteX76" fmla="*/ 425450 w 1549400"/>
                  <a:gd name="connsiteY76" fmla="*/ 445420 h 750220"/>
                  <a:gd name="connsiteX77" fmla="*/ 406400 w 1549400"/>
                  <a:gd name="connsiteY77" fmla="*/ 451770 h 750220"/>
                  <a:gd name="connsiteX78" fmla="*/ 387350 w 1549400"/>
                  <a:gd name="connsiteY78" fmla="*/ 458120 h 750220"/>
                  <a:gd name="connsiteX79" fmla="*/ 355600 w 1549400"/>
                  <a:gd name="connsiteY79" fmla="*/ 464470 h 750220"/>
                  <a:gd name="connsiteX80" fmla="*/ 317500 w 1549400"/>
                  <a:gd name="connsiteY80" fmla="*/ 477170 h 750220"/>
                  <a:gd name="connsiteX81" fmla="*/ 298450 w 1549400"/>
                  <a:gd name="connsiteY81" fmla="*/ 483520 h 750220"/>
                  <a:gd name="connsiteX82" fmla="*/ 279400 w 1549400"/>
                  <a:gd name="connsiteY82" fmla="*/ 489870 h 750220"/>
                  <a:gd name="connsiteX83" fmla="*/ 260350 w 1549400"/>
                  <a:gd name="connsiteY83" fmla="*/ 502570 h 750220"/>
                  <a:gd name="connsiteX84" fmla="*/ 241300 w 1549400"/>
                  <a:gd name="connsiteY84" fmla="*/ 508920 h 750220"/>
                  <a:gd name="connsiteX85" fmla="*/ 222250 w 1549400"/>
                  <a:gd name="connsiteY85" fmla="*/ 521620 h 750220"/>
                  <a:gd name="connsiteX86" fmla="*/ 196850 w 1549400"/>
                  <a:gd name="connsiteY86" fmla="*/ 534320 h 750220"/>
                  <a:gd name="connsiteX0" fmla="*/ 222250 w 1549400"/>
                  <a:gd name="connsiteY0" fmla="*/ 521620 h 750220"/>
                  <a:gd name="connsiteX1" fmla="*/ 0 w 1549400"/>
                  <a:gd name="connsiteY1" fmla="*/ 750220 h 750220"/>
                  <a:gd name="connsiteX2" fmla="*/ 6350 w 1549400"/>
                  <a:gd name="connsiteY2" fmla="*/ 661320 h 750220"/>
                  <a:gd name="connsiteX3" fmla="*/ 19050 w 1549400"/>
                  <a:gd name="connsiteY3" fmla="*/ 623220 h 750220"/>
                  <a:gd name="connsiteX4" fmla="*/ 50800 w 1549400"/>
                  <a:gd name="connsiteY4" fmla="*/ 496220 h 750220"/>
                  <a:gd name="connsiteX5" fmla="*/ 69850 w 1549400"/>
                  <a:gd name="connsiteY5" fmla="*/ 483520 h 750220"/>
                  <a:gd name="connsiteX6" fmla="*/ 120650 w 1549400"/>
                  <a:gd name="connsiteY6" fmla="*/ 470820 h 750220"/>
                  <a:gd name="connsiteX7" fmla="*/ 158750 w 1549400"/>
                  <a:gd name="connsiteY7" fmla="*/ 445420 h 750220"/>
                  <a:gd name="connsiteX8" fmla="*/ 203200 w 1549400"/>
                  <a:gd name="connsiteY8" fmla="*/ 426370 h 750220"/>
                  <a:gd name="connsiteX9" fmla="*/ 222250 w 1549400"/>
                  <a:gd name="connsiteY9" fmla="*/ 420020 h 750220"/>
                  <a:gd name="connsiteX10" fmla="*/ 260350 w 1549400"/>
                  <a:gd name="connsiteY10" fmla="*/ 394620 h 750220"/>
                  <a:gd name="connsiteX11" fmla="*/ 279400 w 1549400"/>
                  <a:gd name="connsiteY11" fmla="*/ 381920 h 750220"/>
                  <a:gd name="connsiteX12" fmla="*/ 330200 w 1549400"/>
                  <a:gd name="connsiteY12" fmla="*/ 350170 h 750220"/>
                  <a:gd name="connsiteX13" fmla="*/ 355600 w 1549400"/>
                  <a:gd name="connsiteY13" fmla="*/ 337470 h 750220"/>
                  <a:gd name="connsiteX14" fmla="*/ 374650 w 1549400"/>
                  <a:gd name="connsiteY14" fmla="*/ 318420 h 750220"/>
                  <a:gd name="connsiteX15" fmla="*/ 393700 w 1549400"/>
                  <a:gd name="connsiteY15" fmla="*/ 312070 h 750220"/>
                  <a:gd name="connsiteX16" fmla="*/ 412750 w 1549400"/>
                  <a:gd name="connsiteY16" fmla="*/ 299370 h 750220"/>
                  <a:gd name="connsiteX17" fmla="*/ 431800 w 1549400"/>
                  <a:gd name="connsiteY17" fmla="*/ 293020 h 750220"/>
                  <a:gd name="connsiteX18" fmla="*/ 488950 w 1549400"/>
                  <a:gd name="connsiteY18" fmla="*/ 280320 h 750220"/>
                  <a:gd name="connsiteX19" fmla="*/ 577850 w 1549400"/>
                  <a:gd name="connsiteY19" fmla="*/ 267620 h 750220"/>
                  <a:gd name="connsiteX20" fmla="*/ 647700 w 1549400"/>
                  <a:gd name="connsiteY20" fmla="*/ 254920 h 750220"/>
                  <a:gd name="connsiteX21" fmla="*/ 685800 w 1549400"/>
                  <a:gd name="connsiteY21" fmla="*/ 242220 h 750220"/>
                  <a:gd name="connsiteX22" fmla="*/ 711200 w 1549400"/>
                  <a:gd name="connsiteY22" fmla="*/ 235870 h 750220"/>
                  <a:gd name="connsiteX23" fmla="*/ 755650 w 1549400"/>
                  <a:gd name="connsiteY23" fmla="*/ 216820 h 750220"/>
                  <a:gd name="connsiteX24" fmla="*/ 806450 w 1549400"/>
                  <a:gd name="connsiteY24" fmla="*/ 204120 h 750220"/>
                  <a:gd name="connsiteX25" fmla="*/ 857250 w 1549400"/>
                  <a:gd name="connsiteY25" fmla="*/ 178720 h 750220"/>
                  <a:gd name="connsiteX26" fmla="*/ 914400 w 1549400"/>
                  <a:gd name="connsiteY26" fmla="*/ 166020 h 750220"/>
                  <a:gd name="connsiteX27" fmla="*/ 971550 w 1549400"/>
                  <a:gd name="connsiteY27" fmla="*/ 159670 h 750220"/>
                  <a:gd name="connsiteX28" fmla="*/ 1003300 w 1549400"/>
                  <a:gd name="connsiteY28" fmla="*/ 153320 h 750220"/>
                  <a:gd name="connsiteX29" fmla="*/ 1028700 w 1549400"/>
                  <a:gd name="connsiteY29" fmla="*/ 146970 h 750220"/>
                  <a:gd name="connsiteX30" fmla="*/ 1085850 w 1549400"/>
                  <a:gd name="connsiteY30" fmla="*/ 140620 h 750220"/>
                  <a:gd name="connsiteX31" fmla="*/ 1104900 w 1549400"/>
                  <a:gd name="connsiteY31" fmla="*/ 134270 h 750220"/>
                  <a:gd name="connsiteX32" fmla="*/ 1143000 w 1549400"/>
                  <a:gd name="connsiteY32" fmla="*/ 127920 h 750220"/>
                  <a:gd name="connsiteX33" fmla="*/ 1174750 w 1549400"/>
                  <a:gd name="connsiteY33" fmla="*/ 108870 h 750220"/>
                  <a:gd name="connsiteX34" fmla="*/ 1231900 w 1549400"/>
                  <a:gd name="connsiteY34" fmla="*/ 89820 h 750220"/>
                  <a:gd name="connsiteX35" fmla="*/ 1250950 w 1549400"/>
                  <a:gd name="connsiteY35" fmla="*/ 83470 h 750220"/>
                  <a:gd name="connsiteX36" fmla="*/ 1276350 w 1549400"/>
                  <a:gd name="connsiteY36" fmla="*/ 70770 h 750220"/>
                  <a:gd name="connsiteX37" fmla="*/ 1320800 w 1549400"/>
                  <a:gd name="connsiteY37" fmla="*/ 51720 h 750220"/>
                  <a:gd name="connsiteX38" fmla="*/ 1339850 w 1549400"/>
                  <a:gd name="connsiteY38" fmla="*/ 39020 h 750220"/>
                  <a:gd name="connsiteX39" fmla="*/ 1403350 w 1549400"/>
                  <a:gd name="connsiteY39" fmla="*/ 19970 h 750220"/>
                  <a:gd name="connsiteX40" fmla="*/ 1479550 w 1549400"/>
                  <a:gd name="connsiteY40" fmla="*/ 920 h 750220"/>
                  <a:gd name="connsiteX41" fmla="*/ 1543050 w 1549400"/>
                  <a:gd name="connsiteY41" fmla="*/ 7270 h 750220"/>
                  <a:gd name="connsiteX42" fmla="*/ 1549400 w 1549400"/>
                  <a:gd name="connsiteY42" fmla="*/ 26320 h 750220"/>
                  <a:gd name="connsiteX43" fmla="*/ 1524000 w 1549400"/>
                  <a:gd name="connsiteY43" fmla="*/ 58070 h 750220"/>
                  <a:gd name="connsiteX44" fmla="*/ 1466850 w 1549400"/>
                  <a:gd name="connsiteY44" fmla="*/ 70770 h 750220"/>
                  <a:gd name="connsiteX45" fmla="*/ 1422400 w 1549400"/>
                  <a:gd name="connsiteY45" fmla="*/ 77120 h 750220"/>
                  <a:gd name="connsiteX46" fmla="*/ 1403350 w 1549400"/>
                  <a:gd name="connsiteY46" fmla="*/ 89820 h 750220"/>
                  <a:gd name="connsiteX47" fmla="*/ 1358900 w 1549400"/>
                  <a:gd name="connsiteY47" fmla="*/ 96170 h 750220"/>
                  <a:gd name="connsiteX48" fmla="*/ 1320800 w 1549400"/>
                  <a:gd name="connsiteY48" fmla="*/ 108870 h 750220"/>
                  <a:gd name="connsiteX49" fmla="*/ 1301750 w 1549400"/>
                  <a:gd name="connsiteY49" fmla="*/ 115220 h 750220"/>
                  <a:gd name="connsiteX50" fmla="*/ 1276350 w 1549400"/>
                  <a:gd name="connsiteY50" fmla="*/ 127920 h 750220"/>
                  <a:gd name="connsiteX51" fmla="*/ 1257300 w 1549400"/>
                  <a:gd name="connsiteY51" fmla="*/ 140620 h 750220"/>
                  <a:gd name="connsiteX52" fmla="*/ 1238250 w 1549400"/>
                  <a:gd name="connsiteY52" fmla="*/ 146970 h 750220"/>
                  <a:gd name="connsiteX53" fmla="*/ 1187450 w 1549400"/>
                  <a:gd name="connsiteY53" fmla="*/ 166020 h 750220"/>
                  <a:gd name="connsiteX54" fmla="*/ 1155700 w 1549400"/>
                  <a:gd name="connsiteY54" fmla="*/ 172370 h 750220"/>
                  <a:gd name="connsiteX55" fmla="*/ 1117600 w 1549400"/>
                  <a:gd name="connsiteY55" fmla="*/ 185070 h 750220"/>
                  <a:gd name="connsiteX56" fmla="*/ 1085850 w 1549400"/>
                  <a:gd name="connsiteY56" fmla="*/ 191420 h 750220"/>
                  <a:gd name="connsiteX57" fmla="*/ 1047750 w 1549400"/>
                  <a:gd name="connsiteY57" fmla="*/ 204120 h 750220"/>
                  <a:gd name="connsiteX58" fmla="*/ 996950 w 1549400"/>
                  <a:gd name="connsiteY58" fmla="*/ 210470 h 750220"/>
                  <a:gd name="connsiteX59" fmla="*/ 958850 w 1549400"/>
                  <a:gd name="connsiteY59" fmla="*/ 223170 h 750220"/>
                  <a:gd name="connsiteX60" fmla="*/ 939800 w 1549400"/>
                  <a:gd name="connsiteY60" fmla="*/ 229520 h 750220"/>
                  <a:gd name="connsiteX61" fmla="*/ 920750 w 1549400"/>
                  <a:gd name="connsiteY61" fmla="*/ 242220 h 750220"/>
                  <a:gd name="connsiteX62" fmla="*/ 876300 w 1549400"/>
                  <a:gd name="connsiteY62" fmla="*/ 254920 h 750220"/>
                  <a:gd name="connsiteX63" fmla="*/ 825500 w 1549400"/>
                  <a:gd name="connsiteY63" fmla="*/ 293020 h 750220"/>
                  <a:gd name="connsiteX64" fmla="*/ 781050 w 1549400"/>
                  <a:gd name="connsiteY64" fmla="*/ 305720 h 750220"/>
                  <a:gd name="connsiteX65" fmla="*/ 762000 w 1549400"/>
                  <a:gd name="connsiteY65" fmla="*/ 318420 h 750220"/>
                  <a:gd name="connsiteX66" fmla="*/ 742950 w 1549400"/>
                  <a:gd name="connsiteY66" fmla="*/ 324770 h 750220"/>
                  <a:gd name="connsiteX67" fmla="*/ 717550 w 1549400"/>
                  <a:gd name="connsiteY67" fmla="*/ 337470 h 750220"/>
                  <a:gd name="connsiteX68" fmla="*/ 698500 w 1549400"/>
                  <a:gd name="connsiteY68" fmla="*/ 350170 h 750220"/>
                  <a:gd name="connsiteX69" fmla="*/ 660400 w 1549400"/>
                  <a:gd name="connsiteY69" fmla="*/ 362870 h 750220"/>
                  <a:gd name="connsiteX70" fmla="*/ 641350 w 1549400"/>
                  <a:gd name="connsiteY70" fmla="*/ 369220 h 750220"/>
                  <a:gd name="connsiteX71" fmla="*/ 615950 w 1549400"/>
                  <a:gd name="connsiteY71" fmla="*/ 375570 h 750220"/>
                  <a:gd name="connsiteX72" fmla="*/ 577850 w 1549400"/>
                  <a:gd name="connsiteY72" fmla="*/ 388270 h 750220"/>
                  <a:gd name="connsiteX73" fmla="*/ 558800 w 1549400"/>
                  <a:gd name="connsiteY73" fmla="*/ 394620 h 750220"/>
                  <a:gd name="connsiteX74" fmla="*/ 508000 w 1549400"/>
                  <a:gd name="connsiteY74" fmla="*/ 420020 h 750220"/>
                  <a:gd name="connsiteX75" fmla="*/ 482600 w 1549400"/>
                  <a:gd name="connsiteY75" fmla="*/ 426370 h 750220"/>
                  <a:gd name="connsiteX76" fmla="*/ 425450 w 1549400"/>
                  <a:gd name="connsiteY76" fmla="*/ 445420 h 750220"/>
                  <a:gd name="connsiteX77" fmla="*/ 406400 w 1549400"/>
                  <a:gd name="connsiteY77" fmla="*/ 451770 h 750220"/>
                  <a:gd name="connsiteX78" fmla="*/ 387350 w 1549400"/>
                  <a:gd name="connsiteY78" fmla="*/ 458120 h 750220"/>
                  <a:gd name="connsiteX79" fmla="*/ 355600 w 1549400"/>
                  <a:gd name="connsiteY79" fmla="*/ 464470 h 750220"/>
                  <a:gd name="connsiteX80" fmla="*/ 317500 w 1549400"/>
                  <a:gd name="connsiteY80" fmla="*/ 477170 h 750220"/>
                  <a:gd name="connsiteX81" fmla="*/ 298450 w 1549400"/>
                  <a:gd name="connsiteY81" fmla="*/ 483520 h 750220"/>
                  <a:gd name="connsiteX82" fmla="*/ 279400 w 1549400"/>
                  <a:gd name="connsiteY82" fmla="*/ 489870 h 750220"/>
                  <a:gd name="connsiteX83" fmla="*/ 260350 w 1549400"/>
                  <a:gd name="connsiteY83" fmla="*/ 502570 h 750220"/>
                  <a:gd name="connsiteX84" fmla="*/ 241300 w 1549400"/>
                  <a:gd name="connsiteY84" fmla="*/ 508920 h 750220"/>
                  <a:gd name="connsiteX85" fmla="*/ 222250 w 1549400"/>
                  <a:gd name="connsiteY85" fmla="*/ 521620 h 750220"/>
                  <a:gd name="connsiteX0" fmla="*/ 215899 w 1543049"/>
                  <a:gd name="connsiteY0" fmla="*/ 521620 h 661320"/>
                  <a:gd name="connsiteX1" fmla="*/ -1 w 1543049"/>
                  <a:gd name="connsiteY1" fmla="*/ 661320 h 661320"/>
                  <a:gd name="connsiteX2" fmla="*/ 12699 w 1543049"/>
                  <a:gd name="connsiteY2" fmla="*/ 623220 h 661320"/>
                  <a:gd name="connsiteX3" fmla="*/ 44449 w 1543049"/>
                  <a:gd name="connsiteY3" fmla="*/ 496220 h 661320"/>
                  <a:gd name="connsiteX4" fmla="*/ 63499 w 1543049"/>
                  <a:gd name="connsiteY4" fmla="*/ 483520 h 661320"/>
                  <a:gd name="connsiteX5" fmla="*/ 114299 w 1543049"/>
                  <a:gd name="connsiteY5" fmla="*/ 470820 h 661320"/>
                  <a:gd name="connsiteX6" fmla="*/ 152399 w 1543049"/>
                  <a:gd name="connsiteY6" fmla="*/ 445420 h 661320"/>
                  <a:gd name="connsiteX7" fmla="*/ 196849 w 1543049"/>
                  <a:gd name="connsiteY7" fmla="*/ 426370 h 661320"/>
                  <a:gd name="connsiteX8" fmla="*/ 215899 w 1543049"/>
                  <a:gd name="connsiteY8" fmla="*/ 420020 h 661320"/>
                  <a:gd name="connsiteX9" fmla="*/ 253999 w 1543049"/>
                  <a:gd name="connsiteY9" fmla="*/ 394620 h 661320"/>
                  <a:gd name="connsiteX10" fmla="*/ 273049 w 1543049"/>
                  <a:gd name="connsiteY10" fmla="*/ 381920 h 661320"/>
                  <a:gd name="connsiteX11" fmla="*/ 323849 w 1543049"/>
                  <a:gd name="connsiteY11" fmla="*/ 350170 h 661320"/>
                  <a:gd name="connsiteX12" fmla="*/ 349249 w 1543049"/>
                  <a:gd name="connsiteY12" fmla="*/ 337470 h 661320"/>
                  <a:gd name="connsiteX13" fmla="*/ 368299 w 1543049"/>
                  <a:gd name="connsiteY13" fmla="*/ 318420 h 661320"/>
                  <a:gd name="connsiteX14" fmla="*/ 387349 w 1543049"/>
                  <a:gd name="connsiteY14" fmla="*/ 312070 h 661320"/>
                  <a:gd name="connsiteX15" fmla="*/ 406399 w 1543049"/>
                  <a:gd name="connsiteY15" fmla="*/ 299370 h 661320"/>
                  <a:gd name="connsiteX16" fmla="*/ 425449 w 1543049"/>
                  <a:gd name="connsiteY16" fmla="*/ 293020 h 661320"/>
                  <a:gd name="connsiteX17" fmla="*/ 482599 w 1543049"/>
                  <a:gd name="connsiteY17" fmla="*/ 280320 h 661320"/>
                  <a:gd name="connsiteX18" fmla="*/ 571499 w 1543049"/>
                  <a:gd name="connsiteY18" fmla="*/ 267620 h 661320"/>
                  <a:gd name="connsiteX19" fmla="*/ 641349 w 1543049"/>
                  <a:gd name="connsiteY19" fmla="*/ 254920 h 661320"/>
                  <a:gd name="connsiteX20" fmla="*/ 679449 w 1543049"/>
                  <a:gd name="connsiteY20" fmla="*/ 242220 h 661320"/>
                  <a:gd name="connsiteX21" fmla="*/ 704849 w 1543049"/>
                  <a:gd name="connsiteY21" fmla="*/ 235870 h 661320"/>
                  <a:gd name="connsiteX22" fmla="*/ 749299 w 1543049"/>
                  <a:gd name="connsiteY22" fmla="*/ 216820 h 661320"/>
                  <a:gd name="connsiteX23" fmla="*/ 800099 w 1543049"/>
                  <a:gd name="connsiteY23" fmla="*/ 204120 h 661320"/>
                  <a:gd name="connsiteX24" fmla="*/ 850899 w 1543049"/>
                  <a:gd name="connsiteY24" fmla="*/ 178720 h 661320"/>
                  <a:gd name="connsiteX25" fmla="*/ 908049 w 1543049"/>
                  <a:gd name="connsiteY25" fmla="*/ 166020 h 661320"/>
                  <a:gd name="connsiteX26" fmla="*/ 965199 w 1543049"/>
                  <a:gd name="connsiteY26" fmla="*/ 159670 h 661320"/>
                  <a:gd name="connsiteX27" fmla="*/ 996949 w 1543049"/>
                  <a:gd name="connsiteY27" fmla="*/ 153320 h 661320"/>
                  <a:gd name="connsiteX28" fmla="*/ 1022349 w 1543049"/>
                  <a:gd name="connsiteY28" fmla="*/ 146970 h 661320"/>
                  <a:gd name="connsiteX29" fmla="*/ 1079499 w 1543049"/>
                  <a:gd name="connsiteY29" fmla="*/ 140620 h 661320"/>
                  <a:gd name="connsiteX30" fmla="*/ 1098549 w 1543049"/>
                  <a:gd name="connsiteY30" fmla="*/ 134270 h 661320"/>
                  <a:gd name="connsiteX31" fmla="*/ 1136649 w 1543049"/>
                  <a:gd name="connsiteY31" fmla="*/ 127920 h 661320"/>
                  <a:gd name="connsiteX32" fmla="*/ 1168399 w 1543049"/>
                  <a:gd name="connsiteY32" fmla="*/ 108870 h 661320"/>
                  <a:gd name="connsiteX33" fmla="*/ 1225549 w 1543049"/>
                  <a:gd name="connsiteY33" fmla="*/ 89820 h 661320"/>
                  <a:gd name="connsiteX34" fmla="*/ 1244599 w 1543049"/>
                  <a:gd name="connsiteY34" fmla="*/ 83470 h 661320"/>
                  <a:gd name="connsiteX35" fmla="*/ 1269999 w 1543049"/>
                  <a:gd name="connsiteY35" fmla="*/ 70770 h 661320"/>
                  <a:gd name="connsiteX36" fmla="*/ 1314449 w 1543049"/>
                  <a:gd name="connsiteY36" fmla="*/ 51720 h 661320"/>
                  <a:gd name="connsiteX37" fmla="*/ 1333499 w 1543049"/>
                  <a:gd name="connsiteY37" fmla="*/ 39020 h 661320"/>
                  <a:gd name="connsiteX38" fmla="*/ 1396999 w 1543049"/>
                  <a:gd name="connsiteY38" fmla="*/ 19970 h 661320"/>
                  <a:gd name="connsiteX39" fmla="*/ 1473199 w 1543049"/>
                  <a:gd name="connsiteY39" fmla="*/ 920 h 661320"/>
                  <a:gd name="connsiteX40" fmla="*/ 1536699 w 1543049"/>
                  <a:gd name="connsiteY40" fmla="*/ 7270 h 661320"/>
                  <a:gd name="connsiteX41" fmla="*/ 1543049 w 1543049"/>
                  <a:gd name="connsiteY41" fmla="*/ 26320 h 661320"/>
                  <a:gd name="connsiteX42" fmla="*/ 1517649 w 1543049"/>
                  <a:gd name="connsiteY42" fmla="*/ 58070 h 661320"/>
                  <a:gd name="connsiteX43" fmla="*/ 1460499 w 1543049"/>
                  <a:gd name="connsiteY43" fmla="*/ 70770 h 661320"/>
                  <a:gd name="connsiteX44" fmla="*/ 1416049 w 1543049"/>
                  <a:gd name="connsiteY44" fmla="*/ 77120 h 661320"/>
                  <a:gd name="connsiteX45" fmla="*/ 1396999 w 1543049"/>
                  <a:gd name="connsiteY45" fmla="*/ 89820 h 661320"/>
                  <a:gd name="connsiteX46" fmla="*/ 1352549 w 1543049"/>
                  <a:gd name="connsiteY46" fmla="*/ 96170 h 661320"/>
                  <a:gd name="connsiteX47" fmla="*/ 1314449 w 1543049"/>
                  <a:gd name="connsiteY47" fmla="*/ 108870 h 661320"/>
                  <a:gd name="connsiteX48" fmla="*/ 1295399 w 1543049"/>
                  <a:gd name="connsiteY48" fmla="*/ 115220 h 661320"/>
                  <a:gd name="connsiteX49" fmla="*/ 1269999 w 1543049"/>
                  <a:gd name="connsiteY49" fmla="*/ 127920 h 661320"/>
                  <a:gd name="connsiteX50" fmla="*/ 1250949 w 1543049"/>
                  <a:gd name="connsiteY50" fmla="*/ 140620 h 661320"/>
                  <a:gd name="connsiteX51" fmla="*/ 1231899 w 1543049"/>
                  <a:gd name="connsiteY51" fmla="*/ 146970 h 661320"/>
                  <a:gd name="connsiteX52" fmla="*/ 1181099 w 1543049"/>
                  <a:gd name="connsiteY52" fmla="*/ 166020 h 661320"/>
                  <a:gd name="connsiteX53" fmla="*/ 1149349 w 1543049"/>
                  <a:gd name="connsiteY53" fmla="*/ 172370 h 661320"/>
                  <a:gd name="connsiteX54" fmla="*/ 1111249 w 1543049"/>
                  <a:gd name="connsiteY54" fmla="*/ 185070 h 661320"/>
                  <a:gd name="connsiteX55" fmla="*/ 1079499 w 1543049"/>
                  <a:gd name="connsiteY55" fmla="*/ 191420 h 661320"/>
                  <a:gd name="connsiteX56" fmla="*/ 1041399 w 1543049"/>
                  <a:gd name="connsiteY56" fmla="*/ 204120 h 661320"/>
                  <a:gd name="connsiteX57" fmla="*/ 990599 w 1543049"/>
                  <a:gd name="connsiteY57" fmla="*/ 210470 h 661320"/>
                  <a:gd name="connsiteX58" fmla="*/ 952499 w 1543049"/>
                  <a:gd name="connsiteY58" fmla="*/ 223170 h 661320"/>
                  <a:gd name="connsiteX59" fmla="*/ 933449 w 1543049"/>
                  <a:gd name="connsiteY59" fmla="*/ 229520 h 661320"/>
                  <a:gd name="connsiteX60" fmla="*/ 914399 w 1543049"/>
                  <a:gd name="connsiteY60" fmla="*/ 242220 h 661320"/>
                  <a:gd name="connsiteX61" fmla="*/ 869949 w 1543049"/>
                  <a:gd name="connsiteY61" fmla="*/ 254920 h 661320"/>
                  <a:gd name="connsiteX62" fmla="*/ 819149 w 1543049"/>
                  <a:gd name="connsiteY62" fmla="*/ 293020 h 661320"/>
                  <a:gd name="connsiteX63" fmla="*/ 774699 w 1543049"/>
                  <a:gd name="connsiteY63" fmla="*/ 305720 h 661320"/>
                  <a:gd name="connsiteX64" fmla="*/ 755649 w 1543049"/>
                  <a:gd name="connsiteY64" fmla="*/ 318420 h 661320"/>
                  <a:gd name="connsiteX65" fmla="*/ 736599 w 1543049"/>
                  <a:gd name="connsiteY65" fmla="*/ 324770 h 661320"/>
                  <a:gd name="connsiteX66" fmla="*/ 711199 w 1543049"/>
                  <a:gd name="connsiteY66" fmla="*/ 337470 h 661320"/>
                  <a:gd name="connsiteX67" fmla="*/ 692149 w 1543049"/>
                  <a:gd name="connsiteY67" fmla="*/ 350170 h 661320"/>
                  <a:gd name="connsiteX68" fmla="*/ 654049 w 1543049"/>
                  <a:gd name="connsiteY68" fmla="*/ 362870 h 661320"/>
                  <a:gd name="connsiteX69" fmla="*/ 634999 w 1543049"/>
                  <a:gd name="connsiteY69" fmla="*/ 369220 h 661320"/>
                  <a:gd name="connsiteX70" fmla="*/ 609599 w 1543049"/>
                  <a:gd name="connsiteY70" fmla="*/ 375570 h 661320"/>
                  <a:gd name="connsiteX71" fmla="*/ 571499 w 1543049"/>
                  <a:gd name="connsiteY71" fmla="*/ 388270 h 661320"/>
                  <a:gd name="connsiteX72" fmla="*/ 552449 w 1543049"/>
                  <a:gd name="connsiteY72" fmla="*/ 394620 h 661320"/>
                  <a:gd name="connsiteX73" fmla="*/ 501649 w 1543049"/>
                  <a:gd name="connsiteY73" fmla="*/ 420020 h 661320"/>
                  <a:gd name="connsiteX74" fmla="*/ 476249 w 1543049"/>
                  <a:gd name="connsiteY74" fmla="*/ 426370 h 661320"/>
                  <a:gd name="connsiteX75" fmla="*/ 419099 w 1543049"/>
                  <a:gd name="connsiteY75" fmla="*/ 445420 h 661320"/>
                  <a:gd name="connsiteX76" fmla="*/ 400049 w 1543049"/>
                  <a:gd name="connsiteY76" fmla="*/ 451770 h 661320"/>
                  <a:gd name="connsiteX77" fmla="*/ 380999 w 1543049"/>
                  <a:gd name="connsiteY77" fmla="*/ 458120 h 661320"/>
                  <a:gd name="connsiteX78" fmla="*/ 349249 w 1543049"/>
                  <a:gd name="connsiteY78" fmla="*/ 464470 h 661320"/>
                  <a:gd name="connsiteX79" fmla="*/ 311149 w 1543049"/>
                  <a:gd name="connsiteY79" fmla="*/ 477170 h 661320"/>
                  <a:gd name="connsiteX80" fmla="*/ 292099 w 1543049"/>
                  <a:gd name="connsiteY80" fmla="*/ 483520 h 661320"/>
                  <a:gd name="connsiteX81" fmla="*/ 273049 w 1543049"/>
                  <a:gd name="connsiteY81" fmla="*/ 489870 h 661320"/>
                  <a:gd name="connsiteX82" fmla="*/ 253999 w 1543049"/>
                  <a:gd name="connsiteY82" fmla="*/ 502570 h 661320"/>
                  <a:gd name="connsiteX83" fmla="*/ 234949 w 1543049"/>
                  <a:gd name="connsiteY83" fmla="*/ 508920 h 661320"/>
                  <a:gd name="connsiteX84" fmla="*/ 215899 w 1543049"/>
                  <a:gd name="connsiteY84" fmla="*/ 521620 h 661320"/>
                  <a:gd name="connsiteX0" fmla="*/ 210712 w 1537862"/>
                  <a:gd name="connsiteY0" fmla="*/ 521620 h 627453"/>
                  <a:gd name="connsiteX1" fmla="*/ 7512 w 1537862"/>
                  <a:gd name="connsiteY1" fmla="*/ 623220 h 627453"/>
                  <a:gd name="connsiteX2" fmla="*/ 39262 w 1537862"/>
                  <a:gd name="connsiteY2" fmla="*/ 496220 h 627453"/>
                  <a:gd name="connsiteX3" fmla="*/ 58312 w 1537862"/>
                  <a:gd name="connsiteY3" fmla="*/ 483520 h 627453"/>
                  <a:gd name="connsiteX4" fmla="*/ 109112 w 1537862"/>
                  <a:gd name="connsiteY4" fmla="*/ 470820 h 627453"/>
                  <a:gd name="connsiteX5" fmla="*/ 147212 w 1537862"/>
                  <a:gd name="connsiteY5" fmla="*/ 445420 h 627453"/>
                  <a:gd name="connsiteX6" fmla="*/ 191662 w 1537862"/>
                  <a:gd name="connsiteY6" fmla="*/ 426370 h 627453"/>
                  <a:gd name="connsiteX7" fmla="*/ 210712 w 1537862"/>
                  <a:gd name="connsiteY7" fmla="*/ 420020 h 627453"/>
                  <a:gd name="connsiteX8" fmla="*/ 248812 w 1537862"/>
                  <a:gd name="connsiteY8" fmla="*/ 394620 h 627453"/>
                  <a:gd name="connsiteX9" fmla="*/ 267862 w 1537862"/>
                  <a:gd name="connsiteY9" fmla="*/ 381920 h 627453"/>
                  <a:gd name="connsiteX10" fmla="*/ 318662 w 1537862"/>
                  <a:gd name="connsiteY10" fmla="*/ 350170 h 627453"/>
                  <a:gd name="connsiteX11" fmla="*/ 344062 w 1537862"/>
                  <a:gd name="connsiteY11" fmla="*/ 337470 h 627453"/>
                  <a:gd name="connsiteX12" fmla="*/ 363112 w 1537862"/>
                  <a:gd name="connsiteY12" fmla="*/ 318420 h 627453"/>
                  <a:gd name="connsiteX13" fmla="*/ 382162 w 1537862"/>
                  <a:gd name="connsiteY13" fmla="*/ 312070 h 627453"/>
                  <a:gd name="connsiteX14" fmla="*/ 401212 w 1537862"/>
                  <a:gd name="connsiteY14" fmla="*/ 299370 h 627453"/>
                  <a:gd name="connsiteX15" fmla="*/ 420262 w 1537862"/>
                  <a:gd name="connsiteY15" fmla="*/ 293020 h 627453"/>
                  <a:gd name="connsiteX16" fmla="*/ 477412 w 1537862"/>
                  <a:gd name="connsiteY16" fmla="*/ 280320 h 627453"/>
                  <a:gd name="connsiteX17" fmla="*/ 566312 w 1537862"/>
                  <a:gd name="connsiteY17" fmla="*/ 267620 h 627453"/>
                  <a:gd name="connsiteX18" fmla="*/ 636162 w 1537862"/>
                  <a:gd name="connsiteY18" fmla="*/ 254920 h 627453"/>
                  <a:gd name="connsiteX19" fmla="*/ 674262 w 1537862"/>
                  <a:gd name="connsiteY19" fmla="*/ 242220 h 627453"/>
                  <a:gd name="connsiteX20" fmla="*/ 699662 w 1537862"/>
                  <a:gd name="connsiteY20" fmla="*/ 235870 h 627453"/>
                  <a:gd name="connsiteX21" fmla="*/ 744112 w 1537862"/>
                  <a:gd name="connsiteY21" fmla="*/ 216820 h 627453"/>
                  <a:gd name="connsiteX22" fmla="*/ 794912 w 1537862"/>
                  <a:gd name="connsiteY22" fmla="*/ 204120 h 627453"/>
                  <a:gd name="connsiteX23" fmla="*/ 845712 w 1537862"/>
                  <a:gd name="connsiteY23" fmla="*/ 178720 h 627453"/>
                  <a:gd name="connsiteX24" fmla="*/ 902862 w 1537862"/>
                  <a:gd name="connsiteY24" fmla="*/ 166020 h 627453"/>
                  <a:gd name="connsiteX25" fmla="*/ 960012 w 1537862"/>
                  <a:gd name="connsiteY25" fmla="*/ 159670 h 627453"/>
                  <a:gd name="connsiteX26" fmla="*/ 991762 w 1537862"/>
                  <a:gd name="connsiteY26" fmla="*/ 153320 h 627453"/>
                  <a:gd name="connsiteX27" fmla="*/ 1017162 w 1537862"/>
                  <a:gd name="connsiteY27" fmla="*/ 146970 h 627453"/>
                  <a:gd name="connsiteX28" fmla="*/ 1074312 w 1537862"/>
                  <a:gd name="connsiteY28" fmla="*/ 140620 h 627453"/>
                  <a:gd name="connsiteX29" fmla="*/ 1093362 w 1537862"/>
                  <a:gd name="connsiteY29" fmla="*/ 134270 h 627453"/>
                  <a:gd name="connsiteX30" fmla="*/ 1131462 w 1537862"/>
                  <a:gd name="connsiteY30" fmla="*/ 127920 h 627453"/>
                  <a:gd name="connsiteX31" fmla="*/ 1163212 w 1537862"/>
                  <a:gd name="connsiteY31" fmla="*/ 108870 h 627453"/>
                  <a:gd name="connsiteX32" fmla="*/ 1220362 w 1537862"/>
                  <a:gd name="connsiteY32" fmla="*/ 89820 h 627453"/>
                  <a:gd name="connsiteX33" fmla="*/ 1239412 w 1537862"/>
                  <a:gd name="connsiteY33" fmla="*/ 83470 h 627453"/>
                  <a:gd name="connsiteX34" fmla="*/ 1264812 w 1537862"/>
                  <a:gd name="connsiteY34" fmla="*/ 70770 h 627453"/>
                  <a:gd name="connsiteX35" fmla="*/ 1309262 w 1537862"/>
                  <a:gd name="connsiteY35" fmla="*/ 51720 h 627453"/>
                  <a:gd name="connsiteX36" fmla="*/ 1328312 w 1537862"/>
                  <a:gd name="connsiteY36" fmla="*/ 39020 h 627453"/>
                  <a:gd name="connsiteX37" fmla="*/ 1391812 w 1537862"/>
                  <a:gd name="connsiteY37" fmla="*/ 19970 h 627453"/>
                  <a:gd name="connsiteX38" fmla="*/ 1468012 w 1537862"/>
                  <a:gd name="connsiteY38" fmla="*/ 920 h 627453"/>
                  <a:gd name="connsiteX39" fmla="*/ 1531512 w 1537862"/>
                  <a:gd name="connsiteY39" fmla="*/ 7270 h 627453"/>
                  <a:gd name="connsiteX40" fmla="*/ 1537862 w 1537862"/>
                  <a:gd name="connsiteY40" fmla="*/ 26320 h 627453"/>
                  <a:gd name="connsiteX41" fmla="*/ 1512462 w 1537862"/>
                  <a:gd name="connsiteY41" fmla="*/ 58070 h 627453"/>
                  <a:gd name="connsiteX42" fmla="*/ 1455312 w 1537862"/>
                  <a:gd name="connsiteY42" fmla="*/ 70770 h 627453"/>
                  <a:gd name="connsiteX43" fmla="*/ 1410862 w 1537862"/>
                  <a:gd name="connsiteY43" fmla="*/ 77120 h 627453"/>
                  <a:gd name="connsiteX44" fmla="*/ 1391812 w 1537862"/>
                  <a:gd name="connsiteY44" fmla="*/ 89820 h 627453"/>
                  <a:gd name="connsiteX45" fmla="*/ 1347362 w 1537862"/>
                  <a:gd name="connsiteY45" fmla="*/ 96170 h 627453"/>
                  <a:gd name="connsiteX46" fmla="*/ 1309262 w 1537862"/>
                  <a:gd name="connsiteY46" fmla="*/ 108870 h 627453"/>
                  <a:gd name="connsiteX47" fmla="*/ 1290212 w 1537862"/>
                  <a:gd name="connsiteY47" fmla="*/ 115220 h 627453"/>
                  <a:gd name="connsiteX48" fmla="*/ 1264812 w 1537862"/>
                  <a:gd name="connsiteY48" fmla="*/ 127920 h 627453"/>
                  <a:gd name="connsiteX49" fmla="*/ 1245762 w 1537862"/>
                  <a:gd name="connsiteY49" fmla="*/ 140620 h 627453"/>
                  <a:gd name="connsiteX50" fmla="*/ 1226712 w 1537862"/>
                  <a:gd name="connsiteY50" fmla="*/ 146970 h 627453"/>
                  <a:gd name="connsiteX51" fmla="*/ 1175912 w 1537862"/>
                  <a:gd name="connsiteY51" fmla="*/ 166020 h 627453"/>
                  <a:gd name="connsiteX52" fmla="*/ 1144162 w 1537862"/>
                  <a:gd name="connsiteY52" fmla="*/ 172370 h 627453"/>
                  <a:gd name="connsiteX53" fmla="*/ 1106062 w 1537862"/>
                  <a:gd name="connsiteY53" fmla="*/ 185070 h 627453"/>
                  <a:gd name="connsiteX54" fmla="*/ 1074312 w 1537862"/>
                  <a:gd name="connsiteY54" fmla="*/ 191420 h 627453"/>
                  <a:gd name="connsiteX55" fmla="*/ 1036212 w 1537862"/>
                  <a:gd name="connsiteY55" fmla="*/ 204120 h 627453"/>
                  <a:gd name="connsiteX56" fmla="*/ 985412 w 1537862"/>
                  <a:gd name="connsiteY56" fmla="*/ 210470 h 627453"/>
                  <a:gd name="connsiteX57" fmla="*/ 947312 w 1537862"/>
                  <a:gd name="connsiteY57" fmla="*/ 223170 h 627453"/>
                  <a:gd name="connsiteX58" fmla="*/ 928262 w 1537862"/>
                  <a:gd name="connsiteY58" fmla="*/ 229520 h 627453"/>
                  <a:gd name="connsiteX59" fmla="*/ 909212 w 1537862"/>
                  <a:gd name="connsiteY59" fmla="*/ 242220 h 627453"/>
                  <a:gd name="connsiteX60" fmla="*/ 864762 w 1537862"/>
                  <a:gd name="connsiteY60" fmla="*/ 254920 h 627453"/>
                  <a:gd name="connsiteX61" fmla="*/ 813962 w 1537862"/>
                  <a:gd name="connsiteY61" fmla="*/ 293020 h 627453"/>
                  <a:gd name="connsiteX62" fmla="*/ 769512 w 1537862"/>
                  <a:gd name="connsiteY62" fmla="*/ 305720 h 627453"/>
                  <a:gd name="connsiteX63" fmla="*/ 750462 w 1537862"/>
                  <a:gd name="connsiteY63" fmla="*/ 318420 h 627453"/>
                  <a:gd name="connsiteX64" fmla="*/ 731412 w 1537862"/>
                  <a:gd name="connsiteY64" fmla="*/ 324770 h 627453"/>
                  <a:gd name="connsiteX65" fmla="*/ 706012 w 1537862"/>
                  <a:gd name="connsiteY65" fmla="*/ 337470 h 627453"/>
                  <a:gd name="connsiteX66" fmla="*/ 686962 w 1537862"/>
                  <a:gd name="connsiteY66" fmla="*/ 350170 h 627453"/>
                  <a:gd name="connsiteX67" fmla="*/ 648862 w 1537862"/>
                  <a:gd name="connsiteY67" fmla="*/ 362870 h 627453"/>
                  <a:gd name="connsiteX68" fmla="*/ 629812 w 1537862"/>
                  <a:gd name="connsiteY68" fmla="*/ 369220 h 627453"/>
                  <a:gd name="connsiteX69" fmla="*/ 604412 w 1537862"/>
                  <a:gd name="connsiteY69" fmla="*/ 375570 h 627453"/>
                  <a:gd name="connsiteX70" fmla="*/ 566312 w 1537862"/>
                  <a:gd name="connsiteY70" fmla="*/ 388270 h 627453"/>
                  <a:gd name="connsiteX71" fmla="*/ 547262 w 1537862"/>
                  <a:gd name="connsiteY71" fmla="*/ 394620 h 627453"/>
                  <a:gd name="connsiteX72" fmla="*/ 496462 w 1537862"/>
                  <a:gd name="connsiteY72" fmla="*/ 420020 h 627453"/>
                  <a:gd name="connsiteX73" fmla="*/ 471062 w 1537862"/>
                  <a:gd name="connsiteY73" fmla="*/ 426370 h 627453"/>
                  <a:gd name="connsiteX74" fmla="*/ 413912 w 1537862"/>
                  <a:gd name="connsiteY74" fmla="*/ 445420 h 627453"/>
                  <a:gd name="connsiteX75" fmla="*/ 394862 w 1537862"/>
                  <a:gd name="connsiteY75" fmla="*/ 451770 h 627453"/>
                  <a:gd name="connsiteX76" fmla="*/ 375812 w 1537862"/>
                  <a:gd name="connsiteY76" fmla="*/ 458120 h 627453"/>
                  <a:gd name="connsiteX77" fmla="*/ 344062 w 1537862"/>
                  <a:gd name="connsiteY77" fmla="*/ 464470 h 627453"/>
                  <a:gd name="connsiteX78" fmla="*/ 305962 w 1537862"/>
                  <a:gd name="connsiteY78" fmla="*/ 477170 h 627453"/>
                  <a:gd name="connsiteX79" fmla="*/ 286912 w 1537862"/>
                  <a:gd name="connsiteY79" fmla="*/ 483520 h 627453"/>
                  <a:gd name="connsiteX80" fmla="*/ 267862 w 1537862"/>
                  <a:gd name="connsiteY80" fmla="*/ 489870 h 627453"/>
                  <a:gd name="connsiteX81" fmla="*/ 248812 w 1537862"/>
                  <a:gd name="connsiteY81" fmla="*/ 502570 h 627453"/>
                  <a:gd name="connsiteX82" fmla="*/ 229762 w 1537862"/>
                  <a:gd name="connsiteY82" fmla="*/ 508920 h 627453"/>
                  <a:gd name="connsiteX83" fmla="*/ 210712 w 1537862"/>
                  <a:gd name="connsiteY83" fmla="*/ 521620 h 627453"/>
                  <a:gd name="connsiteX0" fmla="*/ 171450 w 1498600"/>
                  <a:gd name="connsiteY0" fmla="*/ 521620 h 521620"/>
                  <a:gd name="connsiteX1" fmla="*/ 0 w 1498600"/>
                  <a:gd name="connsiteY1" fmla="*/ 496220 h 521620"/>
                  <a:gd name="connsiteX2" fmla="*/ 19050 w 1498600"/>
                  <a:gd name="connsiteY2" fmla="*/ 483520 h 521620"/>
                  <a:gd name="connsiteX3" fmla="*/ 69850 w 1498600"/>
                  <a:gd name="connsiteY3" fmla="*/ 470820 h 521620"/>
                  <a:gd name="connsiteX4" fmla="*/ 107950 w 1498600"/>
                  <a:gd name="connsiteY4" fmla="*/ 445420 h 521620"/>
                  <a:gd name="connsiteX5" fmla="*/ 152400 w 1498600"/>
                  <a:gd name="connsiteY5" fmla="*/ 426370 h 521620"/>
                  <a:gd name="connsiteX6" fmla="*/ 171450 w 1498600"/>
                  <a:gd name="connsiteY6" fmla="*/ 420020 h 521620"/>
                  <a:gd name="connsiteX7" fmla="*/ 209550 w 1498600"/>
                  <a:gd name="connsiteY7" fmla="*/ 394620 h 521620"/>
                  <a:gd name="connsiteX8" fmla="*/ 228600 w 1498600"/>
                  <a:gd name="connsiteY8" fmla="*/ 381920 h 521620"/>
                  <a:gd name="connsiteX9" fmla="*/ 279400 w 1498600"/>
                  <a:gd name="connsiteY9" fmla="*/ 350170 h 521620"/>
                  <a:gd name="connsiteX10" fmla="*/ 304800 w 1498600"/>
                  <a:gd name="connsiteY10" fmla="*/ 337470 h 521620"/>
                  <a:gd name="connsiteX11" fmla="*/ 323850 w 1498600"/>
                  <a:gd name="connsiteY11" fmla="*/ 318420 h 521620"/>
                  <a:gd name="connsiteX12" fmla="*/ 342900 w 1498600"/>
                  <a:gd name="connsiteY12" fmla="*/ 312070 h 521620"/>
                  <a:gd name="connsiteX13" fmla="*/ 361950 w 1498600"/>
                  <a:gd name="connsiteY13" fmla="*/ 299370 h 521620"/>
                  <a:gd name="connsiteX14" fmla="*/ 381000 w 1498600"/>
                  <a:gd name="connsiteY14" fmla="*/ 293020 h 521620"/>
                  <a:gd name="connsiteX15" fmla="*/ 438150 w 1498600"/>
                  <a:gd name="connsiteY15" fmla="*/ 280320 h 521620"/>
                  <a:gd name="connsiteX16" fmla="*/ 527050 w 1498600"/>
                  <a:gd name="connsiteY16" fmla="*/ 267620 h 521620"/>
                  <a:gd name="connsiteX17" fmla="*/ 596900 w 1498600"/>
                  <a:gd name="connsiteY17" fmla="*/ 254920 h 521620"/>
                  <a:gd name="connsiteX18" fmla="*/ 635000 w 1498600"/>
                  <a:gd name="connsiteY18" fmla="*/ 242220 h 521620"/>
                  <a:gd name="connsiteX19" fmla="*/ 660400 w 1498600"/>
                  <a:gd name="connsiteY19" fmla="*/ 235870 h 521620"/>
                  <a:gd name="connsiteX20" fmla="*/ 704850 w 1498600"/>
                  <a:gd name="connsiteY20" fmla="*/ 216820 h 521620"/>
                  <a:gd name="connsiteX21" fmla="*/ 755650 w 1498600"/>
                  <a:gd name="connsiteY21" fmla="*/ 204120 h 521620"/>
                  <a:gd name="connsiteX22" fmla="*/ 806450 w 1498600"/>
                  <a:gd name="connsiteY22" fmla="*/ 178720 h 521620"/>
                  <a:gd name="connsiteX23" fmla="*/ 863600 w 1498600"/>
                  <a:gd name="connsiteY23" fmla="*/ 166020 h 521620"/>
                  <a:gd name="connsiteX24" fmla="*/ 920750 w 1498600"/>
                  <a:gd name="connsiteY24" fmla="*/ 159670 h 521620"/>
                  <a:gd name="connsiteX25" fmla="*/ 952500 w 1498600"/>
                  <a:gd name="connsiteY25" fmla="*/ 153320 h 521620"/>
                  <a:gd name="connsiteX26" fmla="*/ 977900 w 1498600"/>
                  <a:gd name="connsiteY26" fmla="*/ 146970 h 521620"/>
                  <a:gd name="connsiteX27" fmla="*/ 1035050 w 1498600"/>
                  <a:gd name="connsiteY27" fmla="*/ 140620 h 521620"/>
                  <a:gd name="connsiteX28" fmla="*/ 1054100 w 1498600"/>
                  <a:gd name="connsiteY28" fmla="*/ 134270 h 521620"/>
                  <a:gd name="connsiteX29" fmla="*/ 1092200 w 1498600"/>
                  <a:gd name="connsiteY29" fmla="*/ 127920 h 521620"/>
                  <a:gd name="connsiteX30" fmla="*/ 1123950 w 1498600"/>
                  <a:gd name="connsiteY30" fmla="*/ 108870 h 521620"/>
                  <a:gd name="connsiteX31" fmla="*/ 1181100 w 1498600"/>
                  <a:gd name="connsiteY31" fmla="*/ 89820 h 521620"/>
                  <a:gd name="connsiteX32" fmla="*/ 1200150 w 1498600"/>
                  <a:gd name="connsiteY32" fmla="*/ 83470 h 521620"/>
                  <a:gd name="connsiteX33" fmla="*/ 1225550 w 1498600"/>
                  <a:gd name="connsiteY33" fmla="*/ 70770 h 521620"/>
                  <a:gd name="connsiteX34" fmla="*/ 1270000 w 1498600"/>
                  <a:gd name="connsiteY34" fmla="*/ 51720 h 521620"/>
                  <a:gd name="connsiteX35" fmla="*/ 1289050 w 1498600"/>
                  <a:gd name="connsiteY35" fmla="*/ 39020 h 521620"/>
                  <a:gd name="connsiteX36" fmla="*/ 1352550 w 1498600"/>
                  <a:gd name="connsiteY36" fmla="*/ 19970 h 521620"/>
                  <a:gd name="connsiteX37" fmla="*/ 1428750 w 1498600"/>
                  <a:gd name="connsiteY37" fmla="*/ 920 h 521620"/>
                  <a:gd name="connsiteX38" fmla="*/ 1492250 w 1498600"/>
                  <a:gd name="connsiteY38" fmla="*/ 7270 h 521620"/>
                  <a:gd name="connsiteX39" fmla="*/ 1498600 w 1498600"/>
                  <a:gd name="connsiteY39" fmla="*/ 26320 h 521620"/>
                  <a:gd name="connsiteX40" fmla="*/ 1473200 w 1498600"/>
                  <a:gd name="connsiteY40" fmla="*/ 58070 h 521620"/>
                  <a:gd name="connsiteX41" fmla="*/ 1416050 w 1498600"/>
                  <a:gd name="connsiteY41" fmla="*/ 70770 h 521620"/>
                  <a:gd name="connsiteX42" fmla="*/ 1371600 w 1498600"/>
                  <a:gd name="connsiteY42" fmla="*/ 77120 h 521620"/>
                  <a:gd name="connsiteX43" fmla="*/ 1352550 w 1498600"/>
                  <a:gd name="connsiteY43" fmla="*/ 89820 h 521620"/>
                  <a:gd name="connsiteX44" fmla="*/ 1308100 w 1498600"/>
                  <a:gd name="connsiteY44" fmla="*/ 96170 h 521620"/>
                  <a:gd name="connsiteX45" fmla="*/ 1270000 w 1498600"/>
                  <a:gd name="connsiteY45" fmla="*/ 108870 h 521620"/>
                  <a:gd name="connsiteX46" fmla="*/ 1250950 w 1498600"/>
                  <a:gd name="connsiteY46" fmla="*/ 115220 h 521620"/>
                  <a:gd name="connsiteX47" fmla="*/ 1225550 w 1498600"/>
                  <a:gd name="connsiteY47" fmla="*/ 127920 h 521620"/>
                  <a:gd name="connsiteX48" fmla="*/ 1206500 w 1498600"/>
                  <a:gd name="connsiteY48" fmla="*/ 140620 h 521620"/>
                  <a:gd name="connsiteX49" fmla="*/ 1187450 w 1498600"/>
                  <a:gd name="connsiteY49" fmla="*/ 146970 h 521620"/>
                  <a:gd name="connsiteX50" fmla="*/ 1136650 w 1498600"/>
                  <a:gd name="connsiteY50" fmla="*/ 166020 h 521620"/>
                  <a:gd name="connsiteX51" fmla="*/ 1104900 w 1498600"/>
                  <a:gd name="connsiteY51" fmla="*/ 172370 h 521620"/>
                  <a:gd name="connsiteX52" fmla="*/ 1066800 w 1498600"/>
                  <a:gd name="connsiteY52" fmla="*/ 185070 h 521620"/>
                  <a:gd name="connsiteX53" fmla="*/ 1035050 w 1498600"/>
                  <a:gd name="connsiteY53" fmla="*/ 191420 h 521620"/>
                  <a:gd name="connsiteX54" fmla="*/ 996950 w 1498600"/>
                  <a:gd name="connsiteY54" fmla="*/ 204120 h 521620"/>
                  <a:gd name="connsiteX55" fmla="*/ 946150 w 1498600"/>
                  <a:gd name="connsiteY55" fmla="*/ 210470 h 521620"/>
                  <a:gd name="connsiteX56" fmla="*/ 908050 w 1498600"/>
                  <a:gd name="connsiteY56" fmla="*/ 223170 h 521620"/>
                  <a:gd name="connsiteX57" fmla="*/ 889000 w 1498600"/>
                  <a:gd name="connsiteY57" fmla="*/ 229520 h 521620"/>
                  <a:gd name="connsiteX58" fmla="*/ 869950 w 1498600"/>
                  <a:gd name="connsiteY58" fmla="*/ 242220 h 521620"/>
                  <a:gd name="connsiteX59" fmla="*/ 825500 w 1498600"/>
                  <a:gd name="connsiteY59" fmla="*/ 254920 h 521620"/>
                  <a:gd name="connsiteX60" fmla="*/ 774700 w 1498600"/>
                  <a:gd name="connsiteY60" fmla="*/ 293020 h 521620"/>
                  <a:gd name="connsiteX61" fmla="*/ 730250 w 1498600"/>
                  <a:gd name="connsiteY61" fmla="*/ 305720 h 521620"/>
                  <a:gd name="connsiteX62" fmla="*/ 711200 w 1498600"/>
                  <a:gd name="connsiteY62" fmla="*/ 318420 h 521620"/>
                  <a:gd name="connsiteX63" fmla="*/ 692150 w 1498600"/>
                  <a:gd name="connsiteY63" fmla="*/ 324770 h 521620"/>
                  <a:gd name="connsiteX64" fmla="*/ 666750 w 1498600"/>
                  <a:gd name="connsiteY64" fmla="*/ 337470 h 521620"/>
                  <a:gd name="connsiteX65" fmla="*/ 647700 w 1498600"/>
                  <a:gd name="connsiteY65" fmla="*/ 350170 h 521620"/>
                  <a:gd name="connsiteX66" fmla="*/ 609600 w 1498600"/>
                  <a:gd name="connsiteY66" fmla="*/ 362870 h 521620"/>
                  <a:gd name="connsiteX67" fmla="*/ 590550 w 1498600"/>
                  <a:gd name="connsiteY67" fmla="*/ 369220 h 521620"/>
                  <a:gd name="connsiteX68" fmla="*/ 565150 w 1498600"/>
                  <a:gd name="connsiteY68" fmla="*/ 375570 h 521620"/>
                  <a:gd name="connsiteX69" fmla="*/ 527050 w 1498600"/>
                  <a:gd name="connsiteY69" fmla="*/ 388270 h 521620"/>
                  <a:gd name="connsiteX70" fmla="*/ 508000 w 1498600"/>
                  <a:gd name="connsiteY70" fmla="*/ 394620 h 521620"/>
                  <a:gd name="connsiteX71" fmla="*/ 457200 w 1498600"/>
                  <a:gd name="connsiteY71" fmla="*/ 420020 h 521620"/>
                  <a:gd name="connsiteX72" fmla="*/ 431800 w 1498600"/>
                  <a:gd name="connsiteY72" fmla="*/ 426370 h 521620"/>
                  <a:gd name="connsiteX73" fmla="*/ 374650 w 1498600"/>
                  <a:gd name="connsiteY73" fmla="*/ 445420 h 521620"/>
                  <a:gd name="connsiteX74" fmla="*/ 355600 w 1498600"/>
                  <a:gd name="connsiteY74" fmla="*/ 451770 h 521620"/>
                  <a:gd name="connsiteX75" fmla="*/ 336550 w 1498600"/>
                  <a:gd name="connsiteY75" fmla="*/ 458120 h 521620"/>
                  <a:gd name="connsiteX76" fmla="*/ 304800 w 1498600"/>
                  <a:gd name="connsiteY76" fmla="*/ 464470 h 521620"/>
                  <a:gd name="connsiteX77" fmla="*/ 266700 w 1498600"/>
                  <a:gd name="connsiteY77" fmla="*/ 477170 h 521620"/>
                  <a:gd name="connsiteX78" fmla="*/ 247650 w 1498600"/>
                  <a:gd name="connsiteY78" fmla="*/ 483520 h 521620"/>
                  <a:gd name="connsiteX79" fmla="*/ 228600 w 1498600"/>
                  <a:gd name="connsiteY79" fmla="*/ 489870 h 521620"/>
                  <a:gd name="connsiteX80" fmla="*/ 209550 w 1498600"/>
                  <a:gd name="connsiteY80" fmla="*/ 502570 h 521620"/>
                  <a:gd name="connsiteX81" fmla="*/ 190500 w 1498600"/>
                  <a:gd name="connsiteY81" fmla="*/ 508920 h 521620"/>
                  <a:gd name="connsiteX82" fmla="*/ 171450 w 1498600"/>
                  <a:gd name="connsiteY82" fmla="*/ 521620 h 521620"/>
                  <a:gd name="connsiteX0" fmla="*/ 50304 w 1498600"/>
                  <a:gd name="connsiteY0" fmla="*/ 521620 h 521620"/>
                  <a:gd name="connsiteX1" fmla="*/ 0 w 1498600"/>
                  <a:gd name="connsiteY1" fmla="*/ 496220 h 521620"/>
                  <a:gd name="connsiteX2" fmla="*/ 19050 w 1498600"/>
                  <a:gd name="connsiteY2" fmla="*/ 483520 h 521620"/>
                  <a:gd name="connsiteX3" fmla="*/ 69850 w 1498600"/>
                  <a:gd name="connsiteY3" fmla="*/ 470820 h 521620"/>
                  <a:gd name="connsiteX4" fmla="*/ 107950 w 1498600"/>
                  <a:gd name="connsiteY4" fmla="*/ 445420 h 521620"/>
                  <a:gd name="connsiteX5" fmla="*/ 152400 w 1498600"/>
                  <a:gd name="connsiteY5" fmla="*/ 426370 h 521620"/>
                  <a:gd name="connsiteX6" fmla="*/ 171450 w 1498600"/>
                  <a:gd name="connsiteY6" fmla="*/ 420020 h 521620"/>
                  <a:gd name="connsiteX7" fmla="*/ 209550 w 1498600"/>
                  <a:gd name="connsiteY7" fmla="*/ 394620 h 521620"/>
                  <a:gd name="connsiteX8" fmla="*/ 228600 w 1498600"/>
                  <a:gd name="connsiteY8" fmla="*/ 381920 h 521620"/>
                  <a:gd name="connsiteX9" fmla="*/ 279400 w 1498600"/>
                  <a:gd name="connsiteY9" fmla="*/ 350170 h 521620"/>
                  <a:gd name="connsiteX10" fmla="*/ 304800 w 1498600"/>
                  <a:gd name="connsiteY10" fmla="*/ 337470 h 521620"/>
                  <a:gd name="connsiteX11" fmla="*/ 323850 w 1498600"/>
                  <a:gd name="connsiteY11" fmla="*/ 318420 h 521620"/>
                  <a:gd name="connsiteX12" fmla="*/ 342900 w 1498600"/>
                  <a:gd name="connsiteY12" fmla="*/ 312070 h 521620"/>
                  <a:gd name="connsiteX13" fmla="*/ 361950 w 1498600"/>
                  <a:gd name="connsiteY13" fmla="*/ 299370 h 521620"/>
                  <a:gd name="connsiteX14" fmla="*/ 381000 w 1498600"/>
                  <a:gd name="connsiteY14" fmla="*/ 293020 h 521620"/>
                  <a:gd name="connsiteX15" fmla="*/ 438150 w 1498600"/>
                  <a:gd name="connsiteY15" fmla="*/ 280320 h 521620"/>
                  <a:gd name="connsiteX16" fmla="*/ 527050 w 1498600"/>
                  <a:gd name="connsiteY16" fmla="*/ 267620 h 521620"/>
                  <a:gd name="connsiteX17" fmla="*/ 596900 w 1498600"/>
                  <a:gd name="connsiteY17" fmla="*/ 254920 h 521620"/>
                  <a:gd name="connsiteX18" fmla="*/ 635000 w 1498600"/>
                  <a:gd name="connsiteY18" fmla="*/ 242220 h 521620"/>
                  <a:gd name="connsiteX19" fmla="*/ 660400 w 1498600"/>
                  <a:gd name="connsiteY19" fmla="*/ 235870 h 521620"/>
                  <a:gd name="connsiteX20" fmla="*/ 704850 w 1498600"/>
                  <a:gd name="connsiteY20" fmla="*/ 216820 h 521620"/>
                  <a:gd name="connsiteX21" fmla="*/ 755650 w 1498600"/>
                  <a:gd name="connsiteY21" fmla="*/ 204120 h 521620"/>
                  <a:gd name="connsiteX22" fmla="*/ 806450 w 1498600"/>
                  <a:gd name="connsiteY22" fmla="*/ 178720 h 521620"/>
                  <a:gd name="connsiteX23" fmla="*/ 863600 w 1498600"/>
                  <a:gd name="connsiteY23" fmla="*/ 166020 h 521620"/>
                  <a:gd name="connsiteX24" fmla="*/ 920750 w 1498600"/>
                  <a:gd name="connsiteY24" fmla="*/ 159670 h 521620"/>
                  <a:gd name="connsiteX25" fmla="*/ 952500 w 1498600"/>
                  <a:gd name="connsiteY25" fmla="*/ 153320 h 521620"/>
                  <a:gd name="connsiteX26" fmla="*/ 977900 w 1498600"/>
                  <a:gd name="connsiteY26" fmla="*/ 146970 h 521620"/>
                  <a:gd name="connsiteX27" fmla="*/ 1035050 w 1498600"/>
                  <a:gd name="connsiteY27" fmla="*/ 140620 h 521620"/>
                  <a:gd name="connsiteX28" fmla="*/ 1054100 w 1498600"/>
                  <a:gd name="connsiteY28" fmla="*/ 134270 h 521620"/>
                  <a:gd name="connsiteX29" fmla="*/ 1092200 w 1498600"/>
                  <a:gd name="connsiteY29" fmla="*/ 127920 h 521620"/>
                  <a:gd name="connsiteX30" fmla="*/ 1123950 w 1498600"/>
                  <a:gd name="connsiteY30" fmla="*/ 108870 h 521620"/>
                  <a:gd name="connsiteX31" fmla="*/ 1181100 w 1498600"/>
                  <a:gd name="connsiteY31" fmla="*/ 89820 h 521620"/>
                  <a:gd name="connsiteX32" fmla="*/ 1200150 w 1498600"/>
                  <a:gd name="connsiteY32" fmla="*/ 83470 h 521620"/>
                  <a:gd name="connsiteX33" fmla="*/ 1225550 w 1498600"/>
                  <a:gd name="connsiteY33" fmla="*/ 70770 h 521620"/>
                  <a:gd name="connsiteX34" fmla="*/ 1270000 w 1498600"/>
                  <a:gd name="connsiteY34" fmla="*/ 51720 h 521620"/>
                  <a:gd name="connsiteX35" fmla="*/ 1289050 w 1498600"/>
                  <a:gd name="connsiteY35" fmla="*/ 39020 h 521620"/>
                  <a:gd name="connsiteX36" fmla="*/ 1352550 w 1498600"/>
                  <a:gd name="connsiteY36" fmla="*/ 19970 h 521620"/>
                  <a:gd name="connsiteX37" fmla="*/ 1428750 w 1498600"/>
                  <a:gd name="connsiteY37" fmla="*/ 920 h 521620"/>
                  <a:gd name="connsiteX38" fmla="*/ 1492250 w 1498600"/>
                  <a:gd name="connsiteY38" fmla="*/ 7270 h 521620"/>
                  <a:gd name="connsiteX39" fmla="*/ 1498600 w 1498600"/>
                  <a:gd name="connsiteY39" fmla="*/ 26320 h 521620"/>
                  <a:gd name="connsiteX40" fmla="*/ 1473200 w 1498600"/>
                  <a:gd name="connsiteY40" fmla="*/ 58070 h 521620"/>
                  <a:gd name="connsiteX41" fmla="*/ 1416050 w 1498600"/>
                  <a:gd name="connsiteY41" fmla="*/ 70770 h 521620"/>
                  <a:gd name="connsiteX42" fmla="*/ 1371600 w 1498600"/>
                  <a:gd name="connsiteY42" fmla="*/ 77120 h 521620"/>
                  <a:gd name="connsiteX43" fmla="*/ 1352550 w 1498600"/>
                  <a:gd name="connsiteY43" fmla="*/ 89820 h 521620"/>
                  <a:gd name="connsiteX44" fmla="*/ 1308100 w 1498600"/>
                  <a:gd name="connsiteY44" fmla="*/ 96170 h 521620"/>
                  <a:gd name="connsiteX45" fmla="*/ 1270000 w 1498600"/>
                  <a:gd name="connsiteY45" fmla="*/ 108870 h 521620"/>
                  <a:gd name="connsiteX46" fmla="*/ 1250950 w 1498600"/>
                  <a:gd name="connsiteY46" fmla="*/ 115220 h 521620"/>
                  <a:gd name="connsiteX47" fmla="*/ 1225550 w 1498600"/>
                  <a:gd name="connsiteY47" fmla="*/ 127920 h 521620"/>
                  <a:gd name="connsiteX48" fmla="*/ 1206500 w 1498600"/>
                  <a:gd name="connsiteY48" fmla="*/ 140620 h 521620"/>
                  <a:gd name="connsiteX49" fmla="*/ 1187450 w 1498600"/>
                  <a:gd name="connsiteY49" fmla="*/ 146970 h 521620"/>
                  <a:gd name="connsiteX50" fmla="*/ 1136650 w 1498600"/>
                  <a:gd name="connsiteY50" fmla="*/ 166020 h 521620"/>
                  <a:gd name="connsiteX51" fmla="*/ 1104900 w 1498600"/>
                  <a:gd name="connsiteY51" fmla="*/ 172370 h 521620"/>
                  <a:gd name="connsiteX52" fmla="*/ 1066800 w 1498600"/>
                  <a:gd name="connsiteY52" fmla="*/ 185070 h 521620"/>
                  <a:gd name="connsiteX53" fmla="*/ 1035050 w 1498600"/>
                  <a:gd name="connsiteY53" fmla="*/ 191420 h 521620"/>
                  <a:gd name="connsiteX54" fmla="*/ 996950 w 1498600"/>
                  <a:gd name="connsiteY54" fmla="*/ 204120 h 521620"/>
                  <a:gd name="connsiteX55" fmla="*/ 946150 w 1498600"/>
                  <a:gd name="connsiteY55" fmla="*/ 210470 h 521620"/>
                  <a:gd name="connsiteX56" fmla="*/ 908050 w 1498600"/>
                  <a:gd name="connsiteY56" fmla="*/ 223170 h 521620"/>
                  <a:gd name="connsiteX57" fmla="*/ 889000 w 1498600"/>
                  <a:gd name="connsiteY57" fmla="*/ 229520 h 521620"/>
                  <a:gd name="connsiteX58" fmla="*/ 869950 w 1498600"/>
                  <a:gd name="connsiteY58" fmla="*/ 242220 h 521620"/>
                  <a:gd name="connsiteX59" fmla="*/ 825500 w 1498600"/>
                  <a:gd name="connsiteY59" fmla="*/ 254920 h 521620"/>
                  <a:gd name="connsiteX60" fmla="*/ 774700 w 1498600"/>
                  <a:gd name="connsiteY60" fmla="*/ 293020 h 521620"/>
                  <a:gd name="connsiteX61" fmla="*/ 730250 w 1498600"/>
                  <a:gd name="connsiteY61" fmla="*/ 305720 h 521620"/>
                  <a:gd name="connsiteX62" fmla="*/ 711200 w 1498600"/>
                  <a:gd name="connsiteY62" fmla="*/ 318420 h 521620"/>
                  <a:gd name="connsiteX63" fmla="*/ 692150 w 1498600"/>
                  <a:gd name="connsiteY63" fmla="*/ 324770 h 521620"/>
                  <a:gd name="connsiteX64" fmla="*/ 666750 w 1498600"/>
                  <a:gd name="connsiteY64" fmla="*/ 337470 h 521620"/>
                  <a:gd name="connsiteX65" fmla="*/ 647700 w 1498600"/>
                  <a:gd name="connsiteY65" fmla="*/ 350170 h 521620"/>
                  <a:gd name="connsiteX66" fmla="*/ 609600 w 1498600"/>
                  <a:gd name="connsiteY66" fmla="*/ 362870 h 521620"/>
                  <a:gd name="connsiteX67" fmla="*/ 590550 w 1498600"/>
                  <a:gd name="connsiteY67" fmla="*/ 369220 h 521620"/>
                  <a:gd name="connsiteX68" fmla="*/ 565150 w 1498600"/>
                  <a:gd name="connsiteY68" fmla="*/ 375570 h 521620"/>
                  <a:gd name="connsiteX69" fmla="*/ 527050 w 1498600"/>
                  <a:gd name="connsiteY69" fmla="*/ 388270 h 521620"/>
                  <a:gd name="connsiteX70" fmla="*/ 508000 w 1498600"/>
                  <a:gd name="connsiteY70" fmla="*/ 394620 h 521620"/>
                  <a:gd name="connsiteX71" fmla="*/ 457200 w 1498600"/>
                  <a:gd name="connsiteY71" fmla="*/ 420020 h 521620"/>
                  <a:gd name="connsiteX72" fmla="*/ 431800 w 1498600"/>
                  <a:gd name="connsiteY72" fmla="*/ 426370 h 521620"/>
                  <a:gd name="connsiteX73" fmla="*/ 374650 w 1498600"/>
                  <a:gd name="connsiteY73" fmla="*/ 445420 h 521620"/>
                  <a:gd name="connsiteX74" fmla="*/ 355600 w 1498600"/>
                  <a:gd name="connsiteY74" fmla="*/ 451770 h 521620"/>
                  <a:gd name="connsiteX75" fmla="*/ 336550 w 1498600"/>
                  <a:gd name="connsiteY75" fmla="*/ 458120 h 521620"/>
                  <a:gd name="connsiteX76" fmla="*/ 304800 w 1498600"/>
                  <a:gd name="connsiteY76" fmla="*/ 464470 h 521620"/>
                  <a:gd name="connsiteX77" fmla="*/ 266700 w 1498600"/>
                  <a:gd name="connsiteY77" fmla="*/ 477170 h 521620"/>
                  <a:gd name="connsiteX78" fmla="*/ 247650 w 1498600"/>
                  <a:gd name="connsiteY78" fmla="*/ 483520 h 521620"/>
                  <a:gd name="connsiteX79" fmla="*/ 228600 w 1498600"/>
                  <a:gd name="connsiteY79" fmla="*/ 489870 h 521620"/>
                  <a:gd name="connsiteX80" fmla="*/ 209550 w 1498600"/>
                  <a:gd name="connsiteY80" fmla="*/ 502570 h 521620"/>
                  <a:gd name="connsiteX81" fmla="*/ 190500 w 1498600"/>
                  <a:gd name="connsiteY81" fmla="*/ 508920 h 521620"/>
                  <a:gd name="connsiteX82" fmla="*/ 50304 w 1498600"/>
                  <a:gd name="connsiteY82" fmla="*/ 521620 h 521620"/>
                  <a:gd name="connsiteX0" fmla="*/ 50304 w 1498600"/>
                  <a:gd name="connsiteY0" fmla="*/ 521620 h 521620"/>
                  <a:gd name="connsiteX1" fmla="*/ 0 w 1498600"/>
                  <a:gd name="connsiteY1" fmla="*/ 496220 h 521620"/>
                  <a:gd name="connsiteX2" fmla="*/ 19050 w 1498600"/>
                  <a:gd name="connsiteY2" fmla="*/ 483520 h 521620"/>
                  <a:gd name="connsiteX3" fmla="*/ 69850 w 1498600"/>
                  <a:gd name="connsiteY3" fmla="*/ 470820 h 521620"/>
                  <a:gd name="connsiteX4" fmla="*/ 107950 w 1498600"/>
                  <a:gd name="connsiteY4" fmla="*/ 445420 h 521620"/>
                  <a:gd name="connsiteX5" fmla="*/ 152400 w 1498600"/>
                  <a:gd name="connsiteY5" fmla="*/ 426370 h 521620"/>
                  <a:gd name="connsiteX6" fmla="*/ 171450 w 1498600"/>
                  <a:gd name="connsiteY6" fmla="*/ 420020 h 521620"/>
                  <a:gd name="connsiteX7" fmla="*/ 209550 w 1498600"/>
                  <a:gd name="connsiteY7" fmla="*/ 394620 h 521620"/>
                  <a:gd name="connsiteX8" fmla="*/ 228600 w 1498600"/>
                  <a:gd name="connsiteY8" fmla="*/ 381920 h 521620"/>
                  <a:gd name="connsiteX9" fmla="*/ 279400 w 1498600"/>
                  <a:gd name="connsiteY9" fmla="*/ 350170 h 521620"/>
                  <a:gd name="connsiteX10" fmla="*/ 304800 w 1498600"/>
                  <a:gd name="connsiteY10" fmla="*/ 337470 h 521620"/>
                  <a:gd name="connsiteX11" fmla="*/ 323850 w 1498600"/>
                  <a:gd name="connsiteY11" fmla="*/ 318420 h 521620"/>
                  <a:gd name="connsiteX12" fmla="*/ 342900 w 1498600"/>
                  <a:gd name="connsiteY12" fmla="*/ 312070 h 521620"/>
                  <a:gd name="connsiteX13" fmla="*/ 361950 w 1498600"/>
                  <a:gd name="connsiteY13" fmla="*/ 299370 h 521620"/>
                  <a:gd name="connsiteX14" fmla="*/ 381000 w 1498600"/>
                  <a:gd name="connsiteY14" fmla="*/ 293020 h 521620"/>
                  <a:gd name="connsiteX15" fmla="*/ 438150 w 1498600"/>
                  <a:gd name="connsiteY15" fmla="*/ 280320 h 521620"/>
                  <a:gd name="connsiteX16" fmla="*/ 527050 w 1498600"/>
                  <a:gd name="connsiteY16" fmla="*/ 267620 h 521620"/>
                  <a:gd name="connsiteX17" fmla="*/ 596900 w 1498600"/>
                  <a:gd name="connsiteY17" fmla="*/ 254920 h 521620"/>
                  <a:gd name="connsiteX18" fmla="*/ 635000 w 1498600"/>
                  <a:gd name="connsiteY18" fmla="*/ 242220 h 521620"/>
                  <a:gd name="connsiteX19" fmla="*/ 660400 w 1498600"/>
                  <a:gd name="connsiteY19" fmla="*/ 235870 h 521620"/>
                  <a:gd name="connsiteX20" fmla="*/ 704850 w 1498600"/>
                  <a:gd name="connsiteY20" fmla="*/ 216820 h 521620"/>
                  <a:gd name="connsiteX21" fmla="*/ 755650 w 1498600"/>
                  <a:gd name="connsiteY21" fmla="*/ 204120 h 521620"/>
                  <a:gd name="connsiteX22" fmla="*/ 806450 w 1498600"/>
                  <a:gd name="connsiteY22" fmla="*/ 178720 h 521620"/>
                  <a:gd name="connsiteX23" fmla="*/ 863600 w 1498600"/>
                  <a:gd name="connsiteY23" fmla="*/ 166020 h 521620"/>
                  <a:gd name="connsiteX24" fmla="*/ 920750 w 1498600"/>
                  <a:gd name="connsiteY24" fmla="*/ 159670 h 521620"/>
                  <a:gd name="connsiteX25" fmla="*/ 952500 w 1498600"/>
                  <a:gd name="connsiteY25" fmla="*/ 153320 h 521620"/>
                  <a:gd name="connsiteX26" fmla="*/ 977900 w 1498600"/>
                  <a:gd name="connsiteY26" fmla="*/ 146970 h 521620"/>
                  <a:gd name="connsiteX27" fmla="*/ 1035050 w 1498600"/>
                  <a:gd name="connsiteY27" fmla="*/ 140620 h 521620"/>
                  <a:gd name="connsiteX28" fmla="*/ 1054100 w 1498600"/>
                  <a:gd name="connsiteY28" fmla="*/ 134270 h 521620"/>
                  <a:gd name="connsiteX29" fmla="*/ 1092200 w 1498600"/>
                  <a:gd name="connsiteY29" fmla="*/ 127920 h 521620"/>
                  <a:gd name="connsiteX30" fmla="*/ 1123950 w 1498600"/>
                  <a:gd name="connsiteY30" fmla="*/ 108870 h 521620"/>
                  <a:gd name="connsiteX31" fmla="*/ 1181100 w 1498600"/>
                  <a:gd name="connsiteY31" fmla="*/ 89820 h 521620"/>
                  <a:gd name="connsiteX32" fmla="*/ 1200150 w 1498600"/>
                  <a:gd name="connsiteY32" fmla="*/ 83470 h 521620"/>
                  <a:gd name="connsiteX33" fmla="*/ 1225550 w 1498600"/>
                  <a:gd name="connsiteY33" fmla="*/ 70770 h 521620"/>
                  <a:gd name="connsiteX34" fmla="*/ 1270000 w 1498600"/>
                  <a:gd name="connsiteY34" fmla="*/ 51720 h 521620"/>
                  <a:gd name="connsiteX35" fmla="*/ 1289050 w 1498600"/>
                  <a:gd name="connsiteY35" fmla="*/ 39020 h 521620"/>
                  <a:gd name="connsiteX36" fmla="*/ 1352550 w 1498600"/>
                  <a:gd name="connsiteY36" fmla="*/ 19970 h 521620"/>
                  <a:gd name="connsiteX37" fmla="*/ 1428750 w 1498600"/>
                  <a:gd name="connsiteY37" fmla="*/ 920 h 521620"/>
                  <a:gd name="connsiteX38" fmla="*/ 1492250 w 1498600"/>
                  <a:gd name="connsiteY38" fmla="*/ 7270 h 521620"/>
                  <a:gd name="connsiteX39" fmla="*/ 1498600 w 1498600"/>
                  <a:gd name="connsiteY39" fmla="*/ 26320 h 521620"/>
                  <a:gd name="connsiteX40" fmla="*/ 1416050 w 1498600"/>
                  <a:gd name="connsiteY40" fmla="*/ 70770 h 521620"/>
                  <a:gd name="connsiteX41" fmla="*/ 1371600 w 1498600"/>
                  <a:gd name="connsiteY41" fmla="*/ 77120 h 521620"/>
                  <a:gd name="connsiteX42" fmla="*/ 1352550 w 1498600"/>
                  <a:gd name="connsiteY42" fmla="*/ 89820 h 521620"/>
                  <a:gd name="connsiteX43" fmla="*/ 1308100 w 1498600"/>
                  <a:gd name="connsiteY43" fmla="*/ 96170 h 521620"/>
                  <a:gd name="connsiteX44" fmla="*/ 1270000 w 1498600"/>
                  <a:gd name="connsiteY44" fmla="*/ 108870 h 521620"/>
                  <a:gd name="connsiteX45" fmla="*/ 1250950 w 1498600"/>
                  <a:gd name="connsiteY45" fmla="*/ 115220 h 521620"/>
                  <a:gd name="connsiteX46" fmla="*/ 1225550 w 1498600"/>
                  <a:gd name="connsiteY46" fmla="*/ 127920 h 521620"/>
                  <a:gd name="connsiteX47" fmla="*/ 1206500 w 1498600"/>
                  <a:gd name="connsiteY47" fmla="*/ 140620 h 521620"/>
                  <a:gd name="connsiteX48" fmla="*/ 1187450 w 1498600"/>
                  <a:gd name="connsiteY48" fmla="*/ 146970 h 521620"/>
                  <a:gd name="connsiteX49" fmla="*/ 1136650 w 1498600"/>
                  <a:gd name="connsiteY49" fmla="*/ 166020 h 521620"/>
                  <a:gd name="connsiteX50" fmla="*/ 1104900 w 1498600"/>
                  <a:gd name="connsiteY50" fmla="*/ 172370 h 521620"/>
                  <a:gd name="connsiteX51" fmla="*/ 1066800 w 1498600"/>
                  <a:gd name="connsiteY51" fmla="*/ 185070 h 521620"/>
                  <a:gd name="connsiteX52" fmla="*/ 1035050 w 1498600"/>
                  <a:gd name="connsiteY52" fmla="*/ 191420 h 521620"/>
                  <a:gd name="connsiteX53" fmla="*/ 996950 w 1498600"/>
                  <a:gd name="connsiteY53" fmla="*/ 204120 h 521620"/>
                  <a:gd name="connsiteX54" fmla="*/ 946150 w 1498600"/>
                  <a:gd name="connsiteY54" fmla="*/ 210470 h 521620"/>
                  <a:gd name="connsiteX55" fmla="*/ 908050 w 1498600"/>
                  <a:gd name="connsiteY55" fmla="*/ 223170 h 521620"/>
                  <a:gd name="connsiteX56" fmla="*/ 889000 w 1498600"/>
                  <a:gd name="connsiteY56" fmla="*/ 229520 h 521620"/>
                  <a:gd name="connsiteX57" fmla="*/ 869950 w 1498600"/>
                  <a:gd name="connsiteY57" fmla="*/ 242220 h 521620"/>
                  <a:gd name="connsiteX58" fmla="*/ 825500 w 1498600"/>
                  <a:gd name="connsiteY58" fmla="*/ 254920 h 521620"/>
                  <a:gd name="connsiteX59" fmla="*/ 774700 w 1498600"/>
                  <a:gd name="connsiteY59" fmla="*/ 293020 h 521620"/>
                  <a:gd name="connsiteX60" fmla="*/ 730250 w 1498600"/>
                  <a:gd name="connsiteY60" fmla="*/ 305720 h 521620"/>
                  <a:gd name="connsiteX61" fmla="*/ 711200 w 1498600"/>
                  <a:gd name="connsiteY61" fmla="*/ 318420 h 521620"/>
                  <a:gd name="connsiteX62" fmla="*/ 692150 w 1498600"/>
                  <a:gd name="connsiteY62" fmla="*/ 324770 h 521620"/>
                  <a:gd name="connsiteX63" fmla="*/ 666750 w 1498600"/>
                  <a:gd name="connsiteY63" fmla="*/ 337470 h 521620"/>
                  <a:gd name="connsiteX64" fmla="*/ 647700 w 1498600"/>
                  <a:gd name="connsiteY64" fmla="*/ 350170 h 521620"/>
                  <a:gd name="connsiteX65" fmla="*/ 609600 w 1498600"/>
                  <a:gd name="connsiteY65" fmla="*/ 362870 h 521620"/>
                  <a:gd name="connsiteX66" fmla="*/ 590550 w 1498600"/>
                  <a:gd name="connsiteY66" fmla="*/ 369220 h 521620"/>
                  <a:gd name="connsiteX67" fmla="*/ 565150 w 1498600"/>
                  <a:gd name="connsiteY67" fmla="*/ 375570 h 521620"/>
                  <a:gd name="connsiteX68" fmla="*/ 527050 w 1498600"/>
                  <a:gd name="connsiteY68" fmla="*/ 388270 h 521620"/>
                  <a:gd name="connsiteX69" fmla="*/ 508000 w 1498600"/>
                  <a:gd name="connsiteY69" fmla="*/ 394620 h 521620"/>
                  <a:gd name="connsiteX70" fmla="*/ 457200 w 1498600"/>
                  <a:gd name="connsiteY70" fmla="*/ 420020 h 521620"/>
                  <a:gd name="connsiteX71" fmla="*/ 431800 w 1498600"/>
                  <a:gd name="connsiteY71" fmla="*/ 426370 h 521620"/>
                  <a:gd name="connsiteX72" fmla="*/ 374650 w 1498600"/>
                  <a:gd name="connsiteY72" fmla="*/ 445420 h 521620"/>
                  <a:gd name="connsiteX73" fmla="*/ 355600 w 1498600"/>
                  <a:gd name="connsiteY73" fmla="*/ 451770 h 521620"/>
                  <a:gd name="connsiteX74" fmla="*/ 336550 w 1498600"/>
                  <a:gd name="connsiteY74" fmla="*/ 458120 h 521620"/>
                  <a:gd name="connsiteX75" fmla="*/ 304800 w 1498600"/>
                  <a:gd name="connsiteY75" fmla="*/ 464470 h 521620"/>
                  <a:gd name="connsiteX76" fmla="*/ 266700 w 1498600"/>
                  <a:gd name="connsiteY76" fmla="*/ 477170 h 521620"/>
                  <a:gd name="connsiteX77" fmla="*/ 247650 w 1498600"/>
                  <a:gd name="connsiteY77" fmla="*/ 483520 h 521620"/>
                  <a:gd name="connsiteX78" fmla="*/ 228600 w 1498600"/>
                  <a:gd name="connsiteY78" fmla="*/ 489870 h 521620"/>
                  <a:gd name="connsiteX79" fmla="*/ 209550 w 1498600"/>
                  <a:gd name="connsiteY79" fmla="*/ 502570 h 521620"/>
                  <a:gd name="connsiteX80" fmla="*/ 190500 w 1498600"/>
                  <a:gd name="connsiteY80" fmla="*/ 508920 h 521620"/>
                  <a:gd name="connsiteX81" fmla="*/ 50304 w 1498600"/>
                  <a:gd name="connsiteY81" fmla="*/ 521620 h 521620"/>
                  <a:gd name="connsiteX0" fmla="*/ 50304 w 1498600"/>
                  <a:gd name="connsiteY0" fmla="*/ 521620 h 521620"/>
                  <a:gd name="connsiteX1" fmla="*/ 0 w 1498600"/>
                  <a:gd name="connsiteY1" fmla="*/ 496220 h 521620"/>
                  <a:gd name="connsiteX2" fmla="*/ 19050 w 1498600"/>
                  <a:gd name="connsiteY2" fmla="*/ 483520 h 521620"/>
                  <a:gd name="connsiteX3" fmla="*/ 69850 w 1498600"/>
                  <a:gd name="connsiteY3" fmla="*/ 470820 h 521620"/>
                  <a:gd name="connsiteX4" fmla="*/ 107950 w 1498600"/>
                  <a:gd name="connsiteY4" fmla="*/ 445420 h 521620"/>
                  <a:gd name="connsiteX5" fmla="*/ 152400 w 1498600"/>
                  <a:gd name="connsiteY5" fmla="*/ 426370 h 521620"/>
                  <a:gd name="connsiteX6" fmla="*/ 171450 w 1498600"/>
                  <a:gd name="connsiteY6" fmla="*/ 420020 h 521620"/>
                  <a:gd name="connsiteX7" fmla="*/ 209550 w 1498600"/>
                  <a:gd name="connsiteY7" fmla="*/ 394620 h 521620"/>
                  <a:gd name="connsiteX8" fmla="*/ 228600 w 1498600"/>
                  <a:gd name="connsiteY8" fmla="*/ 381920 h 521620"/>
                  <a:gd name="connsiteX9" fmla="*/ 279400 w 1498600"/>
                  <a:gd name="connsiteY9" fmla="*/ 350170 h 521620"/>
                  <a:gd name="connsiteX10" fmla="*/ 304800 w 1498600"/>
                  <a:gd name="connsiteY10" fmla="*/ 337470 h 521620"/>
                  <a:gd name="connsiteX11" fmla="*/ 323850 w 1498600"/>
                  <a:gd name="connsiteY11" fmla="*/ 318420 h 521620"/>
                  <a:gd name="connsiteX12" fmla="*/ 342900 w 1498600"/>
                  <a:gd name="connsiteY12" fmla="*/ 312070 h 521620"/>
                  <a:gd name="connsiteX13" fmla="*/ 361950 w 1498600"/>
                  <a:gd name="connsiteY13" fmla="*/ 299370 h 521620"/>
                  <a:gd name="connsiteX14" fmla="*/ 381000 w 1498600"/>
                  <a:gd name="connsiteY14" fmla="*/ 293020 h 521620"/>
                  <a:gd name="connsiteX15" fmla="*/ 438150 w 1498600"/>
                  <a:gd name="connsiteY15" fmla="*/ 280320 h 521620"/>
                  <a:gd name="connsiteX16" fmla="*/ 527050 w 1498600"/>
                  <a:gd name="connsiteY16" fmla="*/ 267620 h 521620"/>
                  <a:gd name="connsiteX17" fmla="*/ 596900 w 1498600"/>
                  <a:gd name="connsiteY17" fmla="*/ 254920 h 521620"/>
                  <a:gd name="connsiteX18" fmla="*/ 635000 w 1498600"/>
                  <a:gd name="connsiteY18" fmla="*/ 242220 h 521620"/>
                  <a:gd name="connsiteX19" fmla="*/ 660400 w 1498600"/>
                  <a:gd name="connsiteY19" fmla="*/ 235870 h 521620"/>
                  <a:gd name="connsiteX20" fmla="*/ 704850 w 1498600"/>
                  <a:gd name="connsiteY20" fmla="*/ 216820 h 521620"/>
                  <a:gd name="connsiteX21" fmla="*/ 755650 w 1498600"/>
                  <a:gd name="connsiteY21" fmla="*/ 204120 h 521620"/>
                  <a:gd name="connsiteX22" fmla="*/ 806450 w 1498600"/>
                  <a:gd name="connsiteY22" fmla="*/ 178720 h 521620"/>
                  <a:gd name="connsiteX23" fmla="*/ 863600 w 1498600"/>
                  <a:gd name="connsiteY23" fmla="*/ 166020 h 521620"/>
                  <a:gd name="connsiteX24" fmla="*/ 920750 w 1498600"/>
                  <a:gd name="connsiteY24" fmla="*/ 159670 h 521620"/>
                  <a:gd name="connsiteX25" fmla="*/ 952500 w 1498600"/>
                  <a:gd name="connsiteY25" fmla="*/ 153320 h 521620"/>
                  <a:gd name="connsiteX26" fmla="*/ 977900 w 1498600"/>
                  <a:gd name="connsiteY26" fmla="*/ 146970 h 521620"/>
                  <a:gd name="connsiteX27" fmla="*/ 1035050 w 1498600"/>
                  <a:gd name="connsiteY27" fmla="*/ 140620 h 521620"/>
                  <a:gd name="connsiteX28" fmla="*/ 1054100 w 1498600"/>
                  <a:gd name="connsiteY28" fmla="*/ 134270 h 521620"/>
                  <a:gd name="connsiteX29" fmla="*/ 1092200 w 1498600"/>
                  <a:gd name="connsiteY29" fmla="*/ 127920 h 521620"/>
                  <a:gd name="connsiteX30" fmla="*/ 1123950 w 1498600"/>
                  <a:gd name="connsiteY30" fmla="*/ 108870 h 521620"/>
                  <a:gd name="connsiteX31" fmla="*/ 1181100 w 1498600"/>
                  <a:gd name="connsiteY31" fmla="*/ 89820 h 521620"/>
                  <a:gd name="connsiteX32" fmla="*/ 1200150 w 1498600"/>
                  <a:gd name="connsiteY32" fmla="*/ 83470 h 521620"/>
                  <a:gd name="connsiteX33" fmla="*/ 1225550 w 1498600"/>
                  <a:gd name="connsiteY33" fmla="*/ 70770 h 521620"/>
                  <a:gd name="connsiteX34" fmla="*/ 1270000 w 1498600"/>
                  <a:gd name="connsiteY34" fmla="*/ 51720 h 521620"/>
                  <a:gd name="connsiteX35" fmla="*/ 1289050 w 1498600"/>
                  <a:gd name="connsiteY35" fmla="*/ 39020 h 521620"/>
                  <a:gd name="connsiteX36" fmla="*/ 1352550 w 1498600"/>
                  <a:gd name="connsiteY36" fmla="*/ 19970 h 521620"/>
                  <a:gd name="connsiteX37" fmla="*/ 1428750 w 1498600"/>
                  <a:gd name="connsiteY37" fmla="*/ 920 h 521620"/>
                  <a:gd name="connsiteX38" fmla="*/ 1492250 w 1498600"/>
                  <a:gd name="connsiteY38" fmla="*/ 7270 h 521620"/>
                  <a:gd name="connsiteX39" fmla="*/ 1498600 w 1498600"/>
                  <a:gd name="connsiteY39" fmla="*/ 26320 h 521620"/>
                  <a:gd name="connsiteX40" fmla="*/ 1371600 w 1498600"/>
                  <a:gd name="connsiteY40" fmla="*/ 77120 h 521620"/>
                  <a:gd name="connsiteX41" fmla="*/ 1352550 w 1498600"/>
                  <a:gd name="connsiteY41" fmla="*/ 89820 h 521620"/>
                  <a:gd name="connsiteX42" fmla="*/ 1308100 w 1498600"/>
                  <a:gd name="connsiteY42" fmla="*/ 96170 h 521620"/>
                  <a:gd name="connsiteX43" fmla="*/ 1270000 w 1498600"/>
                  <a:gd name="connsiteY43" fmla="*/ 108870 h 521620"/>
                  <a:gd name="connsiteX44" fmla="*/ 1250950 w 1498600"/>
                  <a:gd name="connsiteY44" fmla="*/ 115220 h 521620"/>
                  <a:gd name="connsiteX45" fmla="*/ 1225550 w 1498600"/>
                  <a:gd name="connsiteY45" fmla="*/ 127920 h 521620"/>
                  <a:gd name="connsiteX46" fmla="*/ 1206500 w 1498600"/>
                  <a:gd name="connsiteY46" fmla="*/ 140620 h 521620"/>
                  <a:gd name="connsiteX47" fmla="*/ 1187450 w 1498600"/>
                  <a:gd name="connsiteY47" fmla="*/ 146970 h 521620"/>
                  <a:gd name="connsiteX48" fmla="*/ 1136650 w 1498600"/>
                  <a:gd name="connsiteY48" fmla="*/ 166020 h 521620"/>
                  <a:gd name="connsiteX49" fmla="*/ 1104900 w 1498600"/>
                  <a:gd name="connsiteY49" fmla="*/ 172370 h 521620"/>
                  <a:gd name="connsiteX50" fmla="*/ 1066800 w 1498600"/>
                  <a:gd name="connsiteY50" fmla="*/ 185070 h 521620"/>
                  <a:gd name="connsiteX51" fmla="*/ 1035050 w 1498600"/>
                  <a:gd name="connsiteY51" fmla="*/ 191420 h 521620"/>
                  <a:gd name="connsiteX52" fmla="*/ 996950 w 1498600"/>
                  <a:gd name="connsiteY52" fmla="*/ 204120 h 521620"/>
                  <a:gd name="connsiteX53" fmla="*/ 946150 w 1498600"/>
                  <a:gd name="connsiteY53" fmla="*/ 210470 h 521620"/>
                  <a:gd name="connsiteX54" fmla="*/ 908050 w 1498600"/>
                  <a:gd name="connsiteY54" fmla="*/ 223170 h 521620"/>
                  <a:gd name="connsiteX55" fmla="*/ 889000 w 1498600"/>
                  <a:gd name="connsiteY55" fmla="*/ 229520 h 521620"/>
                  <a:gd name="connsiteX56" fmla="*/ 869950 w 1498600"/>
                  <a:gd name="connsiteY56" fmla="*/ 242220 h 521620"/>
                  <a:gd name="connsiteX57" fmla="*/ 825500 w 1498600"/>
                  <a:gd name="connsiteY57" fmla="*/ 254920 h 521620"/>
                  <a:gd name="connsiteX58" fmla="*/ 774700 w 1498600"/>
                  <a:gd name="connsiteY58" fmla="*/ 293020 h 521620"/>
                  <a:gd name="connsiteX59" fmla="*/ 730250 w 1498600"/>
                  <a:gd name="connsiteY59" fmla="*/ 305720 h 521620"/>
                  <a:gd name="connsiteX60" fmla="*/ 711200 w 1498600"/>
                  <a:gd name="connsiteY60" fmla="*/ 318420 h 521620"/>
                  <a:gd name="connsiteX61" fmla="*/ 692150 w 1498600"/>
                  <a:gd name="connsiteY61" fmla="*/ 324770 h 521620"/>
                  <a:gd name="connsiteX62" fmla="*/ 666750 w 1498600"/>
                  <a:gd name="connsiteY62" fmla="*/ 337470 h 521620"/>
                  <a:gd name="connsiteX63" fmla="*/ 647700 w 1498600"/>
                  <a:gd name="connsiteY63" fmla="*/ 350170 h 521620"/>
                  <a:gd name="connsiteX64" fmla="*/ 609600 w 1498600"/>
                  <a:gd name="connsiteY64" fmla="*/ 362870 h 521620"/>
                  <a:gd name="connsiteX65" fmla="*/ 590550 w 1498600"/>
                  <a:gd name="connsiteY65" fmla="*/ 369220 h 521620"/>
                  <a:gd name="connsiteX66" fmla="*/ 565150 w 1498600"/>
                  <a:gd name="connsiteY66" fmla="*/ 375570 h 521620"/>
                  <a:gd name="connsiteX67" fmla="*/ 527050 w 1498600"/>
                  <a:gd name="connsiteY67" fmla="*/ 388270 h 521620"/>
                  <a:gd name="connsiteX68" fmla="*/ 508000 w 1498600"/>
                  <a:gd name="connsiteY68" fmla="*/ 394620 h 521620"/>
                  <a:gd name="connsiteX69" fmla="*/ 457200 w 1498600"/>
                  <a:gd name="connsiteY69" fmla="*/ 420020 h 521620"/>
                  <a:gd name="connsiteX70" fmla="*/ 431800 w 1498600"/>
                  <a:gd name="connsiteY70" fmla="*/ 426370 h 521620"/>
                  <a:gd name="connsiteX71" fmla="*/ 374650 w 1498600"/>
                  <a:gd name="connsiteY71" fmla="*/ 445420 h 521620"/>
                  <a:gd name="connsiteX72" fmla="*/ 355600 w 1498600"/>
                  <a:gd name="connsiteY72" fmla="*/ 451770 h 521620"/>
                  <a:gd name="connsiteX73" fmla="*/ 336550 w 1498600"/>
                  <a:gd name="connsiteY73" fmla="*/ 458120 h 521620"/>
                  <a:gd name="connsiteX74" fmla="*/ 304800 w 1498600"/>
                  <a:gd name="connsiteY74" fmla="*/ 464470 h 521620"/>
                  <a:gd name="connsiteX75" fmla="*/ 266700 w 1498600"/>
                  <a:gd name="connsiteY75" fmla="*/ 477170 h 521620"/>
                  <a:gd name="connsiteX76" fmla="*/ 247650 w 1498600"/>
                  <a:gd name="connsiteY76" fmla="*/ 483520 h 521620"/>
                  <a:gd name="connsiteX77" fmla="*/ 228600 w 1498600"/>
                  <a:gd name="connsiteY77" fmla="*/ 489870 h 521620"/>
                  <a:gd name="connsiteX78" fmla="*/ 209550 w 1498600"/>
                  <a:gd name="connsiteY78" fmla="*/ 502570 h 521620"/>
                  <a:gd name="connsiteX79" fmla="*/ 190500 w 1498600"/>
                  <a:gd name="connsiteY79" fmla="*/ 508920 h 521620"/>
                  <a:gd name="connsiteX80" fmla="*/ 50304 w 1498600"/>
                  <a:gd name="connsiteY80" fmla="*/ 521620 h 521620"/>
                  <a:gd name="connsiteX0" fmla="*/ 50304 w 1492249"/>
                  <a:gd name="connsiteY0" fmla="*/ 521620 h 521620"/>
                  <a:gd name="connsiteX1" fmla="*/ 0 w 1492249"/>
                  <a:gd name="connsiteY1" fmla="*/ 496220 h 521620"/>
                  <a:gd name="connsiteX2" fmla="*/ 19050 w 1492249"/>
                  <a:gd name="connsiteY2" fmla="*/ 483520 h 521620"/>
                  <a:gd name="connsiteX3" fmla="*/ 69850 w 1492249"/>
                  <a:gd name="connsiteY3" fmla="*/ 470820 h 521620"/>
                  <a:gd name="connsiteX4" fmla="*/ 107950 w 1492249"/>
                  <a:gd name="connsiteY4" fmla="*/ 445420 h 521620"/>
                  <a:gd name="connsiteX5" fmla="*/ 152400 w 1492249"/>
                  <a:gd name="connsiteY5" fmla="*/ 426370 h 521620"/>
                  <a:gd name="connsiteX6" fmla="*/ 171450 w 1492249"/>
                  <a:gd name="connsiteY6" fmla="*/ 420020 h 521620"/>
                  <a:gd name="connsiteX7" fmla="*/ 209550 w 1492249"/>
                  <a:gd name="connsiteY7" fmla="*/ 394620 h 521620"/>
                  <a:gd name="connsiteX8" fmla="*/ 228600 w 1492249"/>
                  <a:gd name="connsiteY8" fmla="*/ 381920 h 521620"/>
                  <a:gd name="connsiteX9" fmla="*/ 279400 w 1492249"/>
                  <a:gd name="connsiteY9" fmla="*/ 350170 h 521620"/>
                  <a:gd name="connsiteX10" fmla="*/ 304800 w 1492249"/>
                  <a:gd name="connsiteY10" fmla="*/ 337470 h 521620"/>
                  <a:gd name="connsiteX11" fmla="*/ 323850 w 1492249"/>
                  <a:gd name="connsiteY11" fmla="*/ 318420 h 521620"/>
                  <a:gd name="connsiteX12" fmla="*/ 342900 w 1492249"/>
                  <a:gd name="connsiteY12" fmla="*/ 312070 h 521620"/>
                  <a:gd name="connsiteX13" fmla="*/ 361950 w 1492249"/>
                  <a:gd name="connsiteY13" fmla="*/ 299370 h 521620"/>
                  <a:gd name="connsiteX14" fmla="*/ 381000 w 1492249"/>
                  <a:gd name="connsiteY14" fmla="*/ 293020 h 521620"/>
                  <a:gd name="connsiteX15" fmla="*/ 438150 w 1492249"/>
                  <a:gd name="connsiteY15" fmla="*/ 280320 h 521620"/>
                  <a:gd name="connsiteX16" fmla="*/ 527050 w 1492249"/>
                  <a:gd name="connsiteY16" fmla="*/ 267620 h 521620"/>
                  <a:gd name="connsiteX17" fmla="*/ 596900 w 1492249"/>
                  <a:gd name="connsiteY17" fmla="*/ 254920 h 521620"/>
                  <a:gd name="connsiteX18" fmla="*/ 635000 w 1492249"/>
                  <a:gd name="connsiteY18" fmla="*/ 242220 h 521620"/>
                  <a:gd name="connsiteX19" fmla="*/ 660400 w 1492249"/>
                  <a:gd name="connsiteY19" fmla="*/ 235870 h 521620"/>
                  <a:gd name="connsiteX20" fmla="*/ 704850 w 1492249"/>
                  <a:gd name="connsiteY20" fmla="*/ 216820 h 521620"/>
                  <a:gd name="connsiteX21" fmla="*/ 755650 w 1492249"/>
                  <a:gd name="connsiteY21" fmla="*/ 204120 h 521620"/>
                  <a:gd name="connsiteX22" fmla="*/ 806450 w 1492249"/>
                  <a:gd name="connsiteY22" fmla="*/ 178720 h 521620"/>
                  <a:gd name="connsiteX23" fmla="*/ 863600 w 1492249"/>
                  <a:gd name="connsiteY23" fmla="*/ 166020 h 521620"/>
                  <a:gd name="connsiteX24" fmla="*/ 920750 w 1492249"/>
                  <a:gd name="connsiteY24" fmla="*/ 159670 h 521620"/>
                  <a:gd name="connsiteX25" fmla="*/ 952500 w 1492249"/>
                  <a:gd name="connsiteY25" fmla="*/ 153320 h 521620"/>
                  <a:gd name="connsiteX26" fmla="*/ 977900 w 1492249"/>
                  <a:gd name="connsiteY26" fmla="*/ 146970 h 521620"/>
                  <a:gd name="connsiteX27" fmla="*/ 1035050 w 1492249"/>
                  <a:gd name="connsiteY27" fmla="*/ 140620 h 521620"/>
                  <a:gd name="connsiteX28" fmla="*/ 1054100 w 1492249"/>
                  <a:gd name="connsiteY28" fmla="*/ 134270 h 521620"/>
                  <a:gd name="connsiteX29" fmla="*/ 1092200 w 1492249"/>
                  <a:gd name="connsiteY29" fmla="*/ 127920 h 521620"/>
                  <a:gd name="connsiteX30" fmla="*/ 1123950 w 1492249"/>
                  <a:gd name="connsiteY30" fmla="*/ 108870 h 521620"/>
                  <a:gd name="connsiteX31" fmla="*/ 1181100 w 1492249"/>
                  <a:gd name="connsiteY31" fmla="*/ 89820 h 521620"/>
                  <a:gd name="connsiteX32" fmla="*/ 1200150 w 1492249"/>
                  <a:gd name="connsiteY32" fmla="*/ 83470 h 521620"/>
                  <a:gd name="connsiteX33" fmla="*/ 1225550 w 1492249"/>
                  <a:gd name="connsiteY33" fmla="*/ 70770 h 521620"/>
                  <a:gd name="connsiteX34" fmla="*/ 1270000 w 1492249"/>
                  <a:gd name="connsiteY34" fmla="*/ 51720 h 521620"/>
                  <a:gd name="connsiteX35" fmla="*/ 1289050 w 1492249"/>
                  <a:gd name="connsiteY35" fmla="*/ 39020 h 521620"/>
                  <a:gd name="connsiteX36" fmla="*/ 1352550 w 1492249"/>
                  <a:gd name="connsiteY36" fmla="*/ 19970 h 521620"/>
                  <a:gd name="connsiteX37" fmla="*/ 1428750 w 1492249"/>
                  <a:gd name="connsiteY37" fmla="*/ 920 h 521620"/>
                  <a:gd name="connsiteX38" fmla="*/ 1492250 w 1492249"/>
                  <a:gd name="connsiteY38" fmla="*/ 7270 h 521620"/>
                  <a:gd name="connsiteX39" fmla="*/ 1371600 w 1492249"/>
                  <a:gd name="connsiteY39" fmla="*/ 77120 h 521620"/>
                  <a:gd name="connsiteX40" fmla="*/ 1352550 w 1492249"/>
                  <a:gd name="connsiteY40" fmla="*/ 89820 h 521620"/>
                  <a:gd name="connsiteX41" fmla="*/ 1308100 w 1492249"/>
                  <a:gd name="connsiteY41" fmla="*/ 96170 h 521620"/>
                  <a:gd name="connsiteX42" fmla="*/ 1270000 w 1492249"/>
                  <a:gd name="connsiteY42" fmla="*/ 108870 h 521620"/>
                  <a:gd name="connsiteX43" fmla="*/ 1250950 w 1492249"/>
                  <a:gd name="connsiteY43" fmla="*/ 115220 h 521620"/>
                  <a:gd name="connsiteX44" fmla="*/ 1225550 w 1492249"/>
                  <a:gd name="connsiteY44" fmla="*/ 127920 h 521620"/>
                  <a:gd name="connsiteX45" fmla="*/ 1206500 w 1492249"/>
                  <a:gd name="connsiteY45" fmla="*/ 140620 h 521620"/>
                  <a:gd name="connsiteX46" fmla="*/ 1187450 w 1492249"/>
                  <a:gd name="connsiteY46" fmla="*/ 146970 h 521620"/>
                  <a:gd name="connsiteX47" fmla="*/ 1136650 w 1492249"/>
                  <a:gd name="connsiteY47" fmla="*/ 166020 h 521620"/>
                  <a:gd name="connsiteX48" fmla="*/ 1104900 w 1492249"/>
                  <a:gd name="connsiteY48" fmla="*/ 172370 h 521620"/>
                  <a:gd name="connsiteX49" fmla="*/ 1066800 w 1492249"/>
                  <a:gd name="connsiteY49" fmla="*/ 185070 h 521620"/>
                  <a:gd name="connsiteX50" fmla="*/ 1035050 w 1492249"/>
                  <a:gd name="connsiteY50" fmla="*/ 191420 h 521620"/>
                  <a:gd name="connsiteX51" fmla="*/ 996950 w 1492249"/>
                  <a:gd name="connsiteY51" fmla="*/ 204120 h 521620"/>
                  <a:gd name="connsiteX52" fmla="*/ 946150 w 1492249"/>
                  <a:gd name="connsiteY52" fmla="*/ 210470 h 521620"/>
                  <a:gd name="connsiteX53" fmla="*/ 908050 w 1492249"/>
                  <a:gd name="connsiteY53" fmla="*/ 223170 h 521620"/>
                  <a:gd name="connsiteX54" fmla="*/ 889000 w 1492249"/>
                  <a:gd name="connsiteY54" fmla="*/ 229520 h 521620"/>
                  <a:gd name="connsiteX55" fmla="*/ 869950 w 1492249"/>
                  <a:gd name="connsiteY55" fmla="*/ 242220 h 521620"/>
                  <a:gd name="connsiteX56" fmla="*/ 825500 w 1492249"/>
                  <a:gd name="connsiteY56" fmla="*/ 254920 h 521620"/>
                  <a:gd name="connsiteX57" fmla="*/ 774700 w 1492249"/>
                  <a:gd name="connsiteY57" fmla="*/ 293020 h 521620"/>
                  <a:gd name="connsiteX58" fmla="*/ 730250 w 1492249"/>
                  <a:gd name="connsiteY58" fmla="*/ 305720 h 521620"/>
                  <a:gd name="connsiteX59" fmla="*/ 711200 w 1492249"/>
                  <a:gd name="connsiteY59" fmla="*/ 318420 h 521620"/>
                  <a:gd name="connsiteX60" fmla="*/ 692150 w 1492249"/>
                  <a:gd name="connsiteY60" fmla="*/ 324770 h 521620"/>
                  <a:gd name="connsiteX61" fmla="*/ 666750 w 1492249"/>
                  <a:gd name="connsiteY61" fmla="*/ 337470 h 521620"/>
                  <a:gd name="connsiteX62" fmla="*/ 647700 w 1492249"/>
                  <a:gd name="connsiteY62" fmla="*/ 350170 h 521620"/>
                  <a:gd name="connsiteX63" fmla="*/ 609600 w 1492249"/>
                  <a:gd name="connsiteY63" fmla="*/ 362870 h 521620"/>
                  <a:gd name="connsiteX64" fmla="*/ 590550 w 1492249"/>
                  <a:gd name="connsiteY64" fmla="*/ 369220 h 521620"/>
                  <a:gd name="connsiteX65" fmla="*/ 565150 w 1492249"/>
                  <a:gd name="connsiteY65" fmla="*/ 375570 h 521620"/>
                  <a:gd name="connsiteX66" fmla="*/ 527050 w 1492249"/>
                  <a:gd name="connsiteY66" fmla="*/ 388270 h 521620"/>
                  <a:gd name="connsiteX67" fmla="*/ 508000 w 1492249"/>
                  <a:gd name="connsiteY67" fmla="*/ 394620 h 521620"/>
                  <a:gd name="connsiteX68" fmla="*/ 457200 w 1492249"/>
                  <a:gd name="connsiteY68" fmla="*/ 420020 h 521620"/>
                  <a:gd name="connsiteX69" fmla="*/ 431800 w 1492249"/>
                  <a:gd name="connsiteY69" fmla="*/ 426370 h 521620"/>
                  <a:gd name="connsiteX70" fmla="*/ 374650 w 1492249"/>
                  <a:gd name="connsiteY70" fmla="*/ 445420 h 521620"/>
                  <a:gd name="connsiteX71" fmla="*/ 355600 w 1492249"/>
                  <a:gd name="connsiteY71" fmla="*/ 451770 h 521620"/>
                  <a:gd name="connsiteX72" fmla="*/ 336550 w 1492249"/>
                  <a:gd name="connsiteY72" fmla="*/ 458120 h 521620"/>
                  <a:gd name="connsiteX73" fmla="*/ 304800 w 1492249"/>
                  <a:gd name="connsiteY73" fmla="*/ 464470 h 521620"/>
                  <a:gd name="connsiteX74" fmla="*/ 266700 w 1492249"/>
                  <a:gd name="connsiteY74" fmla="*/ 477170 h 521620"/>
                  <a:gd name="connsiteX75" fmla="*/ 247650 w 1492249"/>
                  <a:gd name="connsiteY75" fmla="*/ 483520 h 521620"/>
                  <a:gd name="connsiteX76" fmla="*/ 228600 w 1492249"/>
                  <a:gd name="connsiteY76" fmla="*/ 489870 h 521620"/>
                  <a:gd name="connsiteX77" fmla="*/ 209550 w 1492249"/>
                  <a:gd name="connsiteY77" fmla="*/ 502570 h 521620"/>
                  <a:gd name="connsiteX78" fmla="*/ 190500 w 1492249"/>
                  <a:gd name="connsiteY78" fmla="*/ 508920 h 521620"/>
                  <a:gd name="connsiteX79" fmla="*/ 50304 w 1492249"/>
                  <a:gd name="connsiteY79" fmla="*/ 521620 h 521620"/>
                  <a:gd name="connsiteX0" fmla="*/ 50304 w 1492250"/>
                  <a:gd name="connsiteY0" fmla="*/ 521620 h 521620"/>
                  <a:gd name="connsiteX1" fmla="*/ 0 w 1492250"/>
                  <a:gd name="connsiteY1" fmla="*/ 496220 h 521620"/>
                  <a:gd name="connsiteX2" fmla="*/ 19050 w 1492250"/>
                  <a:gd name="connsiteY2" fmla="*/ 483520 h 521620"/>
                  <a:gd name="connsiteX3" fmla="*/ 69850 w 1492250"/>
                  <a:gd name="connsiteY3" fmla="*/ 470820 h 521620"/>
                  <a:gd name="connsiteX4" fmla="*/ 107950 w 1492250"/>
                  <a:gd name="connsiteY4" fmla="*/ 445420 h 521620"/>
                  <a:gd name="connsiteX5" fmla="*/ 152400 w 1492250"/>
                  <a:gd name="connsiteY5" fmla="*/ 426370 h 521620"/>
                  <a:gd name="connsiteX6" fmla="*/ 171450 w 1492250"/>
                  <a:gd name="connsiteY6" fmla="*/ 420020 h 521620"/>
                  <a:gd name="connsiteX7" fmla="*/ 209550 w 1492250"/>
                  <a:gd name="connsiteY7" fmla="*/ 394620 h 521620"/>
                  <a:gd name="connsiteX8" fmla="*/ 228600 w 1492250"/>
                  <a:gd name="connsiteY8" fmla="*/ 381920 h 521620"/>
                  <a:gd name="connsiteX9" fmla="*/ 279400 w 1492250"/>
                  <a:gd name="connsiteY9" fmla="*/ 350170 h 521620"/>
                  <a:gd name="connsiteX10" fmla="*/ 304800 w 1492250"/>
                  <a:gd name="connsiteY10" fmla="*/ 337470 h 521620"/>
                  <a:gd name="connsiteX11" fmla="*/ 323850 w 1492250"/>
                  <a:gd name="connsiteY11" fmla="*/ 318420 h 521620"/>
                  <a:gd name="connsiteX12" fmla="*/ 342900 w 1492250"/>
                  <a:gd name="connsiteY12" fmla="*/ 312070 h 521620"/>
                  <a:gd name="connsiteX13" fmla="*/ 361950 w 1492250"/>
                  <a:gd name="connsiteY13" fmla="*/ 299370 h 521620"/>
                  <a:gd name="connsiteX14" fmla="*/ 381000 w 1492250"/>
                  <a:gd name="connsiteY14" fmla="*/ 293020 h 521620"/>
                  <a:gd name="connsiteX15" fmla="*/ 438150 w 1492250"/>
                  <a:gd name="connsiteY15" fmla="*/ 280320 h 521620"/>
                  <a:gd name="connsiteX16" fmla="*/ 527050 w 1492250"/>
                  <a:gd name="connsiteY16" fmla="*/ 267620 h 521620"/>
                  <a:gd name="connsiteX17" fmla="*/ 596900 w 1492250"/>
                  <a:gd name="connsiteY17" fmla="*/ 254920 h 521620"/>
                  <a:gd name="connsiteX18" fmla="*/ 635000 w 1492250"/>
                  <a:gd name="connsiteY18" fmla="*/ 242220 h 521620"/>
                  <a:gd name="connsiteX19" fmla="*/ 660400 w 1492250"/>
                  <a:gd name="connsiteY19" fmla="*/ 235870 h 521620"/>
                  <a:gd name="connsiteX20" fmla="*/ 704850 w 1492250"/>
                  <a:gd name="connsiteY20" fmla="*/ 216820 h 521620"/>
                  <a:gd name="connsiteX21" fmla="*/ 755650 w 1492250"/>
                  <a:gd name="connsiteY21" fmla="*/ 204120 h 521620"/>
                  <a:gd name="connsiteX22" fmla="*/ 806450 w 1492250"/>
                  <a:gd name="connsiteY22" fmla="*/ 178720 h 521620"/>
                  <a:gd name="connsiteX23" fmla="*/ 863600 w 1492250"/>
                  <a:gd name="connsiteY23" fmla="*/ 166020 h 521620"/>
                  <a:gd name="connsiteX24" fmla="*/ 920750 w 1492250"/>
                  <a:gd name="connsiteY24" fmla="*/ 159670 h 521620"/>
                  <a:gd name="connsiteX25" fmla="*/ 952500 w 1492250"/>
                  <a:gd name="connsiteY25" fmla="*/ 153320 h 521620"/>
                  <a:gd name="connsiteX26" fmla="*/ 977900 w 1492250"/>
                  <a:gd name="connsiteY26" fmla="*/ 146970 h 521620"/>
                  <a:gd name="connsiteX27" fmla="*/ 1035050 w 1492250"/>
                  <a:gd name="connsiteY27" fmla="*/ 140620 h 521620"/>
                  <a:gd name="connsiteX28" fmla="*/ 1054100 w 1492250"/>
                  <a:gd name="connsiteY28" fmla="*/ 134270 h 521620"/>
                  <a:gd name="connsiteX29" fmla="*/ 1092200 w 1492250"/>
                  <a:gd name="connsiteY29" fmla="*/ 127920 h 521620"/>
                  <a:gd name="connsiteX30" fmla="*/ 1123950 w 1492250"/>
                  <a:gd name="connsiteY30" fmla="*/ 108870 h 521620"/>
                  <a:gd name="connsiteX31" fmla="*/ 1181100 w 1492250"/>
                  <a:gd name="connsiteY31" fmla="*/ 89820 h 521620"/>
                  <a:gd name="connsiteX32" fmla="*/ 1200150 w 1492250"/>
                  <a:gd name="connsiteY32" fmla="*/ 83470 h 521620"/>
                  <a:gd name="connsiteX33" fmla="*/ 1225550 w 1492250"/>
                  <a:gd name="connsiteY33" fmla="*/ 70770 h 521620"/>
                  <a:gd name="connsiteX34" fmla="*/ 1270000 w 1492250"/>
                  <a:gd name="connsiteY34" fmla="*/ 51720 h 521620"/>
                  <a:gd name="connsiteX35" fmla="*/ 1289050 w 1492250"/>
                  <a:gd name="connsiteY35" fmla="*/ 39020 h 521620"/>
                  <a:gd name="connsiteX36" fmla="*/ 1352550 w 1492250"/>
                  <a:gd name="connsiteY36" fmla="*/ 19970 h 521620"/>
                  <a:gd name="connsiteX37" fmla="*/ 1428750 w 1492250"/>
                  <a:gd name="connsiteY37" fmla="*/ 920 h 521620"/>
                  <a:gd name="connsiteX38" fmla="*/ 1492250 w 1492250"/>
                  <a:gd name="connsiteY38" fmla="*/ 7270 h 521620"/>
                  <a:gd name="connsiteX39" fmla="*/ 1352550 w 1492250"/>
                  <a:gd name="connsiteY39" fmla="*/ 89820 h 521620"/>
                  <a:gd name="connsiteX40" fmla="*/ 1308100 w 1492250"/>
                  <a:gd name="connsiteY40" fmla="*/ 96170 h 521620"/>
                  <a:gd name="connsiteX41" fmla="*/ 1270000 w 1492250"/>
                  <a:gd name="connsiteY41" fmla="*/ 108870 h 521620"/>
                  <a:gd name="connsiteX42" fmla="*/ 1250950 w 1492250"/>
                  <a:gd name="connsiteY42" fmla="*/ 115220 h 521620"/>
                  <a:gd name="connsiteX43" fmla="*/ 1225550 w 1492250"/>
                  <a:gd name="connsiteY43" fmla="*/ 127920 h 521620"/>
                  <a:gd name="connsiteX44" fmla="*/ 1206500 w 1492250"/>
                  <a:gd name="connsiteY44" fmla="*/ 140620 h 521620"/>
                  <a:gd name="connsiteX45" fmla="*/ 1187450 w 1492250"/>
                  <a:gd name="connsiteY45" fmla="*/ 146970 h 521620"/>
                  <a:gd name="connsiteX46" fmla="*/ 1136650 w 1492250"/>
                  <a:gd name="connsiteY46" fmla="*/ 166020 h 521620"/>
                  <a:gd name="connsiteX47" fmla="*/ 1104900 w 1492250"/>
                  <a:gd name="connsiteY47" fmla="*/ 172370 h 521620"/>
                  <a:gd name="connsiteX48" fmla="*/ 1066800 w 1492250"/>
                  <a:gd name="connsiteY48" fmla="*/ 185070 h 521620"/>
                  <a:gd name="connsiteX49" fmla="*/ 1035050 w 1492250"/>
                  <a:gd name="connsiteY49" fmla="*/ 191420 h 521620"/>
                  <a:gd name="connsiteX50" fmla="*/ 996950 w 1492250"/>
                  <a:gd name="connsiteY50" fmla="*/ 204120 h 521620"/>
                  <a:gd name="connsiteX51" fmla="*/ 946150 w 1492250"/>
                  <a:gd name="connsiteY51" fmla="*/ 210470 h 521620"/>
                  <a:gd name="connsiteX52" fmla="*/ 908050 w 1492250"/>
                  <a:gd name="connsiteY52" fmla="*/ 223170 h 521620"/>
                  <a:gd name="connsiteX53" fmla="*/ 889000 w 1492250"/>
                  <a:gd name="connsiteY53" fmla="*/ 229520 h 521620"/>
                  <a:gd name="connsiteX54" fmla="*/ 869950 w 1492250"/>
                  <a:gd name="connsiteY54" fmla="*/ 242220 h 521620"/>
                  <a:gd name="connsiteX55" fmla="*/ 825500 w 1492250"/>
                  <a:gd name="connsiteY55" fmla="*/ 254920 h 521620"/>
                  <a:gd name="connsiteX56" fmla="*/ 774700 w 1492250"/>
                  <a:gd name="connsiteY56" fmla="*/ 293020 h 521620"/>
                  <a:gd name="connsiteX57" fmla="*/ 730250 w 1492250"/>
                  <a:gd name="connsiteY57" fmla="*/ 305720 h 521620"/>
                  <a:gd name="connsiteX58" fmla="*/ 711200 w 1492250"/>
                  <a:gd name="connsiteY58" fmla="*/ 318420 h 521620"/>
                  <a:gd name="connsiteX59" fmla="*/ 692150 w 1492250"/>
                  <a:gd name="connsiteY59" fmla="*/ 324770 h 521620"/>
                  <a:gd name="connsiteX60" fmla="*/ 666750 w 1492250"/>
                  <a:gd name="connsiteY60" fmla="*/ 337470 h 521620"/>
                  <a:gd name="connsiteX61" fmla="*/ 647700 w 1492250"/>
                  <a:gd name="connsiteY61" fmla="*/ 350170 h 521620"/>
                  <a:gd name="connsiteX62" fmla="*/ 609600 w 1492250"/>
                  <a:gd name="connsiteY62" fmla="*/ 362870 h 521620"/>
                  <a:gd name="connsiteX63" fmla="*/ 590550 w 1492250"/>
                  <a:gd name="connsiteY63" fmla="*/ 369220 h 521620"/>
                  <a:gd name="connsiteX64" fmla="*/ 565150 w 1492250"/>
                  <a:gd name="connsiteY64" fmla="*/ 375570 h 521620"/>
                  <a:gd name="connsiteX65" fmla="*/ 527050 w 1492250"/>
                  <a:gd name="connsiteY65" fmla="*/ 388270 h 521620"/>
                  <a:gd name="connsiteX66" fmla="*/ 508000 w 1492250"/>
                  <a:gd name="connsiteY66" fmla="*/ 394620 h 521620"/>
                  <a:gd name="connsiteX67" fmla="*/ 457200 w 1492250"/>
                  <a:gd name="connsiteY67" fmla="*/ 420020 h 521620"/>
                  <a:gd name="connsiteX68" fmla="*/ 431800 w 1492250"/>
                  <a:gd name="connsiteY68" fmla="*/ 426370 h 521620"/>
                  <a:gd name="connsiteX69" fmla="*/ 374650 w 1492250"/>
                  <a:gd name="connsiteY69" fmla="*/ 445420 h 521620"/>
                  <a:gd name="connsiteX70" fmla="*/ 355600 w 1492250"/>
                  <a:gd name="connsiteY70" fmla="*/ 451770 h 521620"/>
                  <a:gd name="connsiteX71" fmla="*/ 336550 w 1492250"/>
                  <a:gd name="connsiteY71" fmla="*/ 458120 h 521620"/>
                  <a:gd name="connsiteX72" fmla="*/ 304800 w 1492250"/>
                  <a:gd name="connsiteY72" fmla="*/ 464470 h 521620"/>
                  <a:gd name="connsiteX73" fmla="*/ 266700 w 1492250"/>
                  <a:gd name="connsiteY73" fmla="*/ 477170 h 521620"/>
                  <a:gd name="connsiteX74" fmla="*/ 247650 w 1492250"/>
                  <a:gd name="connsiteY74" fmla="*/ 483520 h 521620"/>
                  <a:gd name="connsiteX75" fmla="*/ 228600 w 1492250"/>
                  <a:gd name="connsiteY75" fmla="*/ 489870 h 521620"/>
                  <a:gd name="connsiteX76" fmla="*/ 209550 w 1492250"/>
                  <a:gd name="connsiteY76" fmla="*/ 502570 h 521620"/>
                  <a:gd name="connsiteX77" fmla="*/ 190500 w 1492250"/>
                  <a:gd name="connsiteY77" fmla="*/ 508920 h 521620"/>
                  <a:gd name="connsiteX78" fmla="*/ 50304 w 1492250"/>
                  <a:gd name="connsiteY78" fmla="*/ 521620 h 521620"/>
                  <a:gd name="connsiteX0" fmla="*/ 50304 w 1492250"/>
                  <a:gd name="connsiteY0" fmla="*/ 521620 h 521620"/>
                  <a:gd name="connsiteX1" fmla="*/ 0 w 1492250"/>
                  <a:gd name="connsiteY1" fmla="*/ 496220 h 521620"/>
                  <a:gd name="connsiteX2" fmla="*/ 19050 w 1492250"/>
                  <a:gd name="connsiteY2" fmla="*/ 483520 h 521620"/>
                  <a:gd name="connsiteX3" fmla="*/ 69850 w 1492250"/>
                  <a:gd name="connsiteY3" fmla="*/ 470820 h 521620"/>
                  <a:gd name="connsiteX4" fmla="*/ 107950 w 1492250"/>
                  <a:gd name="connsiteY4" fmla="*/ 445420 h 521620"/>
                  <a:gd name="connsiteX5" fmla="*/ 152400 w 1492250"/>
                  <a:gd name="connsiteY5" fmla="*/ 426370 h 521620"/>
                  <a:gd name="connsiteX6" fmla="*/ 171450 w 1492250"/>
                  <a:gd name="connsiteY6" fmla="*/ 420020 h 521620"/>
                  <a:gd name="connsiteX7" fmla="*/ 209550 w 1492250"/>
                  <a:gd name="connsiteY7" fmla="*/ 394620 h 521620"/>
                  <a:gd name="connsiteX8" fmla="*/ 228600 w 1492250"/>
                  <a:gd name="connsiteY8" fmla="*/ 381920 h 521620"/>
                  <a:gd name="connsiteX9" fmla="*/ 279400 w 1492250"/>
                  <a:gd name="connsiteY9" fmla="*/ 350170 h 521620"/>
                  <a:gd name="connsiteX10" fmla="*/ 304800 w 1492250"/>
                  <a:gd name="connsiteY10" fmla="*/ 337470 h 521620"/>
                  <a:gd name="connsiteX11" fmla="*/ 323850 w 1492250"/>
                  <a:gd name="connsiteY11" fmla="*/ 318420 h 521620"/>
                  <a:gd name="connsiteX12" fmla="*/ 342900 w 1492250"/>
                  <a:gd name="connsiteY12" fmla="*/ 312070 h 521620"/>
                  <a:gd name="connsiteX13" fmla="*/ 361950 w 1492250"/>
                  <a:gd name="connsiteY13" fmla="*/ 299370 h 521620"/>
                  <a:gd name="connsiteX14" fmla="*/ 381000 w 1492250"/>
                  <a:gd name="connsiteY14" fmla="*/ 293020 h 521620"/>
                  <a:gd name="connsiteX15" fmla="*/ 438150 w 1492250"/>
                  <a:gd name="connsiteY15" fmla="*/ 280320 h 521620"/>
                  <a:gd name="connsiteX16" fmla="*/ 527050 w 1492250"/>
                  <a:gd name="connsiteY16" fmla="*/ 267620 h 521620"/>
                  <a:gd name="connsiteX17" fmla="*/ 596900 w 1492250"/>
                  <a:gd name="connsiteY17" fmla="*/ 254920 h 521620"/>
                  <a:gd name="connsiteX18" fmla="*/ 635000 w 1492250"/>
                  <a:gd name="connsiteY18" fmla="*/ 242220 h 521620"/>
                  <a:gd name="connsiteX19" fmla="*/ 660400 w 1492250"/>
                  <a:gd name="connsiteY19" fmla="*/ 235870 h 521620"/>
                  <a:gd name="connsiteX20" fmla="*/ 704850 w 1492250"/>
                  <a:gd name="connsiteY20" fmla="*/ 216820 h 521620"/>
                  <a:gd name="connsiteX21" fmla="*/ 755650 w 1492250"/>
                  <a:gd name="connsiteY21" fmla="*/ 204120 h 521620"/>
                  <a:gd name="connsiteX22" fmla="*/ 806450 w 1492250"/>
                  <a:gd name="connsiteY22" fmla="*/ 178720 h 521620"/>
                  <a:gd name="connsiteX23" fmla="*/ 863600 w 1492250"/>
                  <a:gd name="connsiteY23" fmla="*/ 166020 h 521620"/>
                  <a:gd name="connsiteX24" fmla="*/ 920750 w 1492250"/>
                  <a:gd name="connsiteY24" fmla="*/ 159670 h 521620"/>
                  <a:gd name="connsiteX25" fmla="*/ 952500 w 1492250"/>
                  <a:gd name="connsiteY25" fmla="*/ 153320 h 521620"/>
                  <a:gd name="connsiteX26" fmla="*/ 977900 w 1492250"/>
                  <a:gd name="connsiteY26" fmla="*/ 146970 h 521620"/>
                  <a:gd name="connsiteX27" fmla="*/ 1035050 w 1492250"/>
                  <a:gd name="connsiteY27" fmla="*/ 140620 h 521620"/>
                  <a:gd name="connsiteX28" fmla="*/ 1054100 w 1492250"/>
                  <a:gd name="connsiteY28" fmla="*/ 134270 h 521620"/>
                  <a:gd name="connsiteX29" fmla="*/ 1092200 w 1492250"/>
                  <a:gd name="connsiteY29" fmla="*/ 127920 h 521620"/>
                  <a:gd name="connsiteX30" fmla="*/ 1123950 w 1492250"/>
                  <a:gd name="connsiteY30" fmla="*/ 108870 h 521620"/>
                  <a:gd name="connsiteX31" fmla="*/ 1181100 w 1492250"/>
                  <a:gd name="connsiteY31" fmla="*/ 89820 h 521620"/>
                  <a:gd name="connsiteX32" fmla="*/ 1200150 w 1492250"/>
                  <a:gd name="connsiteY32" fmla="*/ 83470 h 521620"/>
                  <a:gd name="connsiteX33" fmla="*/ 1225550 w 1492250"/>
                  <a:gd name="connsiteY33" fmla="*/ 70770 h 521620"/>
                  <a:gd name="connsiteX34" fmla="*/ 1270000 w 1492250"/>
                  <a:gd name="connsiteY34" fmla="*/ 51720 h 521620"/>
                  <a:gd name="connsiteX35" fmla="*/ 1289050 w 1492250"/>
                  <a:gd name="connsiteY35" fmla="*/ 39020 h 521620"/>
                  <a:gd name="connsiteX36" fmla="*/ 1352550 w 1492250"/>
                  <a:gd name="connsiteY36" fmla="*/ 19970 h 521620"/>
                  <a:gd name="connsiteX37" fmla="*/ 1428750 w 1492250"/>
                  <a:gd name="connsiteY37" fmla="*/ 920 h 521620"/>
                  <a:gd name="connsiteX38" fmla="*/ 1492250 w 1492250"/>
                  <a:gd name="connsiteY38" fmla="*/ 7270 h 521620"/>
                  <a:gd name="connsiteX39" fmla="*/ 1308100 w 1492250"/>
                  <a:gd name="connsiteY39" fmla="*/ 96170 h 521620"/>
                  <a:gd name="connsiteX40" fmla="*/ 1270000 w 1492250"/>
                  <a:gd name="connsiteY40" fmla="*/ 108870 h 521620"/>
                  <a:gd name="connsiteX41" fmla="*/ 1250950 w 1492250"/>
                  <a:gd name="connsiteY41" fmla="*/ 115220 h 521620"/>
                  <a:gd name="connsiteX42" fmla="*/ 1225550 w 1492250"/>
                  <a:gd name="connsiteY42" fmla="*/ 127920 h 521620"/>
                  <a:gd name="connsiteX43" fmla="*/ 1206500 w 1492250"/>
                  <a:gd name="connsiteY43" fmla="*/ 140620 h 521620"/>
                  <a:gd name="connsiteX44" fmla="*/ 1187450 w 1492250"/>
                  <a:gd name="connsiteY44" fmla="*/ 146970 h 521620"/>
                  <a:gd name="connsiteX45" fmla="*/ 1136650 w 1492250"/>
                  <a:gd name="connsiteY45" fmla="*/ 166020 h 521620"/>
                  <a:gd name="connsiteX46" fmla="*/ 1104900 w 1492250"/>
                  <a:gd name="connsiteY46" fmla="*/ 172370 h 521620"/>
                  <a:gd name="connsiteX47" fmla="*/ 1066800 w 1492250"/>
                  <a:gd name="connsiteY47" fmla="*/ 185070 h 521620"/>
                  <a:gd name="connsiteX48" fmla="*/ 1035050 w 1492250"/>
                  <a:gd name="connsiteY48" fmla="*/ 191420 h 521620"/>
                  <a:gd name="connsiteX49" fmla="*/ 996950 w 1492250"/>
                  <a:gd name="connsiteY49" fmla="*/ 204120 h 521620"/>
                  <a:gd name="connsiteX50" fmla="*/ 946150 w 1492250"/>
                  <a:gd name="connsiteY50" fmla="*/ 210470 h 521620"/>
                  <a:gd name="connsiteX51" fmla="*/ 908050 w 1492250"/>
                  <a:gd name="connsiteY51" fmla="*/ 223170 h 521620"/>
                  <a:gd name="connsiteX52" fmla="*/ 889000 w 1492250"/>
                  <a:gd name="connsiteY52" fmla="*/ 229520 h 521620"/>
                  <a:gd name="connsiteX53" fmla="*/ 869950 w 1492250"/>
                  <a:gd name="connsiteY53" fmla="*/ 242220 h 521620"/>
                  <a:gd name="connsiteX54" fmla="*/ 825500 w 1492250"/>
                  <a:gd name="connsiteY54" fmla="*/ 254920 h 521620"/>
                  <a:gd name="connsiteX55" fmla="*/ 774700 w 1492250"/>
                  <a:gd name="connsiteY55" fmla="*/ 293020 h 521620"/>
                  <a:gd name="connsiteX56" fmla="*/ 730250 w 1492250"/>
                  <a:gd name="connsiteY56" fmla="*/ 305720 h 521620"/>
                  <a:gd name="connsiteX57" fmla="*/ 711200 w 1492250"/>
                  <a:gd name="connsiteY57" fmla="*/ 318420 h 521620"/>
                  <a:gd name="connsiteX58" fmla="*/ 692150 w 1492250"/>
                  <a:gd name="connsiteY58" fmla="*/ 324770 h 521620"/>
                  <a:gd name="connsiteX59" fmla="*/ 666750 w 1492250"/>
                  <a:gd name="connsiteY59" fmla="*/ 337470 h 521620"/>
                  <a:gd name="connsiteX60" fmla="*/ 647700 w 1492250"/>
                  <a:gd name="connsiteY60" fmla="*/ 350170 h 521620"/>
                  <a:gd name="connsiteX61" fmla="*/ 609600 w 1492250"/>
                  <a:gd name="connsiteY61" fmla="*/ 362870 h 521620"/>
                  <a:gd name="connsiteX62" fmla="*/ 590550 w 1492250"/>
                  <a:gd name="connsiteY62" fmla="*/ 369220 h 521620"/>
                  <a:gd name="connsiteX63" fmla="*/ 565150 w 1492250"/>
                  <a:gd name="connsiteY63" fmla="*/ 375570 h 521620"/>
                  <a:gd name="connsiteX64" fmla="*/ 527050 w 1492250"/>
                  <a:gd name="connsiteY64" fmla="*/ 388270 h 521620"/>
                  <a:gd name="connsiteX65" fmla="*/ 508000 w 1492250"/>
                  <a:gd name="connsiteY65" fmla="*/ 394620 h 521620"/>
                  <a:gd name="connsiteX66" fmla="*/ 457200 w 1492250"/>
                  <a:gd name="connsiteY66" fmla="*/ 420020 h 521620"/>
                  <a:gd name="connsiteX67" fmla="*/ 431800 w 1492250"/>
                  <a:gd name="connsiteY67" fmla="*/ 426370 h 521620"/>
                  <a:gd name="connsiteX68" fmla="*/ 374650 w 1492250"/>
                  <a:gd name="connsiteY68" fmla="*/ 445420 h 521620"/>
                  <a:gd name="connsiteX69" fmla="*/ 355600 w 1492250"/>
                  <a:gd name="connsiteY69" fmla="*/ 451770 h 521620"/>
                  <a:gd name="connsiteX70" fmla="*/ 336550 w 1492250"/>
                  <a:gd name="connsiteY70" fmla="*/ 458120 h 521620"/>
                  <a:gd name="connsiteX71" fmla="*/ 304800 w 1492250"/>
                  <a:gd name="connsiteY71" fmla="*/ 464470 h 521620"/>
                  <a:gd name="connsiteX72" fmla="*/ 266700 w 1492250"/>
                  <a:gd name="connsiteY72" fmla="*/ 477170 h 521620"/>
                  <a:gd name="connsiteX73" fmla="*/ 247650 w 1492250"/>
                  <a:gd name="connsiteY73" fmla="*/ 483520 h 521620"/>
                  <a:gd name="connsiteX74" fmla="*/ 228600 w 1492250"/>
                  <a:gd name="connsiteY74" fmla="*/ 489870 h 521620"/>
                  <a:gd name="connsiteX75" fmla="*/ 209550 w 1492250"/>
                  <a:gd name="connsiteY75" fmla="*/ 502570 h 521620"/>
                  <a:gd name="connsiteX76" fmla="*/ 190500 w 1492250"/>
                  <a:gd name="connsiteY76" fmla="*/ 508920 h 521620"/>
                  <a:gd name="connsiteX77" fmla="*/ 50304 w 1492250"/>
                  <a:gd name="connsiteY77" fmla="*/ 521620 h 521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492250" h="521620">
                    <a:moveTo>
                      <a:pt x="50304" y="521620"/>
                    </a:moveTo>
                    <a:cubicBezTo>
                      <a:pt x="18554" y="519503"/>
                      <a:pt x="25400" y="502570"/>
                      <a:pt x="0" y="496220"/>
                    </a:cubicBezTo>
                    <a:cubicBezTo>
                      <a:pt x="6350" y="491987"/>
                      <a:pt x="11878" y="486128"/>
                      <a:pt x="19050" y="483520"/>
                    </a:cubicBezTo>
                    <a:cubicBezTo>
                      <a:pt x="35454" y="477555"/>
                      <a:pt x="69850" y="470820"/>
                      <a:pt x="69850" y="470820"/>
                    </a:cubicBezTo>
                    <a:cubicBezTo>
                      <a:pt x="82550" y="462353"/>
                      <a:pt x="93470" y="450247"/>
                      <a:pt x="107950" y="445420"/>
                    </a:cubicBezTo>
                    <a:cubicBezTo>
                      <a:pt x="152626" y="430528"/>
                      <a:pt x="97473" y="449910"/>
                      <a:pt x="152400" y="426370"/>
                    </a:cubicBezTo>
                    <a:cubicBezTo>
                      <a:pt x="158552" y="423733"/>
                      <a:pt x="165599" y="423271"/>
                      <a:pt x="171450" y="420020"/>
                    </a:cubicBezTo>
                    <a:cubicBezTo>
                      <a:pt x="184793" y="412607"/>
                      <a:pt x="196850" y="403087"/>
                      <a:pt x="209550" y="394620"/>
                    </a:cubicBezTo>
                    <a:cubicBezTo>
                      <a:pt x="215900" y="390387"/>
                      <a:pt x="221774" y="385333"/>
                      <a:pt x="228600" y="381920"/>
                    </a:cubicBezTo>
                    <a:cubicBezTo>
                      <a:pt x="292958" y="349741"/>
                      <a:pt x="213454" y="391386"/>
                      <a:pt x="279400" y="350170"/>
                    </a:cubicBezTo>
                    <a:cubicBezTo>
                      <a:pt x="287427" y="345153"/>
                      <a:pt x="297097" y="342972"/>
                      <a:pt x="304800" y="337470"/>
                    </a:cubicBezTo>
                    <a:cubicBezTo>
                      <a:pt x="312108" y="332250"/>
                      <a:pt x="316378" y="323401"/>
                      <a:pt x="323850" y="318420"/>
                    </a:cubicBezTo>
                    <a:cubicBezTo>
                      <a:pt x="329419" y="314707"/>
                      <a:pt x="336913" y="315063"/>
                      <a:pt x="342900" y="312070"/>
                    </a:cubicBezTo>
                    <a:cubicBezTo>
                      <a:pt x="349726" y="308657"/>
                      <a:pt x="355124" y="302783"/>
                      <a:pt x="361950" y="299370"/>
                    </a:cubicBezTo>
                    <a:cubicBezTo>
                      <a:pt x="367937" y="296377"/>
                      <a:pt x="374564" y="294859"/>
                      <a:pt x="381000" y="293020"/>
                    </a:cubicBezTo>
                    <a:cubicBezTo>
                      <a:pt x="396111" y="288702"/>
                      <a:pt x="423515" y="282631"/>
                      <a:pt x="438150" y="280320"/>
                    </a:cubicBezTo>
                    <a:cubicBezTo>
                      <a:pt x="467718" y="275651"/>
                      <a:pt x="527050" y="267620"/>
                      <a:pt x="527050" y="267620"/>
                    </a:cubicBezTo>
                    <a:cubicBezTo>
                      <a:pt x="579187" y="250241"/>
                      <a:pt x="496377" y="276461"/>
                      <a:pt x="596900" y="254920"/>
                    </a:cubicBezTo>
                    <a:cubicBezTo>
                      <a:pt x="609990" y="252115"/>
                      <a:pt x="622013" y="245467"/>
                      <a:pt x="635000" y="242220"/>
                    </a:cubicBezTo>
                    <a:cubicBezTo>
                      <a:pt x="643467" y="240103"/>
                      <a:pt x="652009" y="238268"/>
                      <a:pt x="660400" y="235870"/>
                    </a:cubicBezTo>
                    <a:cubicBezTo>
                      <a:pt x="738078" y="213676"/>
                      <a:pt x="603250" y="250687"/>
                      <a:pt x="704850" y="216820"/>
                    </a:cubicBezTo>
                    <a:cubicBezTo>
                      <a:pt x="738081" y="205743"/>
                      <a:pt x="729513" y="216001"/>
                      <a:pt x="755650" y="204120"/>
                    </a:cubicBezTo>
                    <a:cubicBezTo>
                      <a:pt x="772885" y="196286"/>
                      <a:pt x="788083" y="183312"/>
                      <a:pt x="806450" y="178720"/>
                    </a:cubicBezTo>
                    <a:cubicBezTo>
                      <a:pt x="824938" y="174098"/>
                      <a:pt x="844790" y="168707"/>
                      <a:pt x="863600" y="166020"/>
                    </a:cubicBezTo>
                    <a:cubicBezTo>
                      <a:pt x="882575" y="163309"/>
                      <a:pt x="901775" y="162381"/>
                      <a:pt x="920750" y="159670"/>
                    </a:cubicBezTo>
                    <a:cubicBezTo>
                      <a:pt x="931434" y="158144"/>
                      <a:pt x="941964" y="155661"/>
                      <a:pt x="952500" y="153320"/>
                    </a:cubicBezTo>
                    <a:cubicBezTo>
                      <a:pt x="961019" y="151427"/>
                      <a:pt x="969274" y="148297"/>
                      <a:pt x="977900" y="146970"/>
                    </a:cubicBezTo>
                    <a:cubicBezTo>
                      <a:pt x="996844" y="144055"/>
                      <a:pt x="1016000" y="142737"/>
                      <a:pt x="1035050" y="140620"/>
                    </a:cubicBezTo>
                    <a:cubicBezTo>
                      <a:pt x="1041400" y="138503"/>
                      <a:pt x="1047566" y="135722"/>
                      <a:pt x="1054100" y="134270"/>
                    </a:cubicBezTo>
                    <a:cubicBezTo>
                      <a:pt x="1066669" y="131477"/>
                      <a:pt x="1080100" y="132320"/>
                      <a:pt x="1092200" y="127920"/>
                    </a:cubicBezTo>
                    <a:cubicBezTo>
                      <a:pt x="1103799" y="123702"/>
                      <a:pt x="1112714" y="113977"/>
                      <a:pt x="1123950" y="108870"/>
                    </a:cubicBezTo>
                    <a:lnTo>
                      <a:pt x="1181100" y="89820"/>
                    </a:lnTo>
                    <a:cubicBezTo>
                      <a:pt x="1187450" y="87703"/>
                      <a:pt x="1194163" y="86463"/>
                      <a:pt x="1200150" y="83470"/>
                    </a:cubicBezTo>
                    <a:cubicBezTo>
                      <a:pt x="1208617" y="79237"/>
                      <a:pt x="1216849" y="74499"/>
                      <a:pt x="1225550" y="70770"/>
                    </a:cubicBezTo>
                    <a:cubicBezTo>
                      <a:pt x="1261170" y="55504"/>
                      <a:pt x="1227879" y="75789"/>
                      <a:pt x="1270000" y="51720"/>
                    </a:cubicBezTo>
                    <a:cubicBezTo>
                      <a:pt x="1276626" y="47934"/>
                      <a:pt x="1282076" y="42120"/>
                      <a:pt x="1289050" y="39020"/>
                    </a:cubicBezTo>
                    <a:cubicBezTo>
                      <a:pt x="1320136" y="25204"/>
                      <a:pt x="1324133" y="28495"/>
                      <a:pt x="1352550" y="19970"/>
                    </a:cubicBezTo>
                    <a:cubicBezTo>
                      <a:pt x="1415443" y="1102"/>
                      <a:pt x="1365347" y="11487"/>
                      <a:pt x="1428750" y="920"/>
                    </a:cubicBezTo>
                    <a:cubicBezTo>
                      <a:pt x="1449917" y="3037"/>
                      <a:pt x="1472258" y="0"/>
                      <a:pt x="1492250" y="7270"/>
                    </a:cubicBezTo>
                    <a:cubicBezTo>
                      <a:pt x="1472142" y="23145"/>
                      <a:pt x="1345142" y="79237"/>
                      <a:pt x="1308100" y="96170"/>
                    </a:cubicBezTo>
                    <a:cubicBezTo>
                      <a:pt x="1295056" y="99180"/>
                      <a:pt x="1282700" y="104637"/>
                      <a:pt x="1270000" y="108870"/>
                    </a:cubicBezTo>
                    <a:cubicBezTo>
                      <a:pt x="1263650" y="110987"/>
                      <a:pt x="1256937" y="112227"/>
                      <a:pt x="1250950" y="115220"/>
                    </a:cubicBezTo>
                    <a:cubicBezTo>
                      <a:pt x="1242483" y="119453"/>
                      <a:pt x="1233769" y="123224"/>
                      <a:pt x="1225550" y="127920"/>
                    </a:cubicBezTo>
                    <a:cubicBezTo>
                      <a:pt x="1218924" y="131706"/>
                      <a:pt x="1213326" y="137207"/>
                      <a:pt x="1206500" y="140620"/>
                    </a:cubicBezTo>
                    <a:cubicBezTo>
                      <a:pt x="1200513" y="143613"/>
                      <a:pt x="1193717" y="144620"/>
                      <a:pt x="1187450" y="146970"/>
                    </a:cubicBezTo>
                    <a:cubicBezTo>
                      <a:pt x="1175796" y="151340"/>
                      <a:pt x="1151063" y="162417"/>
                      <a:pt x="1136650" y="166020"/>
                    </a:cubicBezTo>
                    <a:cubicBezTo>
                      <a:pt x="1126179" y="168638"/>
                      <a:pt x="1115313" y="169530"/>
                      <a:pt x="1104900" y="172370"/>
                    </a:cubicBezTo>
                    <a:cubicBezTo>
                      <a:pt x="1091985" y="175892"/>
                      <a:pt x="1079927" y="182445"/>
                      <a:pt x="1066800" y="185070"/>
                    </a:cubicBezTo>
                    <a:cubicBezTo>
                      <a:pt x="1056217" y="187187"/>
                      <a:pt x="1045463" y="188580"/>
                      <a:pt x="1035050" y="191420"/>
                    </a:cubicBezTo>
                    <a:cubicBezTo>
                      <a:pt x="1022135" y="194942"/>
                      <a:pt x="1010234" y="202460"/>
                      <a:pt x="996950" y="204120"/>
                    </a:cubicBezTo>
                    <a:lnTo>
                      <a:pt x="946150" y="210470"/>
                    </a:lnTo>
                    <a:lnTo>
                      <a:pt x="908050" y="223170"/>
                    </a:lnTo>
                    <a:cubicBezTo>
                      <a:pt x="901700" y="225287"/>
                      <a:pt x="894569" y="225807"/>
                      <a:pt x="889000" y="229520"/>
                    </a:cubicBezTo>
                    <a:cubicBezTo>
                      <a:pt x="882650" y="233753"/>
                      <a:pt x="876776" y="238807"/>
                      <a:pt x="869950" y="242220"/>
                    </a:cubicBezTo>
                    <a:cubicBezTo>
                      <a:pt x="860840" y="246775"/>
                      <a:pt x="833638" y="252885"/>
                      <a:pt x="825500" y="254920"/>
                    </a:cubicBezTo>
                    <a:cubicBezTo>
                      <a:pt x="808567" y="267620"/>
                      <a:pt x="795235" y="287886"/>
                      <a:pt x="774700" y="293020"/>
                    </a:cubicBezTo>
                    <a:cubicBezTo>
                      <a:pt x="766562" y="295055"/>
                      <a:pt x="739360" y="301165"/>
                      <a:pt x="730250" y="305720"/>
                    </a:cubicBezTo>
                    <a:cubicBezTo>
                      <a:pt x="723424" y="309133"/>
                      <a:pt x="718026" y="315007"/>
                      <a:pt x="711200" y="318420"/>
                    </a:cubicBezTo>
                    <a:cubicBezTo>
                      <a:pt x="705213" y="321413"/>
                      <a:pt x="698302" y="322133"/>
                      <a:pt x="692150" y="324770"/>
                    </a:cubicBezTo>
                    <a:cubicBezTo>
                      <a:pt x="683449" y="328499"/>
                      <a:pt x="674969" y="332774"/>
                      <a:pt x="666750" y="337470"/>
                    </a:cubicBezTo>
                    <a:cubicBezTo>
                      <a:pt x="660124" y="341256"/>
                      <a:pt x="654674" y="347070"/>
                      <a:pt x="647700" y="350170"/>
                    </a:cubicBezTo>
                    <a:cubicBezTo>
                      <a:pt x="635467" y="355607"/>
                      <a:pt x="622300" y="358637"/>
                      <a:pt x="609600" y="362870"/>
                    </a:cubicBezTo>
                    <a:cubicBezTo>
                      <a:pt x="603250" y="364987"/>
                      <a:pt x="597044" y="367597"/>
                      <a:pt x="590550" y="369220"/>
                    </a:cubicBezTo>
                    <a:cubicBezTo>
                      <a:pt x="582083" y="371337"/>
                      <a:pt x="573509" y="373062"/>
                      <a:pt x="565150" y="375570"/>
                    </a:cubicBezTo>
                    <a:cubicBezTo>
                      <a:pt x="552328" y="379417"/>
                      <a:pt x="539750" y="384037"/>
                      <a:pt x="527050" y="388270"/>
                    </a:cubicBezTo>
                    <a:cubicBezTo>
                      <a:pt x="520700" y="390387"/>
                      <a:pt x="513987" y="391627"/>
                      <a:pt x="508000" y="394620"/>
                    </a:cubicBezTo>
                    <a:cubicBezTo>
                      <a:pt x="491067" y="403087"/>
                      <a:pt x="475567" y="415428"/>
                      <a:pt x="457200" y="420020"/>
                    </a:cubicBezTo>
                    <a:cubicBezTo>
                      <a:pt x="448733" y="422137"/>
                      <a:pt x="440159" y="423862"/>
                      <a:pt x="431800" y="426370"/>
                    </a:cubicBezTo>
                    <a:cubicBezTo>
                      <a:pt x="412566" y="432140"/>
                      <a:pt x="393700" y="439070"/>
                      <a:pt x="374650" y="445420"/>
                    </a:cubicBezTo>
                    <a:lnTo>
                      <a:pt x="355600" y="451770"/>
                    </a:lnTo>
                    <a:cubicBezTo>
                      <a:pt x="349250" y="453887"/>
                      <a:pt x="343114" y="456807"/>
                      <a:pt x="336550" y="458120"/>
                    </a:cubicBezTo>
                    <a:cubicBezTo>
                      <a:pt x="325967" y="460237"/>
                      <a:pt x="315213" y="461630"/>
                      <a:pt x="304800" y="464470"/>
                    </a:cubicBezTo>
                    <a:cubicBezTo>
                      <a:pt x="291885" y="467992"/>
                      <a:pt x="279400" y="472937"/>
                      <a:pt x="266700" y="477170"/>
                    </a:cubicBezTo>
                    <a:lnTo>
                      <a:pt x="247650" y="483520"/>
                    </a:lnTo>
                    <a:cubicBezTo>
                      <a:pt x="241300" y="485637"/>
                      <a:pt x="234169" y="486157"/>
                      <a:pt x="228600" y="489870"/>
                    </a:cubicBezTo>
                    <a:cubicBezTo>
                      <a:pt x="222250" y="494103"/>
                      <a:pt x="216376" y="499157"/>
                      <a:pt x="209550" y="502570"/>
                    </a:cubicBezTo>
                    <a:cubicBezTo>
                      <a:pt x="203563" y="505563"/>
                      <a:pt x="196487" y="505927"/>
                      <a:pt x="190500" y="508920"/>
                    </a:cubicBezTo>
                    <a:cubicBezTo>
                      <a:pt x="183674" y="512333"/>
                      <a:pt x="56930" y="517834"/>
                      <a:pt x="50304" y="52162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63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</p:grpSp>
        <p:grpSp>
          <p:nvGrpSpPr>
            <p:cNvPr id="40" name="Group 128"/>
            <p:cNvGrpSpPr/>
            <p:nvPr/>
          </p:nvGrpSpPr>
          <p:grpSpPr>
            <a:xfrm rot="6015416">
              <a:off x="1302719" y="594876"/>
              <a:ext cx="821899" cy="413415"/>
              <a:chOff x="3847432" y="3107531"/>
              <a:chExt cx="542290" cy="736602"/>
            </a:xfrm>
          </p:grpSpPr>
          <p:sp>
            <p:nvSpPr>
              <p:cNvPr id="41" name="Arc 40"/>
              <p:cNvSpPr/>
              <p:nvPr/>
            </p:nvSpPr>
            <p:spPr>
              <a:xfrm flipH="1" flipV="1">
                <a:off x="4045063" y="3793333"/>
                <a:ext cx="79717" cy="50800"/>
              </a:xfrm>
              <a:prstGeom prst="arc">
                <a:avLst>
                  <a:gd name="adj1" fmla="val 16200000"/>
                  <a:gd name="adj2" fmla="val 5198012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/>
              <p:cNvSpPr/>
              <p:nvPr/>
            </p:nvSpPr>
            <p:spPr>
              <a:xfrm flipH="1" flipV="1">
                <a:off x="3847432" y="3132931"/>
                <a:ext cx="79717" cy="50800"/>
              </a:xfrm>
              <a:prstGeom prst="arc">
                <a:avLst>
                  <a:gd name="adj1" fmla="val 16200000"/>
                  <a:gd name="adj2" fmla="val 5198012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/>
              <p:cNvSpPr/>
              <p:nvPr/>
            </p:nvSpPr>
            <p:spPr>
              <a:xfrm flipH="1" flipV="1">
                <a:off x="4310005" y="3107531"/>
                <a:ext cx="79717" cy="50800"/>
              </a:xfrm>
              <a:prstGeom prst="arc">
                <a:avLst>
                  <a:gd name="adj1" fmla="val 16200000"/>
                  <a:gd name="adj2" fmla="val 5198012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/>
              <p:cNvSpPr/>
              <p:nvPr/>
            </p:nvSpPr>
            <p:spPr>
              <a:xfrm flipH="1" flipV="1">
                <a:off x="4182110" y="3132931"/>
                <a:ext cx="79717" cy="50800"/>
              </a:xfrm>
              <a:prstGeom prst="arc">
                <a:avLst>
                  <a:gd name="adj1" fmla="val 16200000"/>
                  <a:gd name="adj2" fmla="val 5198012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/>
              <p:cNvSpPr/>
              <p:nvPr/>
            </p:nvSpPr>
            <p:spPr>
              <a:xfrm flipH="1" flipV="1">
                <a:off x="4282553" y="3793333"/>
                <a:ext cx="79717" cy="50800"/>
              </a:xfrm>
              <a:prstGeom prst="arc">
                <a:avLst>
                  <a:gd name="adj1" fmla="val 16200000"/>
                  <a:gd name="adj2" fmla="val 5198012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/>
              <p:cNvSpPr/>
              <p:nvPr/>
            </p:nvSpPr>
            <p:spPr>
              <a:xfrm flipH="1" flipV="1">
                <a:off x="4114800" y="3158331"/>
                <a:ext cx="79717" cy="50800"/>
              </a:xfrm>
              <a:prstGeom prst="arc">
                <a:avLst>
                  <a:gd name="adj1" fmla="val 16200000"/>
                  <a:gd name="adj2" fmla="val 5198012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3" name="Round Same Side Corner Rectangle 2"/>
          <p:cNvSpPr/>
          <p:nvPr/>
        </p:nvSpPr>
        <p:spPr>
          <a:xfrm flipV="1">
            <a:off x="2430384" y="4355305"/>
            <a:ext cx="1467994" cy="556874"/>
          </a:xfrm>
          <a:custGeom>
            <a:avLst/>
            <a:gdLst>
              <a:gd name="connsiteX0" fmla="*/ 180277 w 1461039"/>
              <a:gd name="connsiteY0" fmla="*/ 0 h 791451"/>
              <a:gd name="connsiteX1" fmla="*/ 1280762 w 1461039"/>
              <a:gd name="connsiteY1" fmla="*/ 0 h 791451"/>
              <a:gd name="connsiteX2" fmla="*/ 1461039 w 1461039"/>
              <a:gd name="connsiteY2" fmla="*/ 180277 h 791451"/>
              <a:gd name="connsiteX3" fmla="*/ 1461039 w 1461039"/>
              <a:gd name="connsiteY3" fmla="*/ 791451 h 791451"/>
              <a:gd name="connsiteX4" fmla="*/ 1461039 w 1461039"/>
              <a:gd name="connsiteY4" fmla="*/ 791451 h 791451"/>
              <a:gd name="connsiteX5" fmla="*/ 0 w 1461039"/>
              <a:gd name="connsiteY5" fmla="*/ 791451 h 791451"/>
              <a:gd name="connsiteX6" fmla="*/ 0 w 1461039"/>
              <a:gd name="connsiteY6" fmla="*/ 791451 h 791451"/>
              <a:gd name="connsiteX7" fmla="*/ 0 w 1461039"/>
              <a:gd name="connsiteY7" fmla="*/ 180277 h 791451"/>
              <a:gd name="connsiteX8" fmla="*/ 180277 w 1461039"/>
              <a:gd name="connsiteY8" fmla="*/ 0 h 791451"/>
              <a:gd name="connsiteX0" fmla="*/ 180277 w 1461039"/>
              <a:gd name="connsiteY0" fmla="*/ 0 h 791451"/>
              <a:gd name="connsiteX1" fmla="*/ 1280762 w 1461039"/>
              <a:gd name="connsiteY1" fmla="*/ 0 h 791451"/>
              <a:gd name="connsiteX2" fmla="*/ 1461039 w 1461039"/>
              <a:gd name="connsiteY2" fmla="*/ 180277 h 791451"/>
              <a:gd name="connsiteX3" fmla="*/ 1461039 w 1461039"/>
              <a:gd name="connsiteY3" fmla="*/ 791451 h 791451"/>
              <a:gd name="connsiteX4" fmla="*/ 1461039 w 1461039"/>
              <a:gd name="connsiteY4" fmla="*/ 791451 h 791451"/>
              <a:gd name="connsiteX5" fmla="*/ 0 w 1461039"/>
              <a:gd name="connsiteY5" fmla="*/ 791451 h 791451"/>
              <a:gd name="connsiteX6" fmla="*/ 4762 w 1461039"/>
              <a:gd name="connsiteY6" fmla="*/ 722395 h 791451"/>
              <a:gd name="connsiteX7" fmla="*/ 0 w 1461039"/>
              <a:gd name="connsiteY7" fmla="*/ 180277 h 791451"/>
              <a:gd name="connsiteX8" fmla="*/ 180277 w 1461039"/>
              <a:gd name="connsiteY8" fmla="*/ 0 h 791451"/>
              <a:gd name="connsiteX0" fmla="*/ 180277 w 1461039"/>
              <a:gd name="connsiteY0" fmla="*/ 0 h 791451"/>
              <a:gd name="connsiteX1" fmla="*/ 1280762 w 1461039"/>
              <a:gd name="connsiteY1" fmla="*/ 0 h 791451"/>
              <a:gd name="connsiteX2" fmla="*/ 1461039 w 1461039"/>
              <a:gd name="connsiteY2" fmla="*/ 180277 h 791451"/>
              <a:gd name="connsiteX3" fmla="*/ 1461039 w 1461039"/>
              <a:gd name="connsiteY3" fmla="*/ 791451 h 791451"/>
              <a:gd name="connsiteX4" fmla="*/ 1461039 w 1461039"/>
              <a:gd name="connsiteY4" fmla="*/ 791451 h 791451"/>
              <a:gd name="connsiteX5" fmla="*/ 9525 w 1461039"/>
              <a:gd name="connsiteY5" fmla="*/ 727157 h 791451"/>
              <a:gd name="connsiteX6" fmla="*/ 4762 w 1461039"/>
              <a:gd name="connsiteY6" fmla="*/ 722395 h 791451"/>
              <a:gd name="connsiteX7" fmla="*/ 0 w 1461039"/>
              <a:gd name="connsiteY7" fmla="*/ 180277 h 791451"/>
              <a:gd name="connsiteX8" fmla="*/ 180277 w 1461039"/>
              <a:gd name="connsiteY8" fmla="*/ 0 h 791451"/>
              <a:gd name="connsiteX0" fmla="*/ 180277 w 1461039"/>
              <a:gd name="connsiteY0" fmla="*/ 0 h 791451"/>
              <a:gd name="connsiteX1" fmla="*/ 1280762 w 1461039"/>
              <a:gd name="connsiteY1" fmla="*/ 0 h 791451"/>
              <a:gd name="connsiteX2" fmla="*/ 1461039 w 1461039"/>
              <a:gd name="connsiteY2" fmla="*/ 180277 h 791451"/>
              <a:gd name="connsiteX3" fmla="*/ 1461039 w 1461039"/>
              <a:gd name="connsiteY3" fmla="*/ 791451 h 791451"/>
              <a:gd name="connsiteX4" fmla="*/ 1461039 w 1461039"/>
              <a:gd name="connsiteY4" fmla="*/ 791451 h 791451"/>
              <a:gd name="connsiteX5" fmla="*/ 9525 w 1461039"/>
              <a:gd name="connsiteY5" fmla="*/ 727157 h 791451"/>
              <a:gd name="connsiteX6" fmla="*/ 4762 w 1461039"/>
              <a:gd name="connsiteY6" fmla="*/ 722395 h 791451"/>
              <a:gd name="connsiteX7" fmla="*/ 0 w 1461039"/>
              <a:gd name="connsiteY7" fmla="*/ 180277 h 791451"/>
              <a:gd name="connsiteX8" fmla="*/ 180277 w 1461039"/>
              <a:gd name="connsiteY8" fmla="*/ 0 h 791451"/>
              <a:gd name="connsiteX0" fmla="*/ 180277 w 1461039"/>
              <a:gd name="connsiteY0" fmla="*/ 0 h 791451"/>
              <a:gd name="connsiteX1" fmla="*/ 1280762 w 1461039"/>
              <a:gd name="connsiteY1" fmla="*/ 0 h 791451"/>
              <a:gd name="connsiteX2" fmla="*/ 1461039 w 1461039"/>
              <a:gd name="connsiteY2" fmla="*/ 180277 h 791451"/>
              <a:gd name="connsiteX3" fmla="*/ 1461039 w 1461039"/>
              <a:gd name="connsiteY3" fmla="*/ 791451 h 791451"/>
              <a:gd name="connsiteX4" fmla="*/ 1461039 w 1461039"/>
              <a:gd name="connsiteY4" fmla="*/ 703345 h 791451"/>
              <a:gd name="connsiteX5" fmla="*/ 9525 w 1461039"/>
              <a:gd name="connsiteY5" fmla="*/ 727157 h 791451"/>
              <a:gd name="connsiteX6" fmla="*/ 4762 w 1461039"/>
              <a:gd name="connsiteY6" fmla="*/ 722395 h 791451"/>
              <a:gd name="connsiteX7" fmla="*/ 0 w 1461039"/>
              <a:gd name="connsiteY7" fmla="*/ 180277 h 791451"/>
              <a:gd name="connsiteX8" fmla="*/ 180277 w 1461039"/>
              <a:gd name="connsiteY8" fmla="*/ 0 h 791451"/>
              <a:gd name="connsiteX0" fmla="*/ 180277 w 1461039"/>
              <a:gd name="connsiteY0" fmla="*/ 0 h 791451"/>
              <a:gd name="connsiteX1" fmla="*/ 1280762 w 1461039"/>
              <a:gd name="connsiteY1" fmla="*/ 0 h 791451"/>
              <a:gd name="connsiteX2" fmla="*/ 1461039 w 1461039"/>
              <a:gd name="connsiteY2" fmla="*/ 180277 h 791451"/>
              <a:gd name="connsiteX3" fmla="*/ 1461039 w 1461039"/>
              <a:gd name="connsiteY3" fmla="*/ 791451 h 791451"/>
              <a:gd name="connsiteX4" fmla="*/ 1461039 w 1461039"/>
              <a:gd name="connsiteY4" fmla="*/ 703345 h 791451"/>
              <a:gd name="connsiteX5" fmla="*/ 9525 w 1461039"/>
              <a:gd name="connsiteY5" fmla="*/ 727157 h 791451"/>
              <a:gd name="connsiteX6" fmla="*/ 4762 w 1461039"/>
              <a:gd name="connsiteY6" fmla="*/ 722395 h 791451"/>
              <a:gd name="connsiteX7" fmla="*/ 0 w 1461039"/>
              <a:gd name="connsiteY7" fmla="*/ 180277 h 791451"/>
              <a:gd name="connsiteX8" fmla="*/ 180277 w 1461039"/>
              <a:gd name="connsiteY8" fmla="*/ 0 h 791451"/>
              <a:gd name="connsiteX0" fmla="*/ 180277 w 1461039"/>
              <a:gd name="connsiteY0" fmla="*/ 0 h 791451"/>
              <a:gd name="connsiteX1" fmla="*/ 1280762 w 1461039"/>
              <a:gd name="connsiteY1" fmla="*/ 0 h 791451"/>
              <a:gd name="connsiteX2" fmla="*/ 1461039 w 1461039"/>
              <a:gd name="connsiteY2" fmla="*/ 180277 h 791451"/>
              <a:gd name="connsiteX3" fmla="*/ 1461039 w 1461039"/>
              <a:gd name="connsiteY3" fmla="*/ 791451 h 791451"/>
              <a:gd name="connsiteX4" fmla="*/ 1461039 w 1461039"/>
              <a:gd name="connsiteY4" fmla="*/ 703345 h 791451"/>
              <a:gd name="connsiteX5" fmla="*/ 1282265 w 1461039"/>
              <a:gd name="connsiteY5" fmla="*/ 749755 h 791451"/>
              <a:gd name="connsiteX6" fmla="*/ 9525 w 1461039"/>
              <a:gd name="connsiteY6" fmla="*/ 727157 h 791451"/>
              <a:gd name="connsiteX7" fmla="*/ 4762 w 1461039"/>
              <a:gd name="connsiteY7" fmla="*/ 722395 h 791451"/>
              <a:gd name="connsiteX8" fmla="*/ 0 w 1461039"/>
              <a:gd name="connsiteY8" fmla="*/ 180277 h 791451"/>
              <a:gd name="connsiteX9" fmla="*/ 180277 w 1461039"/>
              <a:gd name="connsiteY9" fmla="*/ 0 h 791451"/>
              <a:gd name="connsiteX0" fmla="*/ 180277 w 1461039"/>
              <a:gd name="connsiteY0" fmla="*/ 0 h 791451"/>
              <a:gd name="connsiteX1" fmla="*/ 1280762 w 1461039"/>
              <a:gd name="connsiteY1" fmla="*/ 0 h 791451"/>
              <a:gd name="connsiteX2" fmla="*/ 1461039 w 1461039"/>
              <a:gd name="connsiteY2" fmla="*/ 180277 h 791451"/>
              <a:gd name="connsiteX3" fmla="*/ 1461039 w 1461039"/>
              <a:gd name="connsiteY3" fmla="*/ 791451 h 791451"/>
              <a:gd name="connsiteX4" fmla="*/ 1461039 w 1461039"/>
              <a:gd name="connsiteY4" fmla="*/ 703345 h 791451"/>
              <a:gd name="connsiteX5" fmla="*/ 1282265 w 1461039"/>
              <a:gd name="connsiteY5" fmla="*/ 749755 h 791451"/>
              <a:gd name="connsiteX6" fmla="*/ 741721 w 1461039"/>
              <a:gd name="connsiteY6" fmla="*/ 778330 h 791451"/>
              <a:gd name="connsiteX7" fmla="*/ 9525 w 1461039"/>
              <a:gd name="connsiteY7" fmla="*/ 727157 h 791451"/>
              <a:gd name="connsiteX8" fmla="*/ 4762 w 1461039"/>
              <a:gd name="connsiteY8" fmla="*/ 722395 h 791451"/>
              <a:gd name="connsiteX9" fmla="*/ 0 w 1461039"/>
              <a:gd name="connsiteY9" fmla="*/ 180277 h 791451"/>
              <a:gd name="connsiteX10" fmla="*/ 180277 w 1461039"/>
              <a:gd name="connsiteY10" fmla="*/ 0 h 791451"/>
              <a:gd name="connsiteX0" fmla="*/ 180277 w 1461039"/>
              <a:gd name="connsiteY0" fmla="*/ 0 h 791451"/>
              <a:gd name="connsiteX1" fmla="*/ 1280762 w 1461039"/>
              <a:gd name="connsiteY1" fmla="*/ 0 h 791451"/>
              <a:gd name="connsiteX2" fmla="*/ 1461039 w 1461039"/>
              <a:gd name="connsiteY2" fmla="*/ 180277 h 791451"/>
              <a:gd name="connsiteX3" fmla="*/ 1461039 w 1461039"/>
              <a:gd name="connsiteY3" fmla="*/ 791451 h 791451"/>
              <a:gd name="connsiteX4" fmla="*/ 1461039 w 1461039"/>
              <a:gd name="connsiteY4" fmla="*/ 703345 h 791451"/>
              <a:gd name="connsiteX5" fmla="*/ 1282265 w 1461039"/>
              <a:gd name="connsiteY5" fmla="*/ 749755 h 791451"/>
              <a:gd name="connsiteX6" fmla="*/ 741721 w 1461039"/>
              <a:gd name="connsiteY6" fmla="*/ 778330 h 791451"/>
              <a:gd name="connsiteX7" fmla="*/ 303571 w 1461039"/>
              <a:gd name="connsiteY7" fmla="*/ 761661 h 791451"/>
              <a:gd name="connsiteX8" fmla="*/ 9525 w 1461039"/>
              <a:gd name="connsiteY8" fmla="*/ 727157 h 791451"/>
              <a:gd name="connsiteX9" fmla="*/ 4762 w 1461039"/>
              <a:gd name="connsiteY9" fmla="*/ 722395 h 791451"/>
              <a:gd name="connsiteX10" fmla="*/ 0 w 1461039"/>
              <a:gd name="connsiteY10" fmla="*/ 180277 h 791451"/>
              <a:gd name="connsiteX11" fmla="*/ 180277 w 1461039"/>
              <a:gd name="connsiteY11" fmla="*/ 0 h 791451"/>
              <a:gd name="connsiteX0" fmla="*/ 180277 w 1461039"/>
              <a:gd name="connsiteY0" fmla="*/ 0 h 791451"/>
              <a:gd name="connsiteX1" fmla="*/ 1280762 w 1461039"/>
              <a:gd name="connsiteY1" fmla="*/ 0 h 791451"/>
              <a:gd name="connsiteX2" fmla="*/ 1461039 w 1461039"/>
              <a:gd name="connsiteY2" fmla="*/ 180277 h 791451"/>
              <a:gd name="connsiteX3" fmla="*/ 1461039 w 1461039"/>
              <a:gd name="connsiteY3" fmla="*/ 791451 h 791451"/>
              <a:gd name="connsiteX4" fmla="*/ 1461039 w 1461039"/>
              <a:gd name="connsiteY4" fmla="*/ 703345 h 791451"/>
              <a:gd name="connsiteX5" fmla="*/ 1282265 w 1461039"/>
              <a:gd name="connsiteY5" fmla="*/ 749755 h 791451"/>
              <a:gd name="connsiteX6" fmla="*/ 1156058 w 1461039"/>
              <a:gd name="connsiteY6" fmla="*/ 761661 h 791451"/>
              <a:gd name="connsiteX7" fmla="*/ 741721 w 1461039"/>
              <a:gd name="connsiteY7" fmla="*/ 778330 h 791451"/>
              <a:gd name="connsiteX8" fmla="*/ 303571 w 1461039"/>
              <a:gd name="connsiteY8" fmla="*/ 761661 h 791451"/>
              <a:gd name="connsiteX9" fmla="*/ 9525 w 1461039"/>
              <a:gd name="connsiteY9" fmla="*/ 727157 h 791451"/>
              <a:gd name="connsiteX10" fmla="*/ 4762 w 1461039"/>
              <a:gd name="connsiteY10" fmla="*/ 722395 h 791451"/>
              <a:gd name="connsiteX11" fmla="*/ 0 w 1461039"/>
              <a:gd name="connsiteY11" fmla="*/ 180277 h 791451"/>
              <a:gd name="connsiteX12" fmla="*/ 180277 w 1461039"/>
              <a:gd name="connsiteY12" fmla="*/ 0 h 791451"/>
              <a:gd name="connsiteX0" fmla="*/ 180277 w 1464467"/>
              <a:gd name="connsiteY0" fmla="*/ 0 h 791451"/>
              <a:gd name="connsiteX1" fmla="*/ 1280762 w 1464467"/>
              <a:gd name="connsiteY1" fmla="*/ 0 h 791451"/>
              <a:gd name="connsiteX2" fmla="*/ 1461039 w 1464467"/>
              <a:gd name="connsiteY2" fmla="*/ 180277 h 791451"/>
              <a:gd name="connsiteX3" fmla="*/ 1461039 w 1464467"/>
              <a:gd name="connsiteY3" fmla="*/ 791451 h 791451"/>
              <a:gd name="connsiteX4" fmla="*/ 1461039 w 1464467"/>
              <a:gd name="connsiteY4" fmla="*/ 703345 h 791451"/>
              <a:gd name="connsiteX5" fmla="*/ 1282265 w 1464467"/>
              <a:gd name="connsiteY5" fmla="*/ 749755 h 791451"/>
              <a:gd name="connsiteX6" fmla="*/ 1156058 w 1464467"/>
              <a:gd name="connsiteY6" fmla="*/ 761661 h 791451"/>
              <a:gd name="connsiteX7" fmla="*/ 741721 w 1464467"/>
              <a:gd name="connsiteY7" fmla="*/ 778330 h 791451"/>
              <a:gd name="connsiteX8" fmla="*/ 303571 w 1464467"/>
              <a:gd name="connsiteY8" fmla="*/ 761661 h 791451"/>
              <a:gd name="connsiteX9" fmla="*/ 9525 w 1464467"/>
              <a:gd name="connsiteY9" fmla="*/ 727157 h 791451"/>
              <a:gd name="connsiteX10" fmla="*/ 4762 w 1464467"/>
              <a:gd name="connsiteY10" fmla="*/ 722395 h 791451"/>
              <a:gd name="connsiteX11" fmla="*/ 0 w 1464467"/>
              <a:gd name="connsiteY11" fmla="*/ 180277 h 791451"/>
              <a:gd name="connsiteX12" fmla="*/ 180277 w 1464467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82672 w 1464874"/>
              <a:gd name="connsiteY5" fmla="*/ 749755 h 791451"/>
              <a:gd name="connsiteX6" fmla="*/ 1156465 w 1464874"/>
              <a:gd name="connsiteY6" fmla="*/ 761661 h 791451"/>
              <a:gd name="connsiteX7" fmla="*/ 742128 w 1464874"/>
              <a:gd name="connsiteY7" fmla="*/ 778330 h 791451"/>
              <a:gd name="connsiteX8" fmla="*/ 303978 w 1464874"/>
              <a:gd name="connsiteY8" fmla="*/ 761661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82672 w 1464874"/>
              <a:gd name="connsiteY5" fmla="*/ 749755 h 791451"/>
              <a:gd name="connsiteX6" fmla="*/ 1156465 w 1464874"/>
              <a:gd name="connsiteY6" fmla="*/ 761661 h 791451"/>
              <a:gd name="connsiteX7" fmla="*/ 757368 w 1464874"/>
              <a:gd name="connsiteY7" fmla="*/ 747850 h 791451"/>
              <a:gd name="connsiteX8" fmla="*/ 303978 w 1464874"/>
              <a:gd name="connsiteY8" fmla="*/ 761661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82672 w 1464874"/>
              <a:gd name="connsiteY5" fmla="*/ 749755 h 791451"/>
              <a:gd name="connsiteX6" fmla="*/ 1156465 w 1464874"/>
              <a:gd name="connsiteY6" fmla="*/ 761661 h 791451"/>
              <a:gd name="connsiteX7" fmla="*/ 757368 w 1464874"/>
              <a:gd name="connsiteY7" fmla="*/ 747850 h 791451"/>
              <a:gd name="connsiteX8" fmla="*/ 303978 w 1464874"/>
              <a:gd name="connsiteY8" fmla="*/ 761661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82672 w 1464874"/>
              <a:gd name="connsiteY5" fmla="*/ 749755 h 791451"/>
              <a:gd name="connsiteX6" fmla="*/ 1156465 w 1464874"/>
              <a:gd name="connsiteY6" fmla="*/ 761661 h 791451"/>
              <a:gd name="connsiteX7" fmla="*/ 757368 w 1464874"/>
              <a:gd name="connsiteY7" fmla="*/ 747850 h 791451"/>
              <a:gd name="connsiteX8" fmla="*/ 303978 w 1464874"/>
              <a:gd name="connsiteY8" fmla="*/ 761661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82672 w 1464874"/>
              <a:gd name="connsiteY5" fmla="*/ 749755 h 791451"/>
              <a:gd name="connsiteX6" fmla="*/ 1156465 w 1464874"/>
              <a:gd name="connsiteY6" fmla="*/ 761661 h 791451"/>
              <a:gd name="connsiteX7" fmla="*/ 757368 w 1464874"/>
              <a:gd name="connsiteY7" fmla="*/ 747850 h 791451"/>
              <a:gd name="connsiteX8" fmla="*/ 303978 w 1464874"/>
              <a:gd name="connsiteY8" fmla="*/ 761661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82672 w 1464874"/>
              <a:gd name="connsiteY5" fmla="*/ 749755 h 791451"/>
              <a:gd name="connsiteX6" fmla="*/ 1156465 w 1464874"/>
              <a:gd name="connsiteY6" fmla="*/ 761661 h 791451"/>
              <a:gd name="connsiteX7" fmla="*/ 757368 w 1464874"/>
              <a:gd name="connsiteY7" fmla="*/ 747850 h 791451"/>
              <a:gd name="connsiteX8" fmla="*/ 349698 w 1464874"/>
              <a:gd name="connsiteY8" fmla="*/ 738801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82672 w 1464874"/>
              <a:gd name="connsiteY5" fmla="*/ 749755 h 791451"/>
              <a:gd name="connsiteX6" fmla="*/ 1148845 w 1464874"/>
              <a:gd name="connsiteY6" fmla="*/ 746421 h 791451"/>
              <a:gd name="connsiteX7" fmla="*/ 757368 w 1464874"/>
              <a:gd name="connsiteY7" fmla="*/ 747850 h 791451"/>
              <a:gd name="connsiteX8" fmla="*/ 349698 w 1464874"/>
              <a:gd name="connsiteY8" fmla="*/ 738801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82672 w 1464874"/>
              <a:gd name="connsiteY5" fmla="*/ 749755 h 791451"/>
              <a:gd name="connsiteX6" fmla="*/ 1148845 w 1464874"/>
              <a:gd name="connsiteY6" fmla="*/ 746421 h 791451"/>
              <a:gd name="connsiteX7" fmla="*/ 757368 w 1464874"/>
              <a:gd name="connsiteY7" fmla="*/ 747850 h 791451"/>
              <a:gd name="connsiteX8" fmla="*/ 342554 w 1464874"/>
              <a:gd name="connsiteY8" fmla="*/ 693557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82672 w 1464874"/>
              <a:gd name="connsiteY5" fmla="*/ 749755 h 791451"/>
              <a:gd name="connsiteX6" fmla="*/ 1148845 w 1464874"/>
              <a:gd name="connsiteY6" fmla="*/ 746421 h 791451"/>
              <a:gd name="connsiteX7" fmla="*/ 754986 w 1464874"/>
              <a:gd name="connsiteY7" fmla="*/ 700225 h 791451"/>
              <a:gd name="connsiteX8" fmla="*/ 342554 w 1464874"/>
              <a:gd name="connsiteY8" fmla="*/ 693557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82672 w 1464874"/>
              <a:gd name="connsiteY5" fmla="*/ 749755 h 791451"/>
              <a:gd name="connsiteX6" fmla="*/ 1120270 w 1464874"/>
              <a:gd name="connsiteY6" fmla="*/ 658315 h 791451"/>
              <a:gd name="connsiteX7" fmla="*/ 754986 w 1464874"/>
              <a:gd name="connsiteY7" fmla="*/ 700225 h 791451"/>
              <a:gd name="connsiteX8" fmla="*/ 342554 w 1464874"/>
              <a:gd name="connsiteY8" fmla="*/ 693557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92197 w 1464874"/>
              <a:gd name="connsiteY5" fmla="*/ 723561 h 791451"/>
              <a:gd name="connsiteX6" fmla="*/ 1120270 w 1464874"/>
              <a:gd name="connsiteY6" fmla="*/ 658315 h 791451"/>
              <a:gd name="connsiteX7" fmla="*/ 754986 w 1464874"/>
              <a:gd name="connsiteY7" fmla="*/ 700225 h 791451"/>
              <a:gd name="connsiteX8" fmla="*/ 342554 w 1464874"/>
              <a:gd name="connsiteY8" fmla="*/ 693557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0684 w 1464874"/>
              <a:gd name="connsiteY0" fmla="*/ 0 h 791451"/>
              <a:gd name="connsiteX1" fmla="*/ 1281169 w 1464874"/>
              <a:gd name="connsiteY1" fmla="*/ 0 h 791451"/>
              <a:gd name="connsiteX2" fmla="*/ 1461446 w 1464874"/>
              <a:gd name="connsiteY2" fmla="*/ 180277 h 791451"/>
              <a:gd name="connsiteX3" fmla="*/ 1461446 w 1464874"/>
              <a:gd name="connsiteY3" fmla="*/ 791451 h 791451"/>
              <a:gd name="connsiteX4" fmla="*/ 1461446 w 1464874"/>
              <a:gd name="connsiteY4" fmla="*/ 703345 h 791451"/>
              <a:gd name="connsiteX5" fmla="*/ 1292197 w 1464874"/>
              <a:gd name="connsiteY5" fmla="*/ 723561 h 791451"/>
              <a:gd name="connsiteX6" fmla="*/ 1120270 w 1464874"/>
              <a:gd name="connsiteY6" fmla="*/ 658315 h 791451"/>
              <a:gd name="connsiteX7" fmla="*/ 754986 w 1464874"/>
              <a:gd name="connsiteY7" fmla="*/ 700225 h 791451"/>
              <a:gd name="connsiteX8" fmla="*/ 328266 w 1464874"/>
              <a:gd name="connsiteY8" fmla="*/ 634026 h 791451"/>
              <a:gd name="connsiteX9" fmla="*/ 9932 w 1464874"/>
              <a:gd name="connsiteY9" fmla="*/ 727157 h 791451"/>
              <a:gd name="connsiteX10" fmla="*/ 5169 w 1464874"/>
              <a:gd name="connsiteY10" fmla="*/ 722395 h 791451"/>
              <a:gd name="connsiteX11" fmla="*/ 407 w 1464874"/>
              <a:gd name="connsiteY11" fmla="*/ 180277 h 791451"/>
              <a:gd name="connsiteX12" fmla="*/ 180684 w 1464874"/>
              <a:gd name="connsiteY12" fmla="*/ 0 h 791451"/>
              <a:gd name="connsiteX0" fmla="*/ 187008 w 1471198"/>
              <a:gd name="connsiteY0" fmla="*/ 0 h 791451"/>
              <a:gd name="connsiteX1" fmla="*/ 1287493 w 1471198"/>
              <a:gd name="connsiteY1" fmla="*/ 0 h 791451"/>
              <a:gd name="connsiteX2" fmla="*/ 1467770 w 1471198"/>
              <a:gd name="connsiteY2" fmla="*/ 180277 h 791451"/>
              <a:gd name="connsiteX3" fmla="*/ 1467770 w 1471198"/>
              <a:gd name="connsiteY3" fmla="*/ 791451 h 791451"/>
              <a:gd name="connsiteX4" fmla="*/ 1467770 w 1471198"/>
              <a:gd name="connsiteY4" fmla="*/ 703345 h 791451"/>
              <a:gd name="connsiteX5" fmla="*/ 1298521 w 1471198"/>
              <a:gd name="connsiteY5" fmla="*/ 723561 h 791451"/>
              <a:gd name="connsiteX6" fmla="*/ 1126594 w 1471198"/>
              <a:gd name="connsiteY6" fmla="*/ 658315 h 791451"/>
              <a:gd name="connsiteX7" fmla="*/ 761310 w 1471198"/>
              <a:gd name="connsiteY7" fmla="*/ 700225 h 791451"/>
              <a:gd name="connsiteX8" fmla="*/ 334590 w 1471198"/>
              <a:gd name="connsiteY8" fmla="*/ 634026 h 791451"/>
              <a:gd name="connsiteX9" fmla="*/ 16256 w 1471198"/>
              <a:gd name="connsiteY9" fmla="*/ 727157 h 791451"/>
              <a:gd name="connsiteX10" fmla="*/ 11493 w 1471198"/>
              <a:gd name="connsiteY10" fmla="*/ 722395 h 791451"/>
              <a:gd name="connsiteX11" fmla="*/ 381 w 1471198"/>
              <a:gd name="connsiteY11" fmla="*/ 248843 h 791451"/>
              <a:gd name="connsiteX12" fmla="*/ 187008 w 1471198"/>
              <a:gd name="connsiteY12" fmla="*/ 0 h 791451"/>
              <a:gd name="connsiteX0" fmla="*/ 187008 w 1477386"/>
              <a:gd name="connsiteY0" fmla="*/ 0 h 791451"/>
              <a:gd name="connsiteX1" fmla="*/ 1287493 w 1477386"/>
              <a:gd name="connsiteY1" fmla="*/ 0 h 791451"/>
              <a:gd name="connsiteX2" fmla="*/ 1474120 w 1477386"/>
              <a:gd name="connsiteY2" fmla="*/ 262556 h 791451"/>
              <a:gd name="connsiteX3" fmla="*/ 1467770 w 1477386"/>
              <a:gd name="connsiteY3" fmla="*/ 791451 h 791451"/>
              <a:gd name="connsiteX4" fmla="*/ 1467770 w 1477386"/>
              <a:gd name="connsiteY4" fmla="*/ 703345 h 791451"/>
              <a:gd name="connsiteX5" fmla="*/ 1298521 w 1477386"/>
              <a:gd name="connsiteY5" fmla="*/ 723561 h 791451"/>
              <a:gd name="connsiteX6" fmla="*/ 1126594 w 1477386"/>
              <a:gd name="connsiteY6" fmla="*/ 658315 h 791451"/>
              <a:gd name="connsiteX7" fmla="*/ 761310 w 1477386"/>
              <a:gd name="connsiteY7" fmla="*/ 700225 h 791451"/>
              <a:gd name="connsiteX8" fmla="*/ 334590 w 1477386"/>
              <a:gd name="connsiteY8" fmla="*/ 634026 h 791451"/>
              <a:gd name="connsiteX9" fmla="*/ 16256 w 1477386"/>
              <a:gd name="connsiteY9" fmla="*/ 727157 h 791451"/>
              <a:gd name="connsiteX10" fmla="*/ 11493 w 1477386"/>
              <a:gd name="connsiteY10" fmla="*/ 722395 h 791451"/>
              <a:gd name="connsiteX11" fmla="*/ 381 w 1477386"/>
              <a:gd name="connsiteY11" fmla="*/ 248843 h 791451"/>
              <a:gd name="connsiteX12" fmla="*/ 187008 w 1477386"/>
              <a:gd name="connsiteY12" fmla="*/ 0 h 791451"/>
              <a:gd name="connsiteX0" fmla="*/ 187008 w 1477386"/>
              <a:gd name="connsiteY0" fmla="*/ 0 h 791451"/>
              <a:gd name="connsiteX1" fmla="*/ 1287493 w 1477386"/>
              <a:gd name="connsiteY1" fmla="*/ 0 h 791451"/>
              <a:gd name="connsiteX2" fmla="*/ 1474120 w 1477386"/>
              <a:gd name="connsiteY2" fmla="*/ 230559 h 791451"/>
              <a:gd name="connsiteX3" fmla="*/ 1467770 w 1477386"/>
              <a:gd name="connsiteY3" fmla="*/ 791451 h 791451"/>
              <a:gd name="connsiteX4" fmla="*/ 1467770 w 1477386"/>
              <a:gd name="connsiteY4" fmla="*/ 703345 h 791451"/>
              <a:gd name="connsiteX5" fmla="*/ 1298521 w 1477386"/>
              <a:gd name="connsiteY5" fmla="*/ 723561 h 791451"/>
              <a:gd name="connsiteX6" fmla="*/ 1126594 w 1477386"/>
              <a:gd name="connsiteY6" fmla="*/ 658315 h 791451"/>
              <a:gd name="connsiteX7" fmla="*/ 761310 w 1477386"/>
              <a:gd name="connsiteY7" fmla="*/ 700225 h 791451"/>
              <a:gd name="connsiteX8" fmla="*/ 334590 w 1477386"/>
              <a:gd name="connsiteY8" fmla="*/ 634026 h 791451"/>
              <a:gd name="connsiteX9" fmla="*/ 16256 w 1477386"/>
              <a:gd name="connsiteY9" fmla="*/ 727157 h 791451"/>
              <a:gd name="connsiteX10" fmla="*/ 11493 w 1477386"/>
              <a:gd name="connsiteY10" fmla="*/ 722395 h 791451"/>
              <a:gd name="connsiteX11" fmla="*/ 381 w 1477386"/>
              <a:gd name="connsiteY11" fmla="*/ 248843 h 791451"/>
              <a:gd name="connsiteX12" fmla="*/ 187008 w 1477386"/>
              <a:gd name="connsiteY12" fmla="*/ 0 h 791451"/>
              <a:gd name="connsiteX0" fmla="*/ 170415 w 1477461"/>
              <a:gd name="connsiteY0" fmla="*/ 0 h 801735"/>
              <a:gd name="connsiteX1" fmla="*/ 1287568 w 1477461"/>
              <a:gd name="connsiteY1" fmla="*/ 10284 h 801735"/>
              <a:gd name="connsiteX2" fmla="*/ 1474195 w 1477461"/>
              <a:gd name="connsiteY2" fmla="*/ 240843 h 801735"/>
              <a:gd name="connsiteX3" fmla="*/ 1467845 w 1477461"/>
              <a:gd name="connsiteY3" fmla="*/ 801735 h 801735"/>
              <a:gd name="connsiteX4" fmla="*/ 1467845 w 1477461"/>
              <a:gd name="connsiteY4" fmla="*/ 713629 h 801735"/>
              <a:gd name="connsiteX5" fmla="*/ 1298596 w 1477461"/>
              <a:gd name="connsiteY5" fmla="*/ 733845 h 801735"/>
              <a:gd name="connsiteX6" fmla="*/ 1126669 w 1477461"/>
              <a:gd name="connsiteY6" fmla="*/ 668599 h 801735"/>
              <a:gd name="connsiteX7" fmla="*/ 761385 w 1477461"/>
              <a:gd name="connsiteY7" fmla="*/ 710509 h 801735"/>
              <a:gd name="connsiteX8" fmla="*/ 334665 w 1477461"/>
              <a:gd name="connsiteY8" fmla="*/ 644310 h 801735"/>
              <a:gd name="connsiteX9" fmla="*/ 16331 w 1477461"/>
              <a:gd name="connsiteY9" fmla="*/ 737441 h 801735"/>
              <a:gd name="connsiteX10" fmla="*/ 11568 w 1477461"/>
              <a:gd name="connsiteY10" fmla="*/ 732679 h 801735"/>
              <a:gd name="connsiteX11" fmla="*/ 456 w 1477461"/>
              <a:gd name="connsiteY11" fmla="*/ 259127 h 801735"/>
              <a:gd name="connsiteX12" fmla="*/ 170415 w 1477461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40843 h 801735"/>
              <a:gd name="connsiteX3" fmla="*/ 1458378 w 1467994"/>
              <a:gd name="connsiteY3" fmla="*/ 801735 h 801735"/>
              <a:gd name="connsiteX4" fmla="*/ 1458378 w 1467994"/>
              <a:gd name="connsiteY4" fmla="*/ 713629 h 801735"/>
              <a:gd name="connsiteX5" fmla="*/ 1289129 w 1467994"/>
              <a:gd name="connsiteY5" fmla="*/ 733845 h 801735"/>
              <a:gd name="connsiteX6" fmla="*/ 1117202 w 1467994"/>
              <a:gd name="connsiteY6" fmla="*/ 668599 h 801735"/>
              <a:gd name="connsiteX7" fmla="*/ 751918 w 1467994"/>
              <a:gd name="connsiteY7" fmla="*/ 710509 h 801735"/>
              <a:gd name="connsiteX8" fmla="*/ 325198 w 1467994"/>
              <a:gd name="connsiteY8" fmla="*/ 644310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58378 w 1467994"/>
              <a:gd name="connsiteY4" fmla="*/ 713629 h 801735"/>
              <a:gd name="connsiteX5" fmla="*/ 1289129 w 1467994"/>
              <a:gd name="connsiteY5" fmla="*/ 733845 h 801735"/>
              <a:gd name="connsiteX6" fmla="*/ 1117202 w 1467994"/>
              <a:gd name="connsiteY6" fmla="*/ 668599 h 801735"/>
              <a:gd name="connsiteX7" fmla="*/ 751918 w 1467994"/>
              <a:gd name="connsiteY7" fmla="*/ 710509 h 801735"/>
              <a:gd name="connsiteX8" fmla="*/ 325198 w 1467994"/>
              <a:gd name="connsiteY8" fmla="*/ 644310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58378 w 1467994"/>
              <a:gd name="connsiteY4" fmla="*/ 713629 h 801735"/>
              <a:gd name="connsiteX5" fmla="*/ 1289129 w 1467994"/>
              <a:gd name="connsiteY5" fmla="*/ 733845 h 801735"/>
              <a:gd name="connsiteX6" fmla="*/ 1117202 w 1467994"/>
              <a:gd name="connsiteY6" fmla="*/ 668599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58378 w 1467994"/>
              <a:gd name="connsiteY4" fmla="*/ 713629 h 801735"/>
              <a:gd name="connsiteX5" fmla="*/ 1289129 w 1467994"/>
              <a:gd name="connsiteY5" fmla="*/ 733845 h 801735"/>
              <a:gd name="connsiteX6" fmla="*/ 1117202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45678 w 1467994"/>
              <a:gd name="connsiteY4" fmla="*/ 759340 h 801735"/>
              <a:gd name="connsiteX5" fmla="*/ 1289129 w 1467994"/>
              <a:gd name="connsiteY5" fmla="*/ 733845 h 801735"/>
              <a:gd name="connsiteX6" fmla="*/ 1117202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45678 w 1467994"/>
              <a:gd name="connsiteY4" fmla="*/ 759340 h 801735"/>
              <a:gd name="connsiteX5" fmla="*/ 1285954 w 1467994"/>
              <a:gd name="connsiteY5" fmla="*/ 710990 h 801735"/>
              <a:gd name="connsiteX6" fmla="*/ 1117202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33772 w 1467994"/>
              <a:gd name="connsiteY4" fmla="*/ 742199 h 801735"/>
              <a:gd name="connsiteX5" fmla="*/ 1285954 w 1467994"/>
              <a:gd name="connsiteY5" fmla="*/ 710990 h 801735"/>
              <a:gd name="connsiteX6" fmla="*/ 1117202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33772 w 1467994"/>
              <a:gd name="connsiteY4" fmla="*/ 742199 h 801735"/>
              <a:gd name="connsiteX5" fmla="*/ 1226422 w 1467994"/>
              <a:gd name="connsiteY5" fmla="*/ 710990 h 801735"/>
              <a:gd name="connsiteX6" fmla="*/ 1117202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19484 w 1467994"/>
              <a:gd name="connsiteY4" fmla="*/ 735343 h 801735"/>
              <a:gd name="connsiteX5" fmla="*/ 1226422 w 1467994"/>
              <a:gd name="connsiteY5" fmla="*/ 710990 h 801735"/>
              <a:gd name="connsiteX6" fmla="*/ 1117202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19484 w 1467994"/>
              <a:gd name="connsiteY4" fmla="*/ 735343 h 801735"/>
              <a:gd name="connsiteX5" fmla="*/ 1340722 w 1467994"/>
              <a:gd name="connsiteY5" fmla="*/ 717846 h 801735"/>
              <a:gd name="connsiteX6" fmla="*/ 1117202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19484 w 1467994"/>
              <a:gd name="connsiteY4" fmla="*/ 735343 h 801735"/>
              <a:gd name="connsiteX5" fmla="*/ 1214516 w 1467994"/>
              <a:gd name="connsiteY5" fmla="*/ 707561 h 801735"/>
              <a:gd name="connsiteX6" fmla="*/ 1117202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19484 w 1467994"/>
              <a:gd name="connsiteY4" fmla="*/ 735343 h 801735"/>
              <a:gd name="connsiteX5" fmla="*/ 1214516 w 1467994"/>
              <a:gd name="connsiteY5" fmla="*/ 707561 h 801735"/>
              <a:gd name="connsiteX6" fmla="*/ 900508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19484 w 1467994"/>
              <a:gd name="connsiteY4" fmla="*/ 735343 h 801735"/>
              <a:gd name="connsiteX5" fmla="*/ 1057353 w 1467994"/>
              <a:gd name="connsiteY5" fmla="*/ 700704 h 801735"/>
              <a:gd name="connsiteX6" fmla="*/ 900508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50440 w 1467994"/>
              <a:gd name="connsiteY4" fmla="*/ 759340 h 801735"/>
              <a:gd name="connsiteX5" fmla="*/ 1057353 w 1467994"/>
              <a:gd name="connsiteY5" fmla="*/ 700704 h 801735"/>
              <a:gd name="connsiteX6" fmla="*/ 900508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50440 w 1467994"/>
              <a:gd name="connsiteY4" fmla="*/ 759340 h 801735"/>
              <a:gd name="connsiteX5" fmla="*/ 1081166 w 1467994"/>
              <a:gd name="connsiteY5" fmla="*/ 704132 h 801735"/>
              <a:gd name="connsiteX6" fmla="*/ 900508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50440 w 1467994"/>
              <a:gd name="connsiteY4" fmla="*/ 759340 h 801735"/>
              <a:gd name="connsiteX5" fmla="*/ 1081166 w 1467994"/>
              <a:gd name="connsiteY5" fmla="*/ 704132 h 801735"/>
              <a:gd name="connsiteX6" fmla="*/ 900508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37441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50440 w 1467994"/>
              <a:gd name="connsiteY4" fmla="*/ 759340 h 801735"/>
              <a:gd name="connsiteX5" fmla="*/ 1081166 w 1467994"/>
              <a:gd name="connsiteY5" fmla="*/ 704132 h 801735"/>
              <a:gd name="connsiteX6" fmla="*/ 900508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64867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50440 w 1467994"/>
              <a:gd name="connsiteY4" fmla="*/ 759340 h 801735"/>
              <a:gd name="connsiteX5" fmla="*/ 1081166 w 1467994"/>
              <a:gd name="connsiteY5" fmla="*/ 704132 h 801735"/>
              <a:gd name="connsiteX6" fmla="*/ 900508 w 1467994"/>
              <a:gd name="connsiteY6" fmla="*/ 705168 h 801735"/>
              <a:gd name="connsiteX7" fmla="*/ 751918 w 1467994"/>
              <a:gd name="connsiteY7" fmla="*/ 710509 h 801735"/>
              <a:gd name="connsiteX8" fmla="*/ 293448 w 1467994"/>
              <a:gd name="connsiteY8" fmla="*/ 712876 h 801735"/>
              <a:gd name="connsiteX9" fmla="*/ 6864 w 1467994"/>
              <a:gd name="connsiteY9" fmla="*/ 764867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50440 w 1467994"/>
              <a:gd name="connsiteY4" fmla="*/ 759340 h 801735"/>
              <a:gd name="connsiteX5" fmla="*/ 1081166 w 1467994"/>
              <a:gd name="connsiteY5" fmla="*/ 704132 h 801735"/>
              <a:gd name="connsiteX6" fmla="*/ 900508 w 1467994"/>
              <a:gd name="connsiteY6" fmla="*/ 705168 h 801735"/>
              <a:gd name="connsiteX7" fmla="*/ 754299 w 1467994"/>
              <a:gd name="connsiteY7" fmla="*/ 696796 h 801735"/>
              <a:gd name="connsiteX8" fmla="*/ 293448 w 1467994"/>
              <a:gd name="connsiteY8" fmla="*/ 712876 h 801735"/>
              <a:gd name="connsiteX9" fmla="*/ 6864 w 1467994"/>
              <a:gd name="connsiteY9" fmla="*/ 764867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  <a:gd name="connsiteX0" fmla="*/ 160948 w 1467994"/>
              <a:gd name="connsiteY0" fmla="*/ 0 h 801735"/>
              <a:gd name="connsiteX1" fmla="*/ 1278101 w 1467994"/>
              <a:gd name="connsiteY1" fmla="*/ 10284 h 801735"/>
              <a:gd name="connsiteX2" fmla="*/ 1464728 w 1467994"/>
              <a:gd name="connsiteY2" fmla="*/ 227130 h 801735"/>
              <a:gd name="connsiteX3" fmla="*/ 1458378 w 1467994"/>
              <a:gd name="connsiteY3" fmla="*/ 801735 h 801735"/>
              <a:gd name="connsiteX4" fmla="*/ 1450440 w 1467994"/>
              <a:gd name="connsiteY4" fmla="*/ 759340 h 801735"/>
              <a:gd name="connsiteX5" fmla="*/ 1081166 w 1467994"/>
              <a:gd name="connsiteY5" fmla="*/ 704132 h 801735"/>
              <a:gd name="connsiteX6" fmla="*/ 905270 w 1467994"/>
              <a:gd name="connsiteY6" fmla="*/ 694883 h 801735"/>
              <a:gd name="connsiteX7" fmla="*/ 754299 w 1467994"/>
              <a:gd name="connsiteY7" fmla="*/ 696796 h 801735"/>
              <a:gd name="connsiteX8" fmla="*/ 293448 w 1467994"/>
              <a:gd name="connsiteY8" fmla="*/ 712876 h 801735"/>
              <a:gd name="connsiteX9" fmla="*/ 6864 w 1467994"/>
              <a:gd name="connsiteY9" fmla="*/ 764867 h 801735"/>
              <a:gd name="connsiteX10" fmla="*/ 2101 w 1467994"/>
              <a:gd name="connsiteY10" fmla="*/ 732679 h 801735"/>
              <a:gd name="connsiteX11" fmla="*/ 514 w 1467994"/>
              <a:gd name="connsiteY11" fmla="*/ 265983 h 801735"/>
              <a:gd name="connsiteX12" fmla="*/ 160948 w 1467994"/>
              <a:gd name="connsiteY12" fmla="*/ 0 h 80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67994" h="801735">
                <a:moveTo>
                  <a:pt x="160948" y="0"/>
                </a:moveTo>
                <a:lnTo>
                  <a:pt x="1278101" y="10284"/>
                </a:lnTo>
                <a:cubicBezTo>
                  <a:pt x="1377665" y="10284"/>
                  <a:pt x="1488540" y="72797"/>
                  <a:pt x="1464728" y="227130"/>
                </a:cubicBezTo>
                <a:cubicBezTo>
                  <a:pt x="1462611" y="403428"/>
                  <a:pt x="1460495" y="625437"/>
                  <a:pt x="1458378" y="801735"/>
                </a:cubicBezTo>
                <a:lnTo>
                  <a:pt x="1450440" y="759340"/>
                </a:lnTo>
                <a:cubicBezTo>
                  <a:pt x="1432551" y="749216"/>
                  <a:pt x="1327847" y="720733"/>
                  <a:pt x="1081166" y="704132"/>
                </a:cubicBezTo>
                <a:cubicBezTo>
                  <a:pt x="1030336" y="713454"/>
                  <a:pt x="959748" y="696106"/>
                  <a:pt x="905270" y="694883"/>
                </a:cubicBezTo>
                <a:lnTo>
                  <a:pt x="754299" y="696796"/>
                </a:lnTo>
                <a:cubicBezTo>
                  <a:pt x="652329" y="699795"/>
                  <a:pt x="418021" y="701531"/>
                  <a:pt x="293448" y="712876"/>
                </a:cubicBezTo>
                <a:cubicBezTo>
                  <a:pt x="168876" y="724221"/>
                  <a:pt x="97735" y="728372"/>
                  <a:pt x="6864" y="764867"/>
                </a:cubicBezTo>
                <a:lnTo>
                  <a:pt x="2101" y="732679"/>
                </a:lnTo>
                <a:cubicBezTo>
                  <a:pt x="2101" y="528954"/>
                  <a:pt x="514" y="469708"/>
                  <a:pt x="514" y="265983"/>
                </a:cubicBezTo>
                <a:cubicBezTo>
                  <a:pt x="-6629" y="123557"/>
                  <a:pt x="61384" y="0"/>
                  <a:pt x="160948" y="0"/>
                </a:cubicBezTo>
                <a:close/>
              </a:path>
            </a:pathLst>
          </a:custGeom>
          <a:solidFill>
            <a:srgbClr val="64B7CE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Freeform 3"/>
          <p:cNvSpPr/>
          <p:nvPr/>
        </p:nvSpPr>
        <p:spPr>
          <a:xfrm>
            <a:off x="2324100" y="3945731"/>
            <a:ext cx="1672527" cy="963523"/>
          </a:xfrm>
          <a:custGeom>
            <a:avLst/>
            <a:gdLst>
              <a:gd name="connsiteX0" fmla="*/ 0 w 2381250"/>
              <a:gd name="connsiteY0" fmla="*/ 127000 h 1663700"/>
              <a:gd name="connsiteX1" fmla="*/ 19050 w 2381250"/>
              <a:gd name="connsiteY1" fmla="*/ 1422400 h 1663700"/>
              <a:gd name="connsiteX2" fmla="*/ 215900 w 2381250"/>
              <a:gd name="connsiteY2" fmla="*/ 1663700 h 1663700"/>
              <a:gd name="connsiteX3" fmla="*/ 2032000 w 2381250"/>
              <a:gd name="connsiteY3" fmla="*/ 1657350 h 1663700"/>
              <a:gd name="connsiteX4" fmla="*/ 2228850 w 2381250"/>
              <a:gd name="connsiteY4" fmla="*/ 1441450 h 1663700"/>
              <a:gd name="connsiteX5" fmla="*/ 2235200 w 2381250"/>
              <a:gd name="connsiteY5" fmla="*/ 133350 h 1663700"/>
              <a:gd name="connsiteX6" fmla="*/ 2381250 w 2381250"/>
              <a:gd name="connsiteY6" fmla="*/ 0 h 1663700"/>
              <a:gd name="connsiteX7" fmla="*/ 2362200 w 2381250"/>
              <a:gd name="connsiteY7" fmla="*/ 0 h 1663700"/>
              <a:gd name="connsiteX0" fmla="*/ 0 w 2381250"/>
              <a:gd name="connsiteY0" fmla="*/ 127000 h 1663700"/>
              <a:gd name="connsiteX1" fmla="*/ 0 w 2381250"/>
              <a:gd name="connsiteY1" fmla="*/ 241300 h 1663700"/>
              <a:gd name="connsiteX2" fmla="*/ 19050 w 2381250"/>
              <a:gd name="connsiteY2" fmla="*/ 1422400 h 1663700"/>
              <a:gd name="connsiteX3" fmla="*/ 215900 w 2381250"/>
              <a:gd name="connsiteY3" fmla="*/ 1663700 h 1663700"/>
              <a:gd name="connsiteX4" fmla="*/ 2032000 w 2381250"/>
              <a:gd name="connsiteY4" fmla="*/ 1657350 h 1663700"/>
              <a:gd name="connsiteX5" fmla="*/ 2228850 w 2381250"/>
              <a:gd name="connsiteY5" fmla="*/ 1441450 h 1663700"/>
              <a:gd name="connsiteX6" fmla="*/ 2235200 w 2381250"/>
              <a:gd name="connsiteY6" fmla="*/ 133350 h 1663700"/>
              <a:gd name="connsiteX7" fmla="*/ 2381250 w 2381250"/>
              <a:gd name="connsiteY7" fmla="*/ 0 h 1663700"/>
              <a:gd name="connsiteX8" fmla="*/ 2362200 w 2381250"/>
              <a:gd name="connsiteY8" fmla="*/ 0 h 1663700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0 w 2381250"/>
              <a:gd name="connsiteY1" fmla="*/ 269875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381250"/>
              <a:gd name="connsiteY0" fmla="*/ 0 h 1692275"/>
              <a:gd name="connsiteX1" fmla="*/ 12700 w 2381250"/>
              <a:gd name="connsiteY1" fmla="*/ 238126 h 1692275"/>
              <a:gd name="connsiteX2" fmla="*/ 19050 w 2381250"/>
              <a:gd name="connsiteY2" fmla="*/ 1450975 h 1692275"/>
              <a:gd name="connsiteX3" fmla="*/ 215900 w 2381250"/>
              <a:gd name="connsiteY3" fmla="*/ 1692275 h 1692275"/>
              <a:gd name="connsiteX4" fmla="*/ 2032000 w 2381250"/>
              <a:gd name="connsiteY4" fmla="*/ 1685925 h 1692275"/>
              <a:gd name="connsiteX5" fmla="*/ 2228850 w 2381250"/>
              <a:gd name="connsiteY5" fmla="*/ 1470025 h 1692275"/>
              <a:gd name="connsiteX6" fmla="*/ 2235200 w 2381250"/>
              <a:gd name="connsiteY6" fmla="*/ 161925 h 1692275"/>
              <a:gd name="connsiteX7" fmla="*/ 2381250 w 2381250"/>
              <a:gd name="connsiteY7" fmla="*/ 28575 h 1692275"/>
              <a:gd name="connsiteX8" fmla="*/ 2362200 w 2381250"/>
              <a:gd name="connsiteY8" fmla="*/ 28575 h 1692275"/>
              <a:gd name="connsiteX0" fmla="*/ 0 w 2520950"/>
              <a:gd name="connsiteY0" fmla="*/ 0 h 1758949"/>
              <a:gd name="connsiteX1" fmla="*/ 152400 w 2520950"/>
              <a:gd name="connsiteY1" fmla="*/ 304800 h 1758949"/>
              <a:gd name="connsiteX2" fmla="*/ 158750 w 2520950"/>
              <a:gd name="connsiteY2" fmla="*/ 1517649 h 1758949"/>
              <a:gd name="connsiteX3" fmla="*/ 355600 w 2520950"/>
              <a:gd name="connsiteY3" fmla="*/ 1758949 h 1758949"/>
              <a:gd name="connsiteX4" fmla="*/ 2171700 w 2520950"/>
              <a:gd name="connsiteY4" fmla="*/ 1752599 h 1758949"/>
              <a:gd name="connsiteX5" fmla="*/ 2368550 w 2520950"/>
              <a:gd name="connsiteY5" fmla="*/ 1536699 h 1758949"/>
              <a:gd name="connsiteX6" fmla="*/ 2374900 w 2520950"/>
              <a:gd name="connsiteY6" fmla="*/ 228599 h 1758949"/>
              <a:gd name="connsiteX7" fmla="*/ 2520950 w 2520950"/>
              <a:gd name="connsiteY7" fmla="*/ 95249 h 1758949"/>
              <a:gd name="connsiteX8" fmla="*/ 2501900 w 2520950"/>
              <a:gd name="connsiteY8" fmla="*/ 95249 h 1758949"/>
              <a:gd name="connsiteX0" fmla="*/ 0 w 2444750"/>
              <a:gd name="connsiteY0" fmla="*/ 0 h 1682749"/>
              <a:gd name="connsiteX1" fmla="*/ 76200 w 2444750"/>
              <a:gd name="connsiteY1" fmla="*/ 228600 h 1682749"/>
              <a:gd name="connsiteX2" fmla="*/ 82550 w 2444750"/>
              <a:gd name="connsiteY2" fmla="*/ 1441449 h 1682749"/>
              <a:gd name="connsiteX3" fmla="*/ 279400 w 2444750"/>
              <a:gd name="connsiteY3" fmla="*/ 1682749 h 1682749"/>
              <a:gd name="connsiteX4" fmla="*/ 2095500 w 2444750"/>
              <a:gd name="connsiteY4" fmla="*/ 1676399 h 1682749"/>
              <a:gd name="connsiteX5" fmla="*/ 2292350 w 2444750"/>
              <a:gd name="connsiteY5" fmla="*/ 1460499 h 1682749"/>
              <a:gd name="connsiteX6" fmla="*/ 2298700 w 2444750"/>
              <a:gd name="connsiteY6" fmla="*/ 152399 h 1682749"/>
              <a:gd name="connsiteX7" fmla="*/ 2444750 w 2444750"/>
              <a:gd name="connsiteY7" fmla="*/ 19049 h 1682749"/>
              <a:gd name="connsiteX8" fmla="*/ 2425700 w 24447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2286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1524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1524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  <a:gd name="connsiteX0" fmla="*/ 0 w 2520950"/>
              <a:gd name="connsiteY0" fmla="*/ 0 h 1682749"/>
              <a:gd name="connsiteX1" fmla="*/ 152400 w 2520950"/>
              <a:gd name="connsiteY1" fmla="*/ 152400 h 1682749"/>
              <a:gd name="connsiteX2" fmla="*/ 158750 w 2520950"/>
              <a:gd name="connsiteY2" fmla="*/ 1441449 h 1682749"/>
              <a:gd name="connsiteX3" fmla="*/ 355600 w 2520950"/>
              <a:gd name="connsiteY3" fmla="*/ 1682749 h 1682749"/>
              <a:gd name="connsiteX4" fmla="*/ 2171700 w 2520950"/>
              <a:gd name="connsiteY4" fmla="*/ 1676399 h 1682749"/>
              <a:gd name="connsiteX5" fmla="*/ 2368550 w 2520950"/>
              <a:gd name="connsiteY5" fmla="*/ 1460499 h 1682749"/>
              <a:gd name="connsiteX6" fmla="*/ 2374900 w 2520950"/>
              <a:gd name="connsiteY6" fmla="*/ 152399 h 1682749"/>
              <a:gd name="connsiteX7" fmla="*/ 2520950 w 2520950"/>
              <a:gd name="connsiteY7" fmla="*/ 19049 h 1682749"/>
              <a:gd name="connsiteX8" fmla="*/ 2501900 w 2520950"/>
              <a:gd name="connsiteY8" fmla="*/ 19049 h 168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0950" h="1682749">
                <a:moveTo>
                  <a:pt x="0" y="0"/>
                </a:moveTo>
                <a:lnTo>
                  <a:pt x="152400" y="152400"/>
                </a:lnTo>
                <a:cubicBezTo>
                  <a:pt x="154517" y="556683"/>
                  <a:pt x="156633" y="1037166"/>
                  <a:pt x="158750" y="1441449"/>
                </a:cubicBezTo>
                <a:cubicBezTo>
                  <a:pt x="143405" y="1464732"/>
                  <a:pt x="185209" y="1630892"/>
                  <a:pt x="355600" y="1682749"/>
                </a:cubicBezTo>
                <a:lnTo>
                  <a:pt x="2171700" y="1676399"/>
                </a:lnTo>
                <a:cubicBezTo>
                  <a:pt x="2346855" y="1623482"/>
                  <a:pt x="2374372" y="1518179"/>
                  <a:pt x="2368550" y="1460499"/>
                </a:cubicBezTo>
                <a:cubicBezTo>
                  <a:pt x="2370667" y="1024466"/>
                  <a:pt x="2372783" y="588432"/>
                  <a:pt x="2374900" y="152399"/>
                </a:cubicBezTo>
                <a:lnTo>
                  <a:pt x="2520950" y="19049"/>
                </a:lnTo>
                <a:lnTo>
                  <a:pt x="2501900" y="19049"/>
                </a:ln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3614427" y="986986"/>
            <a:ext cx="1091884" cy="1557665"/>
            <a:chOff x="3614427" y="986986"/>
            <a:chExt cx="1091884" cy="1557665"/>
          </a:xfrm>
        </p:grpSpPr>
        <p:sp>
          <p:nvSpPr>
            <p:cNvPr id="56" name="Freeform 55"/>
            <p:cNvSpPr/>
            <p:nvPr/>
          </p:nvSpPr>
          <p:spPr>
            <a:xfrm>
              <a:off x="3621270" y="1116276"/>
              <a:ext cx="1070595" cy="1428375"/>
            </a:xfrm>
            <a:custGeom>
              <a:avLst/>
              <a:gdLst>
                <a:gd name="connsiteX0" fmla="*/ 0 w 1150620"/>
                <a:gd name="connsiteY0" fmla="*/ 53340 h 1493520"/>
                <a:gd name="connsiteX1" fmla="*/ 518160 w 1150620"/>
                <a:gd name="connsiteY1" fmla="*/ 655320 h 1493520"/>
                <a:gd name="connsiteX2" fmla="*/ 525780 w 1150620"/>
                <a:gd name="connsiteY2" fmla="*/ 1356360 h 1493520"/>
                <a:gd name="connsiteX3" fmla="*/ 632460 w 1150620"/>
                <a:gd name="connsiteY3" fmla="*/ 1493520 h 1493520"/>
                <a:gd name="connsiteX4" fmla="*/ 609600 w 1150620"/>
                <a:gd name="connsiteY4" fmla="*/ 678180 h 1493520"/>
                <a:gd name="connsiteX5" fmla="*/ 1150620 w 1150620"/>
                <a:gd name="connsiteY5" fmla="*/ 0 h 1493520"/>
                <a:gd name="connsiteX6" fmla="*/ 944880 w 1150620"/>
                <a:gd name="connsiteY6" fmla="*/ 68580 h 1493520"/>
                <a:gd name="connsiteX7" fmla="*/ 510540 w 1150620"/>
                <a:gd name="connsiteY7" fmla="*/ 114300 h 1493520"/>
                <a:gd name="connsiteX8" fmla="*/ 0 w 1150620"/>
                <a:gd name="connsiteY8" fmla="*/ 53340 h 1493520"/>
                <a:gd name="connsiteX0" fmla="*/ 0 w 1118870"/>
                <a:gd name="connsiteY0" fmla="*/ 8890 h 1449070"/>
                <a:gd name="connsiteX1" fmla="*/ 518160 w 1118870"/>
                <a:gd name="connsiteY1" fmla="*/ 610870 h 1449070"/>
                <a:gd name="connsiteX2" fmla="*/ 525780 w 1118870"/>
                <a:gd name="connsiteY2" fmla="*/ 1311910 h 1449070"/>
                <a:gd name="connsiteX3" fmla="*/ 632460 w 1118870"/>
                <a:gd name="connsiteY3" fmla="*/ 1449070 h 1449070"/>
                <a:gd name="connsiteX4" fmla="*/ 609600 w 1118870"/>
                <a:gd name="connsiteY4" fmla="*/ 633730 h 1449070"/>
                <a:gd name="connsiteX5" fmla="*/ 1118870 w 1118870"/>
                <a:gd name="connsiteY5" fmla="*/ 0 h 1449070"/>
                <a:gd name="connsiteX6" fmla="*/ 944880 w 1118870"/>
                <a:gd name="connsiteY6" fmla="*/ 24130 h 1449070"/>
                <a:gd name="connsiteX7" fmla="*/ 510540 w 1118870"/>
                <a:gd name="connsiteY7" fmla="*/ 69850 h 1449070"/>
                <a:gd name="connsiteX8" fmla="*/ 0 w 1118870"/>
                <a:gd name="connsiteY8" fmla="*/ 8890 h 1449070"/>
                <a:gd name="connsiteX0" fmla="*/ 0 w 1090295"/>
                <a:gd name="connsiteY0" fmla="*/ 27940 h 1449070"/>
                <a:gd name="connsiteX1" fmla="*/ 489585 w 1090295"/>
                <a:gd name="connsiteY1" fmla="*/ 610870 h 1449070"/>
                <a:gd name="connsiteX2" fmla="*/ 497205 w 1090295"/>
                <a:gd name="connsiteY2" fmla="*/ 1311910 h 1449070"/>
                <a:gd name="connsiteX3" fmla="*/ 603885 w 1090295"/>
                <a:gd name="connsiteY3" fmla="*/ 1449070 h 1449070"/>
                <a:gd name="connsiteX4" fmla="*/ 581025 w 1090295"/>
                <a:gd name="connsiteY4" fmla="*/ 633730 h 1449070"/>
                <a:gd name="connsiteX5" fmla="*/ 1090295 w 1090295"/>
                <a:gd name="connsiteY5" fmla="*/ 0 h 1449070"/>
                <a:gd name="connsiteX6" fmla="*/ 916305 w 1090295"/>
                <a:gd name="connsiteY6" fmla="*/ 24130 h 1449070"/>
                <a:gd name="connsiteX7" fmla="*/ 481965 w 1090295"/>
                <a:gd name="connsiteY7" fmla="*/ 69850 h 1449070"/>
                <a:gd name="connsiteX8" fmla="*/ 0 w 1090295"/>
                <a:gd name="connsiteY8" fmla="*/ 27940 h 1449070"/>
                <a:gd name="connsiteX0" fmla="*/ 0 w 1090295"/>
                <a:gd name="connsiteY0" fmla="*/ 27940 h 1449070"/>
                <a:gd name="connsiteX1" fmla="*/ 489585 w 1090295"/>
                <a:gd name="connsiteY1" fmla="*/ 610870 h 1449070"/>
                <a:gd name="connsiteX2" fmla="*/ 497205 w 1090295"/>
                <a:gd name="connsiteY2" fmla="*/ 1311910 h 1449070"/>
                <a:gd name="connsiteX3" fmla="*/ 603885 w 1090295"/>
                <a:gd name="connsiteY3" fmla="*/ 1449070 h 1449070"/>
                <a:gd name="connsiteX4" fmla="*/ 581025 w 1090295"/>
                <a:gd name="connsiteY4" fmla="*/ 633730 h 1449070"/>
                <a:gd name="connsiteX5" fmla="*/ 1090295 w 1090295"/>
                <a:gd name="connsiteY5" fmla="*/ 0 h 1449070"/>
                <a:gd name="connsiteX6" fmla="*/ 906780 w 1090295"/>
                <a:gd name="connsiteY6" fmla="*/ 74136 h 1449070"/>
                <a:gd name="connsiteX7" fmla="*/ 481965 w 1090295"/>
                <a:gd name="connsiteY7" fmla="*/ 69850 h 1449070"/>
                <a:gd name="connsiteX8" fmla="*/ 0 w 1090295"/>
                <a:gd name="connsiteY8" fmla="*/ 27940 h 1449070"/>
                <a:gd name="connsiteX0" fmla="*/ 0 w 1078389"/>
                <a:gd name="connsiteY0" fmla="*/ 0 h 1421130"/>
                <a:gd name="connsiteX1" fmla="*/ 489585 w 1078389"/>
                <a:gd name="connsiteY1" fmla="*/ 582930 h 1421130"/>
                <a:gd name="connsiteX2" fmla="*/ 497205 w 1078389"/>
                <a:gd name="connsiteY2" fmla="*/ 1283970 h 1421130"/>
                <a:gd name="connsiteX3" fmla="*/ 603885 w 1078389"/>
                <a:gd name="connsiteY3" fmla="*/ 1421130 h 1421130"/>
                <a:gd name="connsiteX4" fmla="*/ 581025 w 1078389"/>
                <a:gd name="connsiteY4" fmla="*/ 605790 h 1421130"/>
                <a:gd name="connsiteX5" fmla="*/ 1078389 w 1078389"/>
                <a:gd name="connsiteY5" fmla="*/ 635 h 1421130"/>
                <a:gd name="connsiteX6" fmla="*/ 906780 w 1078389"/>
                <a:gd name="connsiteY6" fmla="*/ 46196 h 1421130"/>
                <a:gd name="connsiteX7" fmla="*/ 481965 w 1078389"/>
                <a:gd name="connsiteY7" fmla="*/ 41910 h 1421130"/>
                <a:gd name="connsiteX8" fmla="*/ 0 w 1078389"/>
                <a:gd name="connsiteY8" fmla="*/ 0 h 1421130"/>
                <a:gd name="connsiteX0" fmla="*/ 0 w 1078389"/>
                <a:gd name="connsiteY0" fmla="*/ 0 h 1421130"/>
                <a:gd name="connsiteX1" fmla="*/ 489585 w 1078389"/>
                <a:gd name="connsiteY1" fmla="*/ 582930 h 1421130"/>
                <a:gd name="connsiteX2" fmla="*/ 497205 w 1078389"/>
                <a:gd name="connsiteY2" fmla="*/ 1283970 h 1421130"/>
                <a:gd name="connsiteX3" fmla="*/ 603885 w 1078389"/>
                <a:gd name="connsiteY3" fmla="*/ 1421130 h 1421130"/>
                <a:gd name="connsiteX4" fmla="*/ 581025 w 1078389"/>
                <a:gd name="connsiteY4" fmla="*/ 605790 h 1421130"/>
                <a:gd name="connsiteX5" fmla="*/ 1078389 w 1078389"/>
                <a:gd name="connsiteY5" fmla="*/ 635 h 1421130"/>
                <a:gd name="connsiteX6" fmla="*/ 906780 w 1078389"/>
                <a:gd name="connsiteY6" fmla="*/ 46196 h 1421130"/>
                <a:gd name="connsiteX7" fmla="*/ 484346 w 1078389"/>
                <a:gd name="connsiteY7" fmla="*/ 75248 h 1421130"/>
                <a:gd name="connsiteX8" fmla="*/ 0 w 1078389"/>
                <a:gd name="connsiteY8" fmla="*/ 0 h 1421130"/>
                <a:gd name="connsiteX0" fmla="*/ 15728 w 1094117"/>
                <a:gd name="connsiteY0" fmla="*/ 33818 h 1454948"/>
                <a:gd name="connsiteX1" fmla="*/ 505313 w 1094117"/>
                <a:gd name="connsiteY1" fmla="*/ 616748 h 1454948"/>
                <a:gd name="connsiteX2" fmla="*/ 512933 w 1094117"/>
                <a:gd name="connsiteY2" fmla="*/ 1317788 h 1454948"/>
                <a:gd name="connsiteX3" fmla="*/ 619613 w 1094117"/>
                <a:gd name="connsiteY3" fmla="*/ 1454948 h 1454948"/>
                <a:gd name="connsiteX4" fmla="*/ 596753 w 1094117"/>
                <a:gd name="connsiteY4" fmla="*/ 639608 h 1454948"/>
                <a:gd name="connsiteX5" fmla="*/ 1094117 w 1094117"/>
                <a:gd name="connsiteY5" fmla="*/ 34453 h 1454948"/>
                <a:gd name="connsiteX6" fmla="*/ 922508 w 1094117"/>
                <a:gd name="connsiteY6" fmla="*/ 80014 h 1454948"/>
                <a:gd name="connsiteX7" fmla="*/ 500074 w 1094117"/>
                <a:gd name="connsiteY7" fmla="*/ 109066 h 1454948"/>
                <a:gd name="connsiteX8" fmla="*/ 153207 w 1094117"/>
                <a:gd name="connsiteY8" fmla="*/ 82375 h 1454948"/>
                <a:gd name="connsiteX9" fmla="*/ 15728 w 1094117"/>
                <a:gd name="connsiteY9" fmla="*/ 33818 h 1454948"/>
                <a:gd name="connsiteX0" fmla="*/ 20993 w 1056520"/>
                <a:gd name="connsiteY0" fmla="*/ 54133 h 1420495"/>
                <a:gd name="connsiteX1" fmla="*/ 467716 w 1056520"/>
                <a:gd name="connsiteY1" fmla="*/ 582295 h 1420495"/>
                <a:gd name="connsiteX2" fmla="*/ 475336 w 1056520"/>
                <a:gd name="connsiteY2" fmla="*/ 1283335 h 1420495"/>
                <a:gd name="connsiteX3" fmla="*/ 582016 w 1056520"/>
                <a:gd name="connsiteY3" fmla="*/ 1420495 h 1420495"/>
                <a:gd name="connsiteX4" fmla="*/ 559156 w 1056520"/>
                <a:gd name="connsiteY4" fmla="*/ 605155 h 1420495"/>
                <a:gd name="connsiteX5" fmla="*/ 1056520 w 1056520"/>
                <a:gd name="connsiteY5" fmla="*/ 0 h 1420495"/>
                <a:gd name="connsiteX6" fmla="*/ 884911 w 1056520"/>
                <a:gd name="connsiteY6" fmla="*/ 45561 h 1420495"/>
                <a:gd name="connsiteX7" fmla="*/ 462477 w 1056520"/>
                <a:gd name="connsiteY7" fmla="*/ 74613 h 1420495"/>
                <a:gd name="connsiteX8" fmla="*/ 115610 w 1056520"/>
                <a:gd name="connsiteY8" fmla="*/ 47922 h 1420495"/>
                <a:gd name="connsiteX9" fmla="*/ 20993 w 1056520"/>
                <a:gd name="connsiteY9" fmla="*/ 54133 h 1420495"/>
                <a:gd name="connsiteX0" fmla="*/ 18915 w 1068729"/>
                <a:gd name="connsiteY0" fmla="*/ 41777 h 1424808"/>
                <a:gd name="connsiteX1" fmla="*/ 479925 w 1068729"/>
                <a:gd name="connsiteY1" fmla="*/ 586608 h 1424808"/>
                <a:gd name="connsiteX2" fmla="*/ 487545 w 1068729"/>
                <a:gd name="connsiteY2" fmla="*/ 1287648 h 1424808"/>
                <a:gd name="connsiteX3" fmla="*/ 594225 w 1068729"/>
                <a:gd name="connsiteY3" fmla="*/ 1424808 h 1424808"/>
                <a:gd name="connsiteX4" fmla="*/ 571365 w 1068729"/>
                <a:gd name="connsiteY4" fmla="*/ 609468 h 1424808"/>
                <a:gd name="connsiteX5" fmla="*/ 1068729 w 1068729"/>
                <a:gd name="connsiteY5" fmla="*/ 4313 h 1424808"/>
                <a:gd name="connsiteX6" fmla="*/ 897120 w 1068729"/>
                <a:gd name="connsiteY6" fmla="*/ 49874 h 1424808"/>
                <a:gd name="connsiteX7" fmla="*/ 474686 w 1068729"/>
                <a:gd name="connsiteY7" fmla="*/ 78926 h 1424808"/>
                <a:gd name="connsiteX8" fmla="*/ 127819 w 1068729"/>
                <a:gd name="connsiteY8" fmla="*/ 52235 h 1424808"/>
                <a:gd name="connsiteX9" fmla="*/ 18915 w 1068729"/>
                <a:gd name="connsiteY9" fmla="*/ 41777 h 1424808"/>
                <a:gd name="connsiteX0" fmla="*/ 11339 w 1061153"/>
                <a:gd name="connsiteY0" fmla="*/ 41777 h 1424808"/>
                <a:gd name="connsiteX1" fmla="*/ 472349 w 1061153"/>
                <a:gd name="connsiteY1" fmla="*/ 586608 h 1424808"/>
                <a:gd name="connsiteX2" fmla="*/ 479969 w 1061153"/>
                <a:gd name="connsiteY2" fmla="*/ 1287648 h 1424808"/>
                <a:gd name="connsiteX3" fmla="*/ 586649 w 1061153"/>
                <a:gd name="connsiteY3" fmla="*/ 1424808 h 1424808"/>
                <a:gd name="connsiteX4" fmla="*/ 563789 w 1061153"/>
                <a:gd name="connsiteY4" fmla="*/ 609468 h 1424808"/>
                <a:gd name="connsiteX5" fmla="*/ 1061153 w 1061153"/>
                <a:gd name="connsiteY5" fmla="*/ 4313 h 1424808"/>
                <a:gd name="connsiteX6" fmla="*/ 889544 w 1061153"/>
                <a:gd name="connsiteY6" fmla="*/ 49874 h 1424808"/>
                <a:gd name="connsiteX7" fmla="*/ 467110 w 1061153"/>
                <a:gd name="connsiteY7" fmla="*/ 78926 h 1424808"/>
                <a:gd name="connsiteX8" fmla="*/ 120243 w 1061153"/>
                <a:gd name="connsiteY8" fmla="*/ 52235 h 1424808"/>
                <a:gd name="connsiteX9" fmla="*/ 11339 w 1061153"/>
                <a:gd name="connsiteY9" fmla="*/ 41777 h 1424808"/>
                <a:gd name="connsiteX0" fmla="*/ 10001 w 1074103"/>
                <a:gd name="connsiteY0" fmla="*/ 37391 h 1439472"/>
                <a:gd name="connsiteX1" fmla="*/ 485299 w 1074103"/>
                <a:gd name="connsiteY1" fmla="*/ 601272 h 1439472"/>
                <a:gd name="connsiteX2" fmla="*/ 492919 w 1074103"/>
                <a:gd name="connsiteY2" fmla="*/ 1302312 h 1439472"/>
                <a:gd name="connsiteX3" fmla="*/ 599599 w 1074103"/>
                <a:gd name="connsiteY3" fmla="*/ 1439472 h 1439472"/>
                <a:gd name="connsiteX4" fmla="*/ 576739 w 1074103"/>
                <a:gd name="connsiteY4" fmla="*/ 624132 h 1439472"/>
                <a:gd name="connsiteX5" fmla="*/ 1074103 w 1074103"/>
                <a:gd name="connsiteY5" fmla="*/ 18977 h 1439472"/>
                <a:gd name="connsiteX6" fmla="*/ 902494 w 1074103"/>
                <a:gd name="connsiteY6" fmla="*/ 64538 h 1439472"/>
                <a:gd name="connsiteX7" fmla="*/ 480060 w 1074103"/>
                <a:gd name="connsiteY7" fmla="*/ 93590 h 1439472"/>
                <a:gd name="connsiteX8" fmla="*/ 133193 w 1074103"/>
                <a:gd name="connsiteY8" fmla="*/ 66899 h 1439472"/>
                <a:gd name="connsiteX9" fmla="*/ 10001 w 1074103"/>
                <a:gd name="connsiteY9" fmla="*/ 37391 h 1439472"/>
                <a:gd name="connsiteX0" fmla="*/ 24792 w 1088894"/>
                <a:gd name="connsiteY0" fmla="*/ 30086 h 1432167"/>
                <a:gd name="connsiteX1" fmla="*/ 500090 w 1088894"/>
                <a:gd name="connsiteY1" fmla="*/ 593967 h 1432167"/>
                <a:gd name="connsiteX2" fmla="*/ 507710 w 1088894"/>
                <a:gd name="connsiteY2" fmla="*/ 1295007 h 1432167"/>
                <a:gd name="connsiteX3" fmla="*/ 614390 w 1088894"/>
                <a:gd name="connsiteY3" fmla="*/ 1432167 h 1432167"/>
                <a:gd name="connsiteX4" fmla="*/ 591530 w 1088894"/>
                <a:gd name="connsiteY4" fmla="*/ 616827 h 1432167"/>
                <a:gd name="connsiteX5" fmla="*/ 1088894 w 1088894"/>
                <a:gd name="connsiteY5" fmla="*/ 11672 h 1432167"/>
                <a:gd name="connsiteX6" fmla="*/ 917285 w 1088894"/>
                <a:gd name="connsiteY6" fmla="*/ 57233 h 1432167"/>
                <a:gd name="connsiteX7" fmla="*/ 494851 w 1088894"/>
                <a:gd name="connsiteY7" fmla="*/ 86285 h 1432167"/>
                <a:gd name="connsiteX8" fmla="*/ 147984 w 1088894"/>
                <a:gd name="connsiteY8" fmla="*/ 59594 h 1432167"/>
                <a:gd name="connsiteX9" fmla="*/ 24792 w 1088894"/>
                <a:gd name="connsiteY9" fmla="*/ 30086 h 1432167"/>
                <a:gd name="connsiteX0" fmla="*/ 27924 w 1070595"/>
                <a:gd name="connsiteY0" fmla="*/ 31057 h 1428375"/>
                <a:gd name="connsiteX1" fmla="*/ 481791 w 1070595"/>
                <a:gd name="connsiteY1" fmla="*/ 590175 h 1428375"/>
                <a:gd name="connsiteX2" fmla="*/ 489411 w 1070595"/>
                <a:gd name="connsiteY2" fmla="*/ 1291215 h 1428375"/>
                <a:gd name="connsiteX3" fmla="*/ 596091 w 1070595"/>
                <a:gd name="connsiteY3" fmla="*/ 1428375 h 1428375"/>
                <a:gd name="connsiteX4" fmla="*/ 573231 w 1070595"/>
                <a:gd name="connsiteY4" fmla="*/ 613035 h 1428375"/>
                <a:gd name="connsiteX5" fmla="*/ 1070595 w 1070595"/>
                <a:gd name="connsiteY5" fmla="*/ 7880 h 1428375"/>
                <a:gd name="connsiteX6" fmla="*/ 898986 w 1070595"/>
                <a:gd name="connsiteY6" fmla="*/ 53441 h 1428375"/>
                <a:gd name="connsiteX7" fmla="*/ 476552 w 1070595"/>
                <a:gd name="connsiteY7" fmla="*/ 82493 h 1428375"/>
                <a:gd name="connsiteX8" fmla="*/ 129685 w 1070595"/>
                <a:gd name="connsiteY8" fmla="*/ 55802 h 1428375"/>
                <a:gd name="connsiteX9" fmla="*/ 27924 w 1070595"/>
                <a:gd name="connsiteY9" fmla="*/ 31057 h 142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0595" h="1428375">
                  <a:moveTo>
                    <a:pt x="27924" y="31057"/>
                  </a:moveTo>
                  <a:lnTo>
                    <a:pt x="481791" y="590175"/>
                  </a:lnTo>
                  <a:lnTo>
                    <a:pt x="489411" y="1291215"/>
                  </a:lnTo>
                  <a:lnTo>
                    <a:pt x="596091" y="1428375"/>
                  </a:lnTo>
                  <a:lnTo>
                    <a:pt x="573231" y="613035"/>
                  </a:lnTo>
                  <a:cubicBezTo>
                    <a:pt x="753571" y="386975"/>
                    <a:pt x="1028685" y="105670"/>
                    <a:pt x="1070595" y="7880"/>
                  </a:cubicBezTo>
                  <a:cubicBezTo>
                    <a:pt x="1002015" y="30740"/>
                    <a:pt x="1005666" y="34391"/>
                    <a:pt x="898986" y="53441"/>
                  </a:cubicBezTo>
                  <a:cubicBezTo>
                    <a:pt x="792306" y="72491"/>
                    <a:pt x="604769" y="82100"/>
                    <a:pt x="476552" y="82493"/>
                  </a:cubicBezTo>
                  <a:cubicBezTo>
                    <a:pt x="348335" y="82886"/>
                    <a:pt x="210409" y="68343"/>
                    <a:pt x="129685" y="55802"/>
                  </a:cubicBezTo>
                  <a:cubicBezTo>
                    <a:pt x="48961" y="43261"/>
                    <a:pt x="-49016" y="-46099"/>
                    <a:pt x="27924" y="31057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42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614427" y="986986"/>
              <a:ext cx="1091884" cy="21589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42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Freeform 57"/>
          <p:cNvSpPr/>
          <p:nvPr/>
        </p:nvSpPr>
        <p:spPr>
          <a:xfrm>
            <a:off x="3168651" y="2582303"/>
            <a:ext cx="84138" cy="780021"/>
          </a:xfrm>
          <a:custGeom>
            <a:avLst/>
            <a:gdLst>
              <a:gd name="connsiteX0" fmla="*/ 4763 w 71438"/>
              <a:gd name="connsiteY0" fmla="*/ 749123 h 844373"/>
              <a:gd name="connsiteX1" fmla="*/ 0 w 71438"/>
              <a:gd name="connsiteY1" fmla="*/ 49036 h 844373"/>
              <a:gd name="connsiteX2" fmla="*/ 57150 w 71438"/>
              <a:gd name="connsiteY2" fmla="*/ 49036 h 844373"/>
              <a:gd name="connsiteX3" fmla="*/ 71438 w 71438"/>
              <a:gd name="connsiteY3" fmla="*/ 844373 h 844373"/>
              <a:gd name="connsiteX4" fmla="*/ 4763 w 71438"/>
              <a:gd name="connsiteY4" fmla="*/ 749123 h 844373"/>
              <a:gd name="connsiteX0" fmla="*/ 4763 w 71438"/>
              <a:gd name="connsiteY0" fmla="*/ 708607 h 803857"/>
              <a:gd name="connsiteX1" fmla="*/ 0 w 71438"/>
              <a:gd name="connsiteY1" fmla="*/ 8520 h 803857"/>
              <a:gd name="connsiteX2" fmla="*/ 52387 w 71438"/>
              <a:gd name="connsiteY2" fmla="*/ 75195 h 803857"/>
              <a:gd name="connsiteX3" fmla="*/ 71438 w 71438"/>
              <a:gd name="connsiteY3" fmla="*/ 803857 h 803857"/>
              <a:gd name="connsiteX4" fmla="*/ 4763 w 71438"/>
              <a:gd name="connsiteY4" fmla="*/ 708607 h 803857"/>
              <a:gd name="connsiteX0" fmla="*/ 123 w 82673"/>
              <a:gd name="connsiteY0" fmla="*/ 695907 h 803857"/>
              <a:gd name="connsiteX1" fmla="*/ 11235 w 82673"/>
              <a:gd name="connsiteY1" fmla="*/ 8520 h 803857"/>
              <a:gd name="connsiteX2" fmla="*/ 63622 w 82673"/>
              <a:gd name="connsiteY2" fmla="*/ 75195 h 803857"/>
              <a:gd name="connsiteX3" fmla="*/ 82673 w 82673"/>
              <a:gd name="connsiteY3" fmla="*/ 803857 h 803857"/>
              <a:gd name="connsiteX4" fmla="*/ 123 w 82673"/>
              <a:gd name="connsiteY4" fmla="*/ 695907 h 803857"/>
              <a:gd name="connsiteX0" fmla="*/ 4763 w 87313"/>
              <a:gd name="connsiteY0" fmla="*/ 677326 h 785276"/>
              <a:gd name="connsiteX1" fmla="*/ 0 w 87313"/>
              <a:gd name="connsiteY1" fmla="*/ 31214 h 785276"/>
              <a:gd name="connsiteX2" fmla="*/ 68262 w 87313"/>
              <a:gd name="connsiteY2" fmla="*/ 56614 h 785276"/>
              <a:gd name="connsiteX3" fmla="*/ 87313 w 87313"/>
              <a:gd name="connsiteY3" fmla="*/ 785276 h 785276"/>
              <a:gd name="connsiteX4" fmla="*/ 4763 w 87313"/>
              <a:gd name="connsiteY4" fmla="*/ 677326 h 785276"/>
              <a:gd name="connsiteX0" fmla="*/ 4763 w 87313"/>
              <a:gd name="connsiteY0" fmla="*/ 649899 h 757849"/>
              <a:gd name="connsiteX1" fmla="*/ 0 w 87313"/>
              <a:gd name="connsiteY1" fmla="*/ 3787 h 757849"/>
              <a:gd name="connsiteX2" fmla="*/ 68262 w 87313"/>
              <a:gd name="connsiteY2" fmla="*/ 29187 h 757849"/>
              <a:gd name="connsiteX3" fmla="*/ 87313 w 87313"/>
              <a:gd name="connsiteY3" fmla="*/ 757849 h 757849"/>
              <a:gd name="connsiteX4" fmla="*/ 4763 w 87313"/>
              <a:gd name="connsiteY4" fmla="*/ 649899 h 757849"/>
              <a:gd name="connsiteX0" fmla="*/ 4763 w 87313"/>
              <a:gd name="connsiteY0" fmla="*/ 658809 h 766759"/>
              <a:gd name="connsiteX1" fmla="*/ 0 w 87313"/>
              <a:gd name="connsiteY1" fmla="*/ 12697 h 766759"/>
              <a:gd name="connsiteX2" fmla="*/ 68262 w 87313"/>
              <a:gd name="connsiteY2" fmla="*/ 22222 h 766759"/>
              <a:gd name="connsiteX3" fmla="*/ 87313 w 87313"/>
              <a:gd name="connsiteY3" fmla="*/ 766759 h 766759"/>
              <a:gd name="connsiteX4" fmla="*/ 4763 w 87313"/>
              <a:gd name="connsiteY4" fmla="*/ 658809 h 766759"/>
              <a:gd name="connsiteX0" fmla="*/ 1588 w 84138"/>
              <a:gd name="connsiteY0" fmla="*/ 667679 h 775629"/>
              <a:gd name="connsiteX1" fmla="*/ 0 w 84138"/>
              <a:gd name="connsiteY1" fmla="*/ 2517 h 775629"/>
              <a:gd name="connsiteX2" fmla="*/ 65087 w 84138"/>
              <a:gd name="connsiteY2" fmla="*/ 31092 h 775629"/>
              <a:gd name="connsiteX3" fmla="*/ 84138 w 84138"/>
              <a:gd name="connsiteY3" fmla="*/ 775629 h 775629"/>
              <a:gd name="connsiteX4" fmla="*/ 1588 w 84138"/>
              <a:gd name="connsiteY4" fmla="*/ 667679 h 775629"/>
              <a:gd name="connsiteX0" fmla="*/ 1588 w 84138"/>
              <a:gd name="connsiteY0" fmla="*/ 672071 h 780021"/>
              <a:gd name="connsiteX1" fmla="*/ 0 w 84138"/>
              <a:gd name="connsiteY1" fmla="*/ 6909 h 780021"/>
              <a:gd name="connsiteX2" fmla="*/ 61912 w 84138"/>
              <a:gd name="connsiteY2" fmla="*/ 25959 h 780021"/>
              <a:gd name="connsiteX3" fmla="*/ 84138 w 84138"/>
              <a:gd name="connsiteY3" fmla="*/ 780021 h 780021"/>
              <a:gd name="connsiteX4" fmla="*/ 1588 w 84138"/>
              <a:gd name="connsiteY4" fmla="*/ 672071 h 78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38" h="780021">
                <a:moveTo>
                  <a:pt x="1588" y="672071"/>
                </a:moveTo>
                <a:cubicBezTo>
                  <a:pt x="0" y="438709"/>
                  <a:pt x="1588" y="240271"/>
                  <a:pt x="0" y="6909"/>
                </a:cubicBezTo>
                <a:cubicBezTo>
                  <a:pt x="19050" y="6909"/>
                  <a:pt x="69849" y="-17697"/>
                  <a:pt x="61912" y="25959"/>
                </a:cubicBezTo>
                <a:lnTo>
                  <a:pt x="84138" y="780021"/>
                </a:lnTo>
                <a:lnTo>
                  <a:pt x="1588" y="6720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430384" y="4336256"/>
            <a:ext cx="1467994" cy="100761"/>
          </a:xfrm>
          <a:prstGeom prst="ellipse">
            <a:avLst/>
          </a:prstGeom>
          <a:solidFill>
            <a:schemeClr val="accent1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22281" y="208455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Bookman Old Style" pitchFamily="18" charset="0"/>
              </a:rPr>
              <a:t>stand</a:t>
            </a:r>
            <a:endParaRPr lang="en-US" sz="18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347237" y="2505718"/>
            <a:ext cx="221467" cy="221467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3600450" y="2189630"/>
            <a:ext cx="1568026" cy="369332"/>
            <a:chOff x="3600450" y="2189630"/>
            <a:chExt cx="1568026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4147043" y="2189630"/>
              <a:ext cx="1021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Funnel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>
              <a:off x="3600450" y="2390589"/>
              <a:ext cx="556118" cy="971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5404978" y="1494319"/>
            <a:ext cx="2792721" cy="369332"/>
            <a:chOff x="3600450" y="2189630"/>
            <a:chExt cx="2792721" cy="369332"/>
          </a:xfrm>
        </p:grpSpPr>
        <p:sp>
          <p:nvSpPr>
            <p:cNvPr id="66" name="TextBox 65"/>
            <p:cNvSpPr txBox="1"/>
            <p:nvPr/>
          </p:nvSpPr>
          <p:spPr>
            <a:xfrm>
              <a:off x="4147043" y="2189630"/>
              <a:ext cx="2246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Filter paper cone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H="1">
              <a:off x="3600450" y="2390589"/>
              <a:ext cx="556118" cy="971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4076945" y="4151590"/>
            <a:ext cx="1560012" cy="369332"/>
            <a:chOff x="3600450" y="2189630"/>
            <a:chExt cx="1560012" cy="369332"/>
          </a:xfrm>
        </p:grpSpPr>
        <p:sp>
          <p:nvSpPr>
            <p:cNvPr id="69" name="TextBox 68"/>
            <p:cNvSpPr txBox="1"/>
            <p:nvPr/>
          </p:nvSpPr>
          <p:spPr>
            <a:xfrm>
              <a:off x="4147043" y="2189630"/>
              <a:ext cx="1013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Beaker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H="1">
              <a:off x="3600450" y="2390589"/>
              <a:ext cx="556118" cy="971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 flipH="1">
            <a:off x="3124200" y="604599"/>
            <a:ext cx="2255265" cy="369332"/>
            <a:chOff x="3794677" y="2189630"/>
            <a:chExt cx="2048092" cy="369332"/>
          </a:xfrm>
        </p:grpSpPr>
        <p:sp>
          <p:nvSpPr>
            <p:cNvPr id="72" name="TextBox 71"/>
            <p:cNvSpPr txBox="1"/>
            <p:nvPr/>
          </p:nvSpPr>
          <p:spPr>
            <a:xfrm>
              <a:off x="3794677" y="2189630"/>
              <a:ext cx="1365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err="1" smtClean="0">
                  <a:solidFill>
                    <a:schemeClr val="bg1"/>
                  </a:solidFill>
                  <a:latin typeface="Bookman Old Style" pitchFamily="18" charset="0"/>
                </a:rPr>
                <a:t>Mud+water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V="1">
              <a:off x="5256507" y="2380352"/>
              <a:ext cx="586262" cy="1023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392670" y="2202418"/>
            <a:ext cx="1683443" cy="369332"/>
            <a:chOff x="3600450" y="2189630"/>
            <a:chExt cx="1683443" cy="369332"/>
          </a:xfrm>
        </p:grpSpPr>
        <p:sp>
          <p:nvSpPr>
            <p:cNvPr id="75" name="TextBox 74"/>
            <p:cNvSpPr txBox="1"/>
            <p:nvPr/>
          </p:nvSpPr>
          <p:spPr>
            <a:xfrm>
              <a:off x="4147043" y="2189630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Residue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 flipH="1">
              <a:off x="3600450" y="2390589"/>
              <a:ext cx="556118" cy="971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3633370" y="4449076"/>
            <a:ext cx="1636956" cy="369332"/>
            <a:chOff x="3600450" y="2189630"/>
            <a:chExt cx="1636956" cy="369332"/>
          </a:xfrm>
        </p:grpSpPr>
        <p:sp>
          <p:nvSpPr>
            <p:cNvPr id="78" name="TextBox 77"/>
            <p:cNvSpPr txBox="1"/>
            <p:nvPr/>
          </p:nvSpPr>
          <p:spPr>
            <a:xfrm>
              <a:off x="4147043" y="2189630"/>
              <a:ext cx="1090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Filtrate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H="1">
              <a:off x="3600450" y="2390589"/>
              <a:ext cx="556118" cy="971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5129276" y="1885950"/>
            <a:ext cx="2643124" cy="1470870"/>
            <a:chOff x="3937911" y="3671584"/>
            <a:chExt cx="2643124" cy="1470870"/>
          </a:xfrm>
        </p:grpSpPr>
        <p:sp>
          <p:nvSpPr>
            <p:cNvPr id="80" name="Cloud Callout 79"/>
            <p:cNvSpPr/>
            <p:nvPr/>
          </p:nvSpPr>
          <p:spPr>
            <a:xfrm>
              <a:off x="3937911" y="3671584"/>
              <a:ext cx="2643124" cy="1295400"/>
            </a:xfrm>
            <a:prstGeom prst="cloudCallout">
              <a:avLst>
                <a:gd name="adj1" fmla="val -68811"/>
                <a:gd name="adj2" fmla="val -1831"/>
              </a:avLst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90311" y="3819015"/>
              <a:ext cx="22715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Insoluble solid obtained on filter paper is called Residue</a:t>
              </a:r>
            </a:p>
            <a:p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511038" y="2630632"/>
            <a:ext cx="2643124" cy="1177636"/>
            <a:chOff x="5358638" y="3671584"/>
            <a:chExt cx="2643124" cy="1295400"/>
          </a:xfrm>
          <a:solidFill>
            <a:srgbClr val="00B0F0"/>
          </a:solidFill>
        </p:grpSpPr>
        <p:sp>
          <p:nvSpPr>
            <p:cNvPr id="84" name="Cloud Callout 83"/>
            <p:cNvSpPr/>
            <p:nvPr/>
          </p:nvSpPr>
          <p:spPr>
            <a:xfrm>
              <a:off x="5358638" y="3671584"/>
              <a:ext cx="2643124" cy="1295400"/>
            </a:xfrm>
            <a:prstGeom prst="cloudCallout">
              <a:avLst>
                <a:gd name="adj1" fmla="val -80174"/>
                <a:gd name="adj2" fmla="val 116857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15000" y="3950722"/>
              <a:ext cx="1877322" cy="914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Clear solution is called filtrate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  <a:p>
              <a:pPr algn="ctr"/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7462108" y="-4536"/>
            <a:ext cx="1667378" cy="530931"/>
          </a:xfrm>
          <a:prstGeom prst="rect">
            <a:avLst/>
          </a:prstGeom>
          <a:solidFill>
            <a:srgbClr val="53548A"/>
          </a:solidFill>
          <a:ln w="25400" cap="flat" cmpd="sng" algn="ctr">
            <a:solidFill>
              <a:srgbClr val="53548A">
                <a:shade val="50000"/>
              </a:srgbClr>
            </a:solidFill>
            <a:prstDash val="solid"/>
          </a:ln>
          <a:effectLst/>
        </p:spPr>
        <p:txBody>
          <a:bodyPr lIns="90954" tIns="45476" rIns="90954" bIns="45476" rtlCol="0" anchor="ctr"/>
          <a:lstStyle/>
          <a:p>
            <a:pPr algn="ctr" defTabSz="909530">
              <a:defRPr/>
            </a:pPr>
            <a:r>
              <a:rPr lang="en-US" sz="1800" kern="0" dirty="0" smtClean="0">
                <a:solidFill>
                  <a:sysClr val="window" lastClr="FFFFFF"/>
                </a:solidFill>
              </a:rPr>
              <a:t>ROBOMATE</a:t>
            </a:r>
            <a:endParaRPr lang="en-IN" sz="1800" kern="0" dirty="0" smtClean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47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0228E-6 C -0.01718 -0.00093 -0.02968 -0.00093 -0.04722 -0.00062 C -0.05069 0.00123 -0.05329 0.00216 -0.05746 0.00277 C -0.06197 0.00893 -0.0559 0.00123 -0.06319 0.00801 C -0.06718 0.0114 -0.06562 0.0154 -0.07135 0.01663 C -0.07309 0.02126 -0.07447 0.02464 -0.07743 0.02834 C -0.0802 0.03851 -0.07621 0.02588 -0.08038 0.0345 C -0.08229 0.03851 -0.08072 0.03974 -0.08541 0.04251 C -0.0875 0.05021 -0.0894 0.05484 -0.0934 0.06192 C -0.09548 0.07671 -0.09809 0.0918 -0.10034 0.1069 C -0.10104 0.12477 -0.10312 0.14325 -0.10312 0.16174 " pathEditMode="relative" rAng="0" ptsTypes="ffffffffffA">
                                      <p:cBhvr>
                                        <p:cTn id="3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8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57165E-6 C -0.01649 -0.01479 -0.03159 -0.03051 -0.04878 -0.04345 C -0.05052 -0.04437 -0.05243 -0.0416 -0.05451 -0.04098 C -0.05538 -0.04068 -0.05607 -0.0416 -0.05694 -0.04191 C -0.06718 -0.04129 -0.07778 -0.04098 -0.08837 -0.04006 C -0.09739 -0.03914 -0.10486 -0.03328 -0.11354 -0.03051 C -0.12118 -0.02434 -0.11041 -0.03236 -0.1184 -0.02804 C -0.11996 -0.0265 -0.12326 -0.02434 -0.12326 -0.02404 C -0.12743 -0.01726 -0.12083 -0.02773 -0.12864 -0.02034 C -0.13472 -0.01448 -0.12569 -0.01756 -0.13368 -0.01571 C -0.13663 -0.01233 -0.14531 -0.00431 -0.14896 -0.00277 C -0.14982 -1.57165E-6 -0.15468 0.00339 -0.15468 0.0037 C -0.15607 0.0074 -0.15642 0.00832 -0.16024 0.00925 C -0.1618 0.01449 -0.15989 0.01048 -0.16423 0.01294 C -0.16632 0.01387 -0.16909 0.01664 -0.16909 0.01695 C -0.17048 0.02003 -0.17274 0.02373 -0.17482 0.02681 C -0.17587 0.02959 -0.17725 0.03544 -0.17725 0.03575 C -0.17899 0.05023 -0.18073 0.06533 -0.18298 0.07951 C -0.1835 0.08351 -0.18524 0.0866 -0.18541 0.08968 C -0.18559 0.1017 -0.18541 0.1131 -0.18541 0.12543 " pathEditMode="relative" rAng="0" ptsTypes="fffffffffffffffffffA">
                                      <p:cBhvr>
                                        <p:cTn id="5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8" y="4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xit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xit" presetSubtype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6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7" dur="3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2" presetClass="exit" presetSubtype="0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4" grpId="2" animBg="1"/>
      <p:bldP spid="5" grpId="0" animBg="1"/>
      <p:bldP spid="5" grpId="1" animBg="1"/>
      <p:bldP spid="6" grpId="0" animBg="1"/>
      <p:bldP spid="6" grpId="1" animBg="1"/>
      <p:bldP spid="6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7" grpId="3" animBg="1"/>
      <p:bldP spid="53" grpId="0" animBg="1"/>
      <p:bldP spid="53" grpId="1" animBg="1"/>
      <p:bldP spid="54" grpId="0" animBg="1"/>
      <p:bldP spid="54" grpId="1" animBg="1"/>
      <p:bldP spid="58" grpId="0" animBg="1"/>
      <p:bldP spid="58" grpId="1" animBg="1"/>
      <p:bldP spid="59" grpId="0" animBg="1"/>
      <p:bldP spid="59" grpId="1" animBg="1"/>
      <p:bldP spid="60" grpId="0"/>
      <p:bldP spid="60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2400" y="143398"/>
            <a:ext cx="1164945" cy="447152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Bookman Old Style" pitchFamily="18" charset="0"/>
              </a:rPr>
              <a:t>Uses</a:t>
            </a:r>
            <a:endParaRPr lang="en-US" sz="2800" b="1" dirty="0"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0" y="3030899"/>
            <a:ext cx="25501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 smtClean="0">
                <a:solidFill>
                  <a:srgbClr val="7030A0"/>
                </a:solidFill>
                <a:latin typeface="Batang" pitchFamily="18" charset="-127"/>
                <a:ea typeface="Batang" pitchFamily="18" charset="-127"/>
              </a:rPr>
              <a:t> </a:t>
            </a:r>
            <a:r>
              <a:rPr lang="en-US" sz="1800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Home filters</a:t>
            </a:r>
          </a:p>
        </p:txBody>
      </p:sp>
      <p:pic>
        <p:nvPicPr>
          <p:cNvPr id="5" name="Picture 4" descr="3341tea_infuse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7239" y="756546"/>
            <a:ext cx="3349522" cy="2120004"/>
          </a:xfrm>
          <a:prstGeom prst="rect">
            <a:avLst/>
          </a:prstGeom>
        </p:spPr>
      </p:pic>
      <p:pic>
        <p:nvPicPr>
          <p:cNvPr id="6" name="Picture 5" descr="Water Fil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221" y="2138412"/>
            <a:ext cx="5095267" cy="28660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5591" y="819150"/>
            <a:ext cx="5056009" cy="874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The used tea leaves are separated from prepared tea</a:t>
            </a:r>
          </a:p>
        </p:txBody>
      </p:sp>
      <p:sp>
        <p:nvSpPr>
          <p:cNvPr id="12" name="Oval 11"/>
          <p:cNvSpPr/>
          <p:nvPr/>
        </p:nvSpPr>
        <p:spPr>
          <a:xfrm>
            <a:off x="2200728" y="4512294"/>
            <a:ext cx="538725" cy="12272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555686">
            <a:off x="3593766" y="2412393"/>
            <a:ext cx="426575" cy="19900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/>
            </a:solidFill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06906" y="4055409"/>
            <a:ext cx="228600" cy="6096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1972639" y="571880"/>
            <a:ext cx="2675562" cy="1295402"/>
          </a:xfrm>
          <a:prstGeom prst="wedgeRoundRectCallout">
            <a:avLst>
              <a:gd name="adj1" fmla="val -73501"/>
              <a:gd name="adj2" fmla="val -49884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7400" y="685836"/>
            <a:ext cx="2498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Different filters used in every day life are wire-mesh, piece of cotton, muslin cloth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9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" grpId="0"/>
      <p:bldP spid="12" grpId="0" animBg="1"/>
      <p:bldP spid="13" grpId="0" animBg="1"/>
      <p:bldP spid="17" grpId="0" animBg="1"/>
      <p:bldP spid="10" grpId="0" animBg="1"/>
      <p:bldP spid="10" grpId="1" animBg="1"/>
      <p:bldP spid="11" grpId="0"/>
      <p:bldP spid="11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52400" y="236806"/>
            <a:ext cx="3127880" cy="429944"/>
          </a:xfrm>
          <a:prstGeom prst="roundRect">
            <a:avLst>
              <a:gd name="adj" fmla="val 0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Bookman Old Style" pitchFamily="18" charset="0"/>
              </a:rPr>
              <a:t>Centrifugation</a:t>
            </a:r>
            <a:endParaRPr lang="en-US" sz="2800" b="1" dirty="0"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767014"/>
            <a:ext cx="807720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Centrifugation is a method for separating the suspended particles of a substance from a liquid in which the mixture is  rotated </a:t>
            </a:r>
          </a:p>
          <a:p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(using centrifugal force) at a high speed in a centrifuge.</a:t>
            </a:r>
          </a:p>
        </p:txBody>
      </p:sp>
      <p:pic>
        <p:nvPicPr>
          <p:cNvPr id="6" name="Picture 5" descr="thinking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28600" y="3012597"/>
            <a:ext cx="1456359" cy="198410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19200" y="1644651"/>
            <a:ext cx="4495801" cy="838199"/>
            <a:chOff x="4382366" y="2008631"/>
            <a:chExt cx="4177247" cy="451242"/>
          </a:xfrm>
        </p:grpSpPr>
        <p:sp>
          <p:nvSpPr>
            <p:cNvPr id="8" name="Cloud Callout 7"/>
            <p:cNvSpPr/>
            <p:nvPr/>
          </p:nvSpPr>
          <p:spPr>
            <a:xfrm>
              <a:off x="4382366" y="2008631"/>
              <a:ext cx="4177247" cy="451242"/>
            </a:xfrm>
            <a:prstGeom prst="cloudCallout">
              <a:avLst>
                <a:gd name="adj1" fmla="val -52712"/>
                <a:gd name="adj2" fmla="val 133425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77971" y="2119676"/>
              <a:ext cx="3256836" cy="198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What is centrifugal force?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47800" y="2495550"/>
            <a:ext cx="4419600" cy="1447800"/>
            <a:chOff x="4382367" y="2042521"/>
            <a:chExt cx="4106445" cy="745532"/>
          </a:xfrm>
        </p:grpSpPr>
        <p:sp>
          <p:nvSpPr>
            <p:cNvPr id="11" name="Cloud Callout 10"/>
            <p:cNvSpPr/>
            <p:nvPr/>
          </p:nvSpPr>
          <p:spPr>
            <a:xfrm>
              <a:off x="4382367" y="2042521"/>
              <a:ext cx="4106445" cy="745532"/>
            </a:xfrm>
            <a:prstGeom prst="cloudCallout">
              <a:avLst>
                <a:gd name="adj1" fmla="val -37458"/>
                <a:gd name="adj2" fmla="val -59089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77971" y="2119678"/>
              <a:ext cx="3256836" cy="618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A revolving object exerts a force away from the centre of rotation called centrifugal force.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3" name="Picture 6" descr="http://upload.wikimedia.org/wikipedia/commons/7/7a/Centrifugal_fan.gif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C2C7D1"/>
              </a:clrFrom>
              <a:clrTo>
                <a:srgbClr val="C2C7D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1745456"/>
            <a:ext cx="3278668" cy="189309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52400" y="1657350"/>
            <a:ext cx="571500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Denser particles are forced to the bottom and the lighter particles stay at the top when spun rapidly.</a:t>
            </a:r>
            <a:endParaRPr lang="en-US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4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ENTRF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635082"/>
            <a:ext cx="2798064" cy="2003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742950"/>
            <a:ext cx="5310378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ookman Old Style" pitchFamily="18" charset="0"/>
              </a:rPr>
              <a:t>SEPARATION OF CREAM FROM MILK</a:t>
            </a:r>
            <a:endParaRPr lang="en-US" sz="20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5" name="Picture 4" descr="CENTR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5944" y="1635082"/>
            <a:ext cx="3343859" cy="200353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Rectangle 5"/>
          <p:cNvSpPr/>
          <p:nvPr/>
        </p:nvSpPr>
        <p:spPr>
          <a:xfrm>
            <a:off x="533400" y="1602156"/>
            <a:ext cx="5943600" cy="211259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4" descr="http://www.webexhibits.org/butter/i/full/india.jpg"/>
          <p:cNvPicPr>
            <a:picLocks noChangeAspect="1" noChangeArrowheads="1"/>
          </p:cNvPicPr>
          <p:nvPr/>
        </p:nvPicPr>
        <p:blipFill>
          <a:blip r:embed="rId4" cstate="print"/>
          <a:srcRect t="2381" r="26084"/>
          <a:stretch>
            <a:fillRect/>
          </a:stretch>
        </p:blipFill>
        <p:spPr bwMode="auto">
          <a:xfrm>
            <a:off x="197540" y="1349382"/>
            <a:ext cx="3841060" cy="3279768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7" name="Rounded Rectangle 6"/>
          <p:cNvSpPr/>
          <p:nvPr/>
        </p:nvSpPr>
        <p:spPr>
          <a:xfrm>
            <a:off x="152400" y="143398"/>
            <a:ext cx="1164945" cy="447152"/>
          </a:xfrm>
          <a:prstGeom prst="roundRect">
            <a:avLst>
              <a:gd name="adj" fmla="val 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ookman Old Style" pitchFamily="18" charset="0"/>
              </a:rPr>
              <a:t>Uses</a:t>
            </a:r>
            <a:endParaRPr lang="en-US" sz="2800" b="1" dirty="0">
              <a:latin typeface="Bookman Old Style" pitchFamily="18" charset="0"/>
            </a:endParaRPr>
          </a:p>
        </p:txBody>
      </p:sp>
      <p:pic>
        <p:nvPicPr>
          <p:cNvPr id="9" name="Picture 8" descr="BLOOD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1" y="1969303"/>
            <a:ext cx="2846595" cy="220264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750173"/>
            <a:ext cx="4305102" cy="41798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Bookman Old Style" pitchFamily="18" charset="0"/>
                <a:ea typeface="+mj-ea"/>
                <a:cs typeface="+mj-cs"/>
              </a:rPr>
              <a:t>BLOOD CENTRIFUGING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uLnTx/>
              <a:uFillTx/>
              <a:latin typeface="Bookman Old Style" pitchFamily="18" charset="0"/>
              <a:ea typeface="+mj-ea"/>
              <a:cs typeface="+mj-cs"/>
            </a:endParaRPr>
          </a:p>
        </p:txBody>
      </p:sp>
      <p:pic>
        <p:nvPicPr>
          <p:cNvPr id="12" name="Picture 11" descr="http://us.123rf.com/400wm/400/400/kukhunthod/kukhunthod1207/kukhunthod120700069/14475248-technichian-add-blood-tube-in-to-centrifuge-for-separate-serum-out-of-red-blood-cell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36350" y="1929104"/>
            <a:ext cx="4081072" cy="2210801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13" name="Rectangle 12"/>
          <p:cNvSpPr/>
          <p:nvPr/>
        </p:nvSpPr>
        <p:spPr>
          <a:xfrm>
            <a:off x="304800" y="1893173"/>
            <a:ext cx="6834608" cy="223197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0" descr="http://aavaas.com/wp-content/uploads/washing-machin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64071" y="2000250"/>
            <a:ext cx="3032982" cy="2118554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15" name="Picture 12" descr="http://www.howitworksdaily.com/wp-content/uploads/2012/02/Inside-a-washing-machine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2881" y="2000250"/>
            <a:ext cx="2743200" cy="211855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52400" y="723840"/>
            <a:ext cx="2868093" cy="400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Bookman Old Style" pitchFamily="18" charset="0"/>
              </a:rPr>
              <a:t>WASHING MACHINE</a:t>
            </a:r>
            <a:endParaRPr lang="en-US" sz="2000" b="1" dirty="0">
              <a:latin typeface="Bookman Old Styl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120015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To dry cloths in washing machines by squeezing out water from wet cloths</a:t>
            </a:r>
          </a:p>
        </p:txBody>
      </p:sp>
    </p:spTree>
    <p:extLst>
      <p:ext uri="{BB962C8B-B14F-4D97-AF65-F5344CB8AC3E}">
        <p14:creationId xmlns:p14="http://schemas.microsoft.com/office/powerpoint/2010/main" val="42463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10" grpId="0" animBg="1"/>
      <p:bldP spid="10" grpId="1" animBg="1"/>
      <p:bldP spid="13" grpId="0" animBg="1"/>
      <p:bldP spid="13" grpId="1" animBg="1"/>
      <p:bldP spid="16" grpId="0" animBg="1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14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820282"/>
            <a:ext cx="5594781" cy="4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Evaporation and distillation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91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133350"/>
            <a:ext cx="1939002" cy="46166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Evaporation</a:t>
            </a:r>
            <a:r>
              <a:rPr lang="en-US" sz="2400" b="1" dirty="0" smtClean="0">
                <a:solidFill>
                  <a:schemeClr val="bg1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400" y="666750"/>
            <a:ext cx="8324850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Bookman Old Style" pitchFamily="18" charset="0"/>
              </a:rPr>
              <a:t>A solid non-volatile component of the mixture is separated from its liquid component by allowing the Liquid component [Solvent] to vaporize completely</a:t>
            </a:r>
            <a:endParaRPr lang="en-US" sz="1800" b="1" dirty="0">
              <a:latin typeface="Bookman Old Style" pitchFamily="18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987362" y="2491123"/>
            <a:ext cx="2886166" cy="899714"/>
            <a:chOff x="3048000" y="815766"/>
            <a:chExt cx="4648200" cy="736809"/>
          </a:xfrm>
        </p:grpSpPr>
        <p:sp>
          <p:nvSpPr>
            <p:cNvPr id="30" name="Cloud Callout 29"/>
            <p:cNvSpPr/>
            <p:nvPr/>
          </p:nvSpPr>
          <p:spPr>
            <a:xfrm>
              <a:off x="3048000" y="815766"/>
              <a:ext cx="4648200" cy="736809"/>
            </a:xfrm>
            <a:prstGeom prst="cloudCallout">
              <a:avLst>
                <a:gd name="adj1" fmla="val -97537"/>
                <a:gd name="adj2" fmla="val 61821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45658" y="914118"/>
              <a:ext cx="4451636" cy="529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Take a beaker filled with water in it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200400" y="1993165"/>
            <a:ext cx="4206561" cy="1339879"/>
            <a:chOff x="3332480" y="364330"/>
            <a:chExt cx="4363720" cy="1412797"/>
          </a:xfrm>
        </p:grpSpPr>
        <p:sp>
          <p:nvSpPr>
            <p:cNvPr id="34" name="Cloud Callout 33"/>
            <p:cNvSpPr/>
            <p:nvPr/>
          </p:nvSpPr>
          <p:spPr>
            <a:xfrm>
              <a:off x="3332480" y="364330"/>
              <a:ext cx="4363720" cy="1412797"/>
            </a:xfrm>
            <a:prstGeom prst="cloudCallout">
              <a:avLst>
                <a:gd name="adj1" fmla="val -76872"/>
                <a:gd name="adj2" fmla="val 17532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05200" y="592931"/>
              <a:ext cx="4038600" cy="97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Take Sodium chloride in a spatula and dissolve it in beaker with water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37" name="Round Same Side Corner Rectangle 36"/>
          <p:cNvSpPr/>
          <p:nvPr/>
        </p:nvSpPr>
        <p:spPr>
          <a:xfrm flipV="1">
            <a:off x="691451" y="4049515"/>
            <a:ext cx="1188720" cy="882250"/>
          </a:xfrm>
          <a:prstGeom prst="round2SameRect">
            <a:avLst>
              <a:gd name="adj1" fmla="val 23165"/>
              <a:gd name="adj2" fmla="val 0"/>
            </a:avLst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8" name="Group 32"/>
          <p:cNvGrpSpPr>
            <a:grpSpLocks/>
          </p:cNvGrpSpPr>
          <p:nvPr/>
        </p:nvGrpSpPr>
        <p:grpSpPr bwMode="auto">
          <a:xfrm>
            <a:off x="539051" y="3149065"/>
            <a:ext cx="1447800" cy="1782699"/>
            <a:chOff x="481068" y="3438876"/>
            <a:chExt cx="2066619" cy="1784487"/>
          </a:xfr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89007" y="3475392"/>
              <a:ext cx="2058680" cy="1747971"/>
            </a:xfrm>
            <a:custGeom>
              <a:avLst/>
              <a:gdLst/>
              <a:ahLst/>
              <a:cxnLst>
                <a:cxn ang="0">
                  <a:pos x="45" y="32"/>
                </a:cxn>
                <a:cxn ang="0">
                  <a:pos x="109" y="65"/>
                </a:cxn>
                <a:cxn ang="0">
                  <a:pos x="148" y="94"/>
                </a:cxn>
                <a:cxn ang="0">
                  <a:pos x="169" y="1338"/>
                </a:cxn>
                <a:cxn ang="0">
                  <a:pos x="180" y="1371"/>
                </a:cxn>
                <a:cxn ang="0">
                  <a:pos x="195" y="1402"/>
                </a:cxn>
                <a:cxn ang="0">
                  <a:pos x="214" y="1428"/>
                </a:cxn>
                <a:cxn ang="0">
                  <a:pos x="235" y="1450"/>
                </a:cxn>
                <a:cxn ang="0">
                  <a:pos x="260" y="1470"/>
                </a:cxn>
                <a:cxn ang="0">
                  <a:pos x="284" y="1484"/>
                </a:cxn>
                <a:cxn ang="0">
                  <a:pos x="310" y="1494"/>
                </a:cxn>
                <a:cxn ang="0">
                  <a:pos x="338" y="1497"/>
                </a:cxn>
                <a:cxn ang="0">
                  <a:pos x="1211" y="1493"/>
                </a:cxn>
                <a:cxn ang="0">
                  <a:pos x="1298" y="1496"/>
                </a:cxn>
                <a:cxn ang="0">
                  <a:pos x="1358" y="1494"/>
                </a:cxn>
                <a:cxn ang="0">
                  <a:pos x="1414" y="1486"/>
                </a:cxn>
                <a:cxn ang="0">
                  <a:pos x="1451" y="1473"/>
                </a:cxn>
                <a:cxn ang="0">
                  <a:pos x="1474" y="1460"/>
                </a:cxn>
                <a:cxn ang="0">
                  <a:pos x="1493" y="1445"/>
                </a:cxn>
                <a:cxn ang="0">
                  <a:pos x="1508" y="1424"/>
                </a:cxn>
                <a:cxn ang="0">
                  <a:pos x="1521" y="1402"/>
                </a:cxn>
                <a:cxn ang="0">
                  <a:pos x="1529" y="1372"/>
                </a:cxn>
                <a:cxn ang="0">
                  <a:pos x="1532" y="1298"/>
                </a:cxn>
                <a:cxn ang="0">
                  <a:pos x="1542" y="126"/>
                </a:cxn>
                <a:cxn ang="0">
                  <a:pos x="1565" y="89"/>
                </a:cxn>
                <a:cxn ang="0">
                  <a:pos x="1597" y="53"/>
                </a:cxn>
                <a:cxn ang="0">
                  <a:pos x="1641" y="17"/>
                </a:cxn>
                <a:cxn ang="0">
                  <a:pos x="1552" y="37"/>
                </a:cxn>
                <a:cxn ang="0">
                  <a:pos x="1386" y="84"/>
                </a:cxn>
                <a:cxn ang="0">
                  <a:pos x="1280" y="108"/>
                </a:cxn>
                <a:cxn ang="0">
                  <a:pos x="1180" y="130"/>
                </a:cxn>
                <a:cxn ang="0">
                  <a:pos x="1079" y="147"/>
                </a:cxn>
                <a:cxn ang="0">
                  <a:pos x="981" y="159"/>
                </a:cxn>
                <a:cxn ang="0">
                  <a:pos x="884" y="165"/>
                </a:cxn>
                <a:cxn ang="0">
                  <a:pos x="786" y="167"/>
                </a:cxn>
                <a:cxn ang="0">
                  <a:pos x="689" y="164"/>
                </a:cxn>
                <a:cxn ang="0">
                  <a:pos x="591" y="154"/>
                </a:cxn>
                <a:cxn ang="0">
                  <a:pos x="491" y="141"/>
                </a:cxn>
                <a:cxn ang="0">
                  <a:pos x="388" y="121"/>
                </a:cxn>
                <a:cxn ang="0">
                  <a:pos x="282" y="95"/>
                </a:cxn>
                <a:cxn ang="0">
                  <a:pos x="174" y="65"/>
                </a:cxn>
                <a:cxn ang="0">
                  <a:pos x="60" y="29"/>
                </a:cxn>
              </a:cxnLst>
              <a:rect l="0" t="0" r="r" b="b"/>
              <a:pathLst>
                <a:path w="1669" h="1497">
                  <a:moveTo>
                    <a:pt x="0" y="8"/>
                  </a:moveTo>
                  <a:lnTo>
                    <a:pt x="45" y="32"/>
                  </a:lnTo>
                  <a:lnTo>
                    <a:pt x="87" y="53"/>
                  </a:lnTo>
                  <a:lnTo>
                    <a:pt x="109" y="65"/>
                  </a:lnTo>
                  <a:lnTo>
                    <a:pt x="128" y="78"/>
                  </a:lnTo>
                  <a:lnTo>
                    <a:pt x="148" y="94"/>
                  </a:lnTo>
                  <a:lnTo>
                    <a:pt x="169" y="112"/>
                  </a:lnTo>
                  <a:lnTo>
                    <a:pt x="169" y="1338"/>
                  </a:lnTo>
                  <a:lnTo>
                    <a:pt x="174" y="1354"/>
                  </a:lnTo>
                  <a:lnTo>
                    <a:pt x="180" y="1371"/>
                  </a:lnTo>
                  <a:lnTo>
                    <a:pt x="187" y="1387"/>
                  </a:lnTo>
                  <a:lnTo>
                    <a:pt x="195" y="1402"/>
                  </a:lnTo>
                  <a:lnTo>
                    <a:pt x="204" y="1415"/>
                  </a:lnTo>
                  <a:lnTo>
                    <a:pt x="214" y="1428"/>
                  </a:lnTo>
                  <a:lnTo>
                    <a:pt x="224" y="1441"/>
                  </a:lnTo>
                  <a:lnTo>
                    <a:pt x="235" y="1450"/>
                  </a:lnTo>
                  <a:lnTo>
                    <a:pt x="247" y="1462"/>
                  </a:lnTo>
                  <a:lnTo>
                    <a:pt x="260" y="1470"/>
                  </a:lnTo>
                  <a:lnTo>
                    <a:pt x="271" y="1478"/>
                  </a:lnTo>
                  <a:lnTo>
                    <a:pt x="284" y="1484"/>
                  </a:lnTo>
                  <a:lnTo>
                    <a:pt x="297" y="1489"/>
                  </a:lnTo>
                  <a:lnTo>
                    <a:pt x="310" y="1494"/>
                  </a:lnTo>
                  <a:lnTo>
                    <a:pt x="323" y="1496"/>
                  </a:lnTo>
                  <a:lnTo>
                    <a:pt x="338" y="1497"/>
                  </a:lnTo>
                  <a:lnTo>
                    <a:pt x="1159" y="1493"/>
                  </a:lnTo>
                  <a:lnTo>
                    <a:pt x="1211" y="1493"/>
                  </a:lnTo>
                  <a:lnTo>
                    <a:pt x="1269" y="1496"/>
                  </a:lnTo>
                  <a:lnTo>
                    <a:pt x="1298" y="1496"/>
                  </a:lnTo>
                  <a:lnTo>
                    <a:pt x="1329" y="1496"/>
                  </a:lnTo>
                  <a:lnTo>
                    <a:pt x="1358" y="1494"/>
                  </a:lnTo>
                  <a:lnTo>
                    <a:pt x="1386" y="1491"/>
                  </a:lnTo>
                  <a:lnTo>
                    <a:pt x="1414" y="1486"/>
                  </a:lnTo>
                  <a:lnTo>
                    <a:pt x="1440" y="1478"/>
                  </a:lnTo>
                  <a:lnTo>
                    <a:pt x="1451" y="1473"/>
                  </a:lnTo>
                  <a:lnTo>
                    <a:pt x="1463" y="1467"/>
                  </a:lnTo>
                  <a:lnTo>
                    <a:pt x="1474" y="1460"/>
                  </a:lnTo>
                  <a:lnTo>
                    <a:pt x="1484" y="1454"/>
                  </a:lnTo>
                  <a:lnTo>
                    <a:pt x="1493" y="1445"/>
                  </a:lnTo>
                  <a:lnTo>
                    <a:pt x="1502" y="1436"/>
                  </a:lnTo>
                  <a:lnTo>
                    <a:pt x="1508" y="1424"/>
                  </a:lnTo>
                  <a:lnTo>
                    <a:pt x="1516" y="1413"/>
                  </a:lnTo>
                  <a:lnTo>
                    <a:pt x="1521" y="1402"/>
                  </a:lnTo>
                  <a:lnTo>
                    <a:pt x="1526" y="1387"/>
                  </a:lnTo>
                  <a:lnTo>
                    <a:pt x="1529" y="1372"/>
                  </a:lnTo>
                  <a:lnTo>
                    <a:pt x="1532" y="1356"/>
                  </a:lnTo>
                  <a:lnTo>
                    <a:pt x="1532" y="1298"/>
                  </a:lnTo>
                  <a:lnTo>
                    <a:pt x="1532" y="144"/>
                  </a:lnTo>
                  <a:lnTo>
                    <a:pt x="1542" y="126"/>
                  </a:lnTo>
                  <a:lnTo>
                    <a:pt x="1554" y="108"/>
                  </a:lnTo>
                  <a:lnTo>
                    <a:pt x="1565" y="89"/>
                  </a:lnTo>
                  <a:lnTo>
                    <a:pt x="1580" y="71"/>
                  </a:lnTo>
                  <a:lnTo>
                    <a:pt x="1597" y="53"/>
                  </a:lnTo>
                  <a:lnTo>
                    <a:pt x="1619" y="35"/>
                  </a:lnTo>
                  <a:lnTo>
                    <a:pt x="1641" y="17"/>
                  </a:lnTo>
                  <a:lnTo>
                    <a:pt x="1669" y="0"/>
                  </a:lnTo>
                  <a:lnTo>
                    <a:pt x="1552" y="37"/>
                  </a:lnTo>
                  <a:lnTo>
                    <a:pt x="1441" y="69"/>
                  </a:lnTo>
                  <a:lnTo>
                    <a:pt x="1386" y="84"/>
                  </a:lnTo>
                  <a:lnTo>
                    <a:pt x="1334" y="97"/>
                  </a:lnTo>
                  <a:lnTo>
                    <a:pt x="1280" y="108"/>
                  </a:lnTo>
                  <a:lnTo>
                    <a:pt x="1230" y="120"/>
                  </a:lnTo>
                  <a:lnTo>
                    <a:pt x="1180" y="130"/>
                  </a:lnTo>
                  <a:lnTo>
                    <a:pt x="1129" y="139"/>
                  </a:lnTo>
                  <a:lnTo>
                    <a:pt x="1079" y="147"/>
                  </a:lnTo>
                  <a:lnTo>
                    <a:pt x="1030" y="154"/>
                  </a:lnTo>
                  <a:lnTo>
                    <a:pt x="981" y="159"/>
                  </a:lnTo>
                  <a:lnTo>
                    <a:pt x="933" y="162"/>
                  </a:lnTo>
                  <a:lnTo>
                    <a:pt x="884" y="165"/>
                  </a:lnTo>
                  <a:lnTo>
                    <a:pt x="835" y="167"/>
                  </a:lnTo>
                  <a:lnTo>
                    <a:pt x="786" y="167"/>
                  </a:lnTo>
                  <a:lnTo>
                    <a:pt x="738" y="165"/>
                  </a:lnTo>
                  <a:lnTo>
                    <a:pt x="689" y="164"/>
                  </a:lnTo>
                  <a:lnTo>
                    <a:pt x="640" y="160"/>
                  </a:lnTo>
                  <a:lnTo>
                    <a:pt x="591" y="154"/>
                  </a:lnTo>
                  <a:lnTo>
                    <a:pt x="541" y="149"/>
                  </a:lnTo>
                  <a:lnTo>
                    <a:pt x="491" y="141"/>
                  </a:lnTo>
                  <a:lnTo>
                    <a:pt x="440" y="131"/>
                  </a:lnTo>
                  <a:lnTo>
                    <a:pt x="388" y="121"/>
                  </a:lnTo>
                  <a:lnTo>
                    <a:pt x="336" y="108"/>
                  </a:lnTo>
                  <a:lnTo>
                    <a:pt x="282" y="95"/>
                  </a:lnTo>
                  <a:lnTo>
                    <a:pt x="229" y="81"/>
                  </a:lnTo>
                  <a:lnTo>
                    <a:pt x="174" y="65"/>
                  </a:lnTo>
                  <a:lnTo>
                    <a:pt x="117" y="47"/>
                  </a:lnTo>
                  <a:lnTo>
                    <a:pt x="60" y="29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81068" y="3438876"/>
              <a:ext cx="1948323" cy="46042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104" y="29"/>
                </a:cxn>
                <a:cxn ang="0">
                  <a:pos x="207" y="21"/>
                </a:cxn>
                <a:cxn ang="0">
                  <a:pos x="309" y="13"/>
                </a:cxn>
                <a:cxn ang="0">
                  <a:pos x="413" y="8"/>
                </a:cxn>
                <a:cxn ang="0">
                  <a:pos x="515" y="5"/>
                </a:cxn>
                <a:cxn ang="0">
                  <a:pos x="618" y="1"/>
                </a:cxn>
                <a:cxn ang="0">
                  <a:pos x="722" y="0"/>
                </a:cxn>
                <a:cxn ang="0">
                  <a:pos x="826" y="0"/>
                </a:cxn>
                <a:cxn ang="0">
                  <a:pos x="930" y="0"/>
                </a:cxn>
                <a:cxn ang="0">
                  <a:pos x="1036" y="1"/>
                </a:cxn>
                <a:cxn ang="0">
                  <a:pos x="1141" y="3"/>
                </a:cxn>
                <a:cxn ang="0">
                  <a:pos x="1247" y="6"/>
                </a:cxn>
                <a:cxn ang="0">
                  <a:pos x="1352" y="11"/>
                </a:cxn>
                <a:cxn ang="0">
                  <a:pos x="1458" y="18"/>
                </a:cxn>
                <a:cxn ang="0">
                  <a:pos x="1564" y="26"/>
                </a:cxn>
                <a:cxn ang="0">
                  <a:pos x="1668" y="34"/>
                </a:cxn>
              </a:cxnLst>
              <a:rect l="0" t="0" r="r" b="b"/>
              <a:pathLst>
                <a:path w="1668" h="39">
                  <a:moveTo>
                    <a:pt x="0" y="39"/>
                  </a:moveTo>
                  <a:lnTo>
                    <a:pt x="104" y="29"/>
                  </a:lnTo>
                  <a:lnTo>
                    <a:pt x="207" y="21"/>
                  </a:lnTo>
                  <a:lnTo>
                    <a:pt x="309" y="13"/>
                  </a:lnTo>
                  <a:lnTo>
                    <a:pt x="413" y="8"/>
                  </a:lnTo>
                  <a:lnTo>
                    <a:pt x="515" y="5"/>
                  </a:lnTo>
                  <a:lnTo>
                    <a:pt x="618" y="1"/>
                  </a:lnTo>
                  <a:lnTo>
                    <a:pt x="722" y="0"/>
                  </a:lnTo>
                  <a:lnTo>
                    <a:pt x="826" y="0"/>
                  </a:lnTo>
                  <a:lnTo>
                    <a:pt x="930" y="0"/>
                  </a:lnTo>
                  <a:lnTo>
                    <a:pt x="1036" y="1"/>
                  </a:lnTo>
                  <a:lnTo>
                    <a:pt x="1141" y="3"/>
                  </a:lnTo>
                  <a:lnTo>
                    <a:pt x="1247" y="6"/>
                  </a:lnTo>
                  <a:lnTo>
                    <a:pt x="1352" y="11"/>
                  </a:lnTo>
                  <a:lnTo>
                    <a:pt x="1458" y="18"/>
                  </a:lnTo>
                  <a:lnTo>
                    <a:pt x="1564" y="26"/>
                  </a:lnTo>
                  <a:lnTo>
                    <a:pt x="1668" y="34"/>
                  </a:lnTo>
                </a:path>
              </a:pathLst>
            </a:custGeom>
            <a:grpFill/>
            <a:ln w="19050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05" name="Oval 104"/>
          <p:cNvSpPr/>
          <p:nvPr/>
        </p:nvSpPr>
        <p:spPr>
          <a:xfrm>
            <a:off x="3400618" y="2581049"/>
            <a:ext cx="2073852" cy="80455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powde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2758762" y="2800138"/>
            <a:ext cx="3276600" cy="1065813"/>
            <a:chOff x="4343400" y="2116931"/>
            <a:chExt cx="3276600" cy="1066800"/>
          </a:xfrm>
        </p:grpSpPr>
        <p:pic>
          <p:nvPicPr>
            <p:cNvPr id="107" name="Picture 2" descr="\\192.168.1.18\mt_school\2014_15\03 ICSE\Std. X\TAT\Science\Chemistry\epsom-salt_300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4617720" y="2726531"/>
              <a:ext cx="2743200" cy="457200"/>
            </a:xfrm>
            <a:prstGeom prst="rect">
              <a:avLst/>
            </a:prstGeom>
            <a:noFill/>
          </p:spPr>
        </p:pic>
        <p:sp>
          <p:nvSpPr>
            <p:cNvPr id="108" name="Arc 107"/>
            <p:cNvSpPr/>
            <p:nvPr/>
          </p:nvSpPr>
          <p:spPr>
            <a:xfrm flipV="1">
              <a:off x="4343400" y="2116931"/>
              <a:ext cx="3276600" cy="990600"/>
            </a:xfrm>
            <a:prstGeom prst="arc">
              <a:avLst>
                <a:gd name="adj1" fmla="val 10849612"/>
                <a:gd name="adj2" fmla="val 21316765"/>
              </a:avLst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368362" y="3789822"/>
            <a:ext cx="2209800" cy="1065813"/>
            <a:chOff x="762000" y="3790950"/>
            <a:chExt cx="2209800" cy="1066800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902525" y="3790950"/>
              <a:ext cx="1916875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16200000" flipH="1">
              <a:off x="2095500" y="3981450"/>
              <a:ext cx="1066800" cy="6858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5400000" flipH="1" flipV="1">
              <a:off x="571500" y="3981450"/>
              <a:ext cx="1066800" cy="6858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292162" y="2419350"/>
            <a:ext cx="2286000" cy="1146700"/>
            <a:chOff x="4876800" y="1812134"/>
            <a:chExt cx="2286000" cy="1147761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pic>
          <p:nvPicPr>
            <p:cNvPr id="115" name="Picture 2" descr="\\192.168.1.18\mt_school\2014_15\03 ICSE\Std. X\TAT\Science\Chemistry\Plate_06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4000" b="25333"/>
            <a:stretch>
              <a:fillRect/>
            </a:stretch>
          </p:blipFill>
          <p:spPr bwMode="auto">
            <a:xfrm>
              <a:off x="4876800" y="1812134"/>
              <a:ext cx="2286000" cy="990600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 prst="softRound"/>
            </a:sp3d>
          </p:spPr>
        </p:pic>
        <p:sp>
          <p:nvSpPr>
            <p:cNvPr id="116" name="Moon 115"/>
            <p:cNvSpPr/>
            <p:nvPr/>
          </p:nvSpPr>
          <p:spPr>
            <a:xfrm rot="16200000">
              <a:off x="5753103" y="1588297"/>
              <a:ext cx="533397" cy="2209800"/>
            </a:xfrm>
            <a:prstGeom prst="moon">
              <a:avLst>
                <a:gd name="adj" fmla="val 3936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Freeform 117"/>
          <p:cNvSpPr/>
          <p:nvPr/>
        </p:nvSpPr>
        <p:spPr>
          <a:xfrm rot="6498657" flipH="1">
            <a:off x="2136495" y="985939"/>
            <a:ext cx="655523" cy="446664"/>
          </a:xfrm>
          <a:custGeom>
            <a:avLst/>
            <a:gdLst>
              <a:gd name="connsiteX0" fmla="*/ 0 w 367319"/>
              <a:gd name="connsiteY0" fmla="*/ 155086 h 783431"/>
              <a:gd name="connsiteX1" fmla="*/ 45424 w 367319"/>
              <a:gd name="connsiteY1" fmla="*/ 45424 h 783431"/>
              <a:gd name="connsiteX2" fmla="*/ 155086 w 367319"/>
              <a:gd name="connsiteY2" fmla="*/ 1 h 783431"/>
              <a:gd name="connsiteX3" fmla="*/ 212233 w 367319"/>
              <a:gd name="connsiteY3" fmla="*/ 0 h 783431"/>
              <a:gd name="connsiteX4" fmla="*/ 321895 w 367319"/>
              <a:gd name="connsiteY4" fmla="*/ 45424 h 783431"/>
              <a:gd name="connsiteX5" fmla="*/ 367318 w 367319"/>
              <a:gd name="connsiteY5" fmla="*/ 155086 h 783431"/>
              <a:gd name="connsiteX6" fmla="*/ 367319 w 367319"/>
              <a:gd name="connsiteY6" fmla="*/ 628345 h 783431"/>
              <a:gd name="connsiteX7" fmla="*/ 321895 w 367319"/>
              <a:gd name="connsiteY7" fmla="*/ 738007 h 783431"/>
              <a:gd name="connsiteX8" fmla="*/ 212233 w 367319"/>
              <a:gd name="connsiteY8" fmla="*/ 783431 h 783431"/>
              <a:gd name="connsiteX9" fmla="*/ 155086 w 367319"/>
              <a:gd name="connsiteY9" fmla="*/ 783431 h 783431"/>
              <a:gd name="connsiteX10" fmla="*/ 45424 w 367319"/>
              <a:gd name="connsiteY10" fmla="*/ 738007 h 783431"/>
              <a:gd name="connsiteX11" fmla="*/ 0 w 367319"/>
              <a:gd name="connsiteY11" fmla="*/ 628345 h 783431"/>
              <a:gd name="connsiteX12" fmla="*/ 0 w 367319"/>
              <a:gd name="connsiteY12" fmla="*/ 155086 h 783431"/>
              <a:gd name="connsiteX0" fmla="*/ 0 w 367319"/>
              <a:gd name="connsiteY0" fmla="*/ 155086 h 783431"/>
              <a:gd name="connsiteX1" fmla="*/ 45424 w 367319"/>
              <a:gd name="connsiteY1" fmla="*/ 45424 h 783431"/>
              <a:gd name="connsiteX2" fmla="*/ 155086 w 367319"/>
              <a:gd name="connsiteY2" fmla="*/ 1 h 783431"/>
              <a:gd name="connsiteX3" fmla="*/ 321895 w 367319"/>
              <a:gd name="connsiteY3" fmla="*/ 45424 h 783431"/>
              <a:gd name="connsiteX4" fmla="*/ 367318 w 367319"/>
              <a:gd name="connsiteY4" fmla="*/ 155086 h 783431"/>
              <a:gd name="connsiteX5" fmla="*/ 367319 w 367319"/>
              <a:gd name="connsiteY5" fmla="*/ 628345 h 783431"/>
              <a:gd name="connsiteX6" fmla="*/ 321895 w 367319"/>
              <a:gd name="connsiteY6" fmla="*/ 738007 h 783431"/>
              <a:gd name="connsiteX7" fmla="*/ 212233 w 367319"/>
              <a:gd name="connsiteY7" fmla="*/ 783431 h 783431"/>
              <a:gd name="connsiteX8" fmla="*/ 155086 w 367319"/>
              <a:gd name="connsiteY8" fmla="*/ 783431 h 783431"/>
              <a:gd name="connsiteX9" fmla="*/ 45424 w 367319"/>
              <a:gd name="connsiteY9" fmla="*/ 738007 h 783431"/>
              <a:gd name="connsiteX10" fmla="*/ 0 w 367319"/>
              <a:gd name="connsiteY10" fmla="*/ 628345 h 783431"/>
              <a:gd name="connsiteX11" fmla="*/ 0 w 367319"/>
              <a:gd name="connsiteY11" fmla="*/ 155086 h 783431"/>
              <a:gd name="connsiteX0" fmla="*/ 8225 w 375544"/>
              <a:gd name="connsiteY0" fmla="*/ 127939 h 756284"/>
              <a:gd name="connsiteX1" fmla="*/ 53649 w 375544"/>
              <a:gd name="connsiteY1" fmla="*/ 18277 h 756284"/>
              <a:gd name="connsiteX2" fmla="*/ 330120 w 375544"/>
              <a:gd name="connsiteY2" fmla="*/ 18277 h 756284"/>
              <a:gd name="connsiteX3" fmla="*/ 375543 w 375544"/>
              <a:gd name="connsiteY3" fmla="*/ 127939 h 756284"/>
              <a:gd name="connsiteX4" fmla="*/ 375544 w 375544"/>
              <a:gd name="connsiteY4" fmla="*/ 601198 h 756284"/>
              <a:gd name="connsiteX5" fmla="*/ 330120 w 375544"/>
              <a:gd name="connsiteY5" fmla="*/ 710860 h 756284"/>
              <a:gd name="connsiteX6" fmla="*/ 220458 w 375544"/>
              <a:gd name="connsiteY6" fmla="*/ 756284 h 756284"/>
              <a:gd name="connsiteX7" fmla="*/ 163311 w 375544"/>
              <a:gd name="connsiteY7" fmla="*/ 756284 h 756284"/>
              <a:gd name="connsiteX8" fmla="*/ 53649 w 375544"/>
              <a:gd name="connsiteY8" fmla="*/ 710860 h 756284"/>
              <a:gd name="connsiteX9" fmla="*/ 8225 w 375544"/>
              <a:gd name="connsiteY9" fmla="*/ 601198 h 756284"/>
              <a:gd name="connsiteX10" fmla="*/ 8225 w 375544"/>
              <a:gd name="connsiteY10" fmla="*/ 127939 h 756284"/>
              <a:gd name="connsiteX0" fmla="*/ 0 w 367319"/>
              <a:gd name="connsiteY0" fmla="*/ 109662 h 738007"/>
              <a:gd name="connsiteX1" fmla="*/ 321895 w 367319"/>
              <a:gd name="connsiteY1" fmla="*/ 0 h 738007"/>
              <a:gd name="connsiteX2" fmla="*/ 367318 w 367319"/>
              <a:gd name="connsiteY2" fmla="*/ 109662 h 738007"/>
              <a:gd name="connsiteX3" fmla="*/ 367319 w 367319"/>
              <a:gd name="connsiteY3" fmla="*/ 582921 h 738007"/>
              <a:gd name="connsiteX4" fmla="*/ 321895 w 367319"/>
              <a:gd name="connsiteY4" fmla="*/ 692583 h 738007"/>
              <a:gd name="connsiteX5" fmla="*/ 212233 w 367319"/>
              <a:gd name="connsiteY5" fmla="*/ 738007 h 738007"/>
              <a:gd name="connsiteX6" fmla="*/ 155086 w 367319"/>
              <a:gd name="connsiteY6" fmla="*/ 738007 h 738007"/>
              <a:gd name="connsiteX7" fmla="*/ 45424 w 367319"/>
              <a:gd name="connsiteY7" fmla="*/ 692583 h 738007"/>
              <a:gd name="connsiteX8" fmla="*/ 0 w 367319"/>
              <a:gd name="connsiteY8" fmla="*/ 582921 h 738007"/>
              <a:gd name="connsiteX9" fmla="*/ 0 w 367319"/>
              <a:gd name="connsiteY9" fmla="*/ 109662 h 738007"/>
              <a:gd name="connsiteX0" fmla="*/ 0 w 367319"/>
              <a:gd name="connsiteY0" fmla="*/ 78877 h 707222"/>
              <a:gd name="connsiteX1" fmla="*/ 367318 w 367319"/>
              <a:gd name="connsiteY1" fmla="*/ 78877 h 707222"/>
              <a:gd name="connsiteX2" fmla="*/ 367319 w 367319"/>
              <a:gd name="connsiteY2" fmla="*/ 552136 h 707222"/>
              <a:gd name="connsiteX3" fmla="*/ 321895 w 367319"/>
              <a:gd name="connsiteY3" fmla="*/ 661798 h 707222"/>
              <a:gd name="connsiteX4" fmla="*/ 212233 w 367319"/>
              <a:gd name="connsiteY4" fmla="*/ 707222 h 707222"/>
              <a:gd name="connsiteX5" fmla="*/ 155086 w 367319"/>
              <a:gd name="connsiteY5" fmla="*/ 707222 h 707222"/>
              <a:gd name="connsiteX6" fmla="*/ 45424 w 367319"/>
              <a:gd name="connsiteY6" fmla="*/ 661798 h 707222"/>
              <a:gd name="connsiteX7" fmla="*/ 0 w 367319"/>
              <a:gd name="connsiteY7" fmla="*/ 552136 h 707222"/>
              <a:gd name="connsiteX8" fmla="*/ 0 w 367319"/>
              <a:gd name="connsiteY8" fmla="*/ 78877 h 707222"/>
              <a:gd name="connsiteX0" fmla="*/ 0 w 367319"/>
              <a:gd name="connsiteY0" fmla="*/ 0 h 628345"/>
              <a:gd name="connsiteX1" fmla="*/ 367318 w 367319"/>
              <a:gd name="connsiteY1" fmla="*/ 0 h 628345"/>
              <a:gd name="connsiteX2" fmla="*/ 367319 w 367319"/>
              <a:gd name="connsiteY2" fmla="*/ 473259 h 628345"/>
              <a:gd name="connsiteX3" fmla="*/ 321895 w 367319"/>
              <a:gd name="connsiteY3" fmla="*/ 582921 h 628345"/>
              <a:gd name="connsiteX4" fmla="*/ 212233 w 367319"/>
              <a:gd name="connsiteY4" fmla="*/ 628345 h 628345"/>
              <a:gd name="connsiteX5" fmla="*/ 155086 w 367319"/>
              <a:gd name="connsiteY5" fmla="*/ 628345 h 628345"/>
              <a:gd name="connsiteX6" fmla="*/ 45424 w 367319"/>
              <a:gd name="connsiteY6" fmla="*/ 582921 h 628345"/>
              <a:gd name="connsiteX7" fmla="*/ 0 w 367319"/>
              <a:gd name="connsiteY7" fmla="*/ 473259 h 628345"/>
              <a:gd name="connsiteX8" fmla="*/ 0 w 367319"/>
              <a:gd name="connsiteY8" fmla="*/ 0 h 62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7319" h="628345">
                <a:moveTo>
                  <a:pt x="0" y="0"/>
                </a:moveTo>
                <a:lnTo>
                  <a:pt x="367318" y="0"/>
                </a:lnTo>
                <a:cubicBezTo>
                  <a:pt x="367318" y="157753"/>
                  <a:pt x="367319" y="315506"/>
                  <a:pt x="367319" y="473259"/>
                </a:cubicBezTo>
                <a:cubicBezTo>
                  <a:pt x="367319" y="514390"/>
                  <a:pt x="350980" y="553837"/>
                  <a:pt x="321895" y="582921"/>
                </a:cubicBezTo>
                <a:cubicBezTo>
                  <a:pt x="292811" y="612005"/>
                  <a:pt x="253364" y="628345"/>
                  <a:pt x="212233" y="628345"/>
                </a:cubicBezTo>
                <a:lnTo>
                  <a:pt x="155086" y="628345"/>
                </a:lnTo>
                <a:cubicBezTo>
                  <a:pt x="113955" y="628345"/>
                  <a:pt x="74508" y="612006"/>
                  <a:pt x="45424" y="582921"/>
                </a:cubicBezTo>
                <a:cubicBezTo>
                  <a:pt x="16340" y="553837"/>
                  <a:pt x="0" y="514390"/>
                  <a:pt x="0" y="47325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 rot="13073098" flipH="1" flipV="1">
            <a:off x="2435452" y="1474875"/>
            <a:ext cx="1349261" cy="508140"/>
          </a:xfrm>
          <a:custGeom>
            <a:avLst/>
            <a:gdLst>
              <a:gd name="connsiteX0" fmla="*/ 12700 w 1549400"/>
              <a:gd name="connsiteY0" fmla="*/ 991520 h 1133079"/>
              <a:gd name="connsiteX1" fmla="*/ 19050 w 1549400"/>
              <a:gd name="connsiteY1" fmla="*/ 972470 h 1133079"/>
              <a:gd name="connsiteX2" fmla="*/ 19050 w 1549400"/>
              <a:gd name="connsiteY2" fmla="*/ 807370 h 1133079"/>
              <a:gd name="connsiteX3" fmla="*/ 6350 w 1549400"/>
              <a:gd name="connsiteY3" fmla="*/ 769270 h 1133079"/>
              <a:gd name="connsiteX4" fmla="*/ 0 w 1549400"/>
              <a:gd name="connsiteY4" fmla="*/ 750220 h 1133079"/>
              <a:gd name="connsiteX5" fmla="*/ 6350 w 1549400"/>
              <a:gd name="connsiteY5" fmla="*/ 661320 h 1133079"/>
              <a:gd name="connsiteX6" fmla="*/ 19050 w 1549400"/>
              <a:gd name="connsiteY6" fmla="*/ 623220 h 1133079"/>
              <a:gd name="connsiteX7" fmla="*/ 50800 w 1549400"/>
              <a:gd name="connsiteY7" fmla="*/ 496220 h 1133079"/>
              <a:gd name="connsiteX8" fmla="*/ 69850 w 1549400"/>
              <a:gd name="connsiteY8" fmla="*/ 483520 h 1133079"/>
              <a:gd name="connsiteX9" fmla="*/ 120650 w 1549400"/>
              <a:gd name="connsiteY9" fmla="*/ 470820 h 1133079"/>
              <a:gd name="connsiteX10" fmla="*/ 158750 w 1549400"/>
              <a:gd name="connsiteY10" fmla="*/ 445420 h 1133079"/>
              <a:gd name="connsiteX11" fmla="*/ 203200 w 1549400"/>
              <a:gd name="connsiteY11" fmla="*/ 426370 h 1133079"/>
              <a:gd name="connsiteX12" fmla="*/ 222250 w 1549400"/>
              <a:gd name="connsiteY12" fmla="*/ 420020 h 1133079"/>
              <a:gd name="connsiteX13" fmla="*/ 260350 w 1549400"/>
              <a:gd name="connsiteY13" fmla="*/ 394620 h 1133079"/>
              <a:gd name="connsiteX14" fmla="*/ 279400 w 1549400"/>
              <a:gd name="connsiteY14" fmla="*/ 381920 h 1133079"/>
              <a:gd name="connsiteX15" fmla="*/ 330200 w 1549400"/>
              <a:gd name="connsiteY15" fmla="*/ 350170 h 1133079"/>
              <a:gd name="connsiteX16" fmla="*/ 355600 w 1549400"/>
              <a:gd name="connsiteY16" fmla="*/ 337470 h 1133079"/>
              <a:gd name="connsiteX17" fmla="*/ 374650 w 1549400"/>
              <a:gd name="connsiteY17" fmla="*/ 318420 h 1133079"/>
              <a:gd name="connsiteX18" fmla="*/ 393700 w 1549400"/>
              <a:gd name="connsiteY18" fmla="*/ 312070 h 1133079"/>
              <a:gd name="connsiteX19" fmla="*/ 412750 w 1549400"/>
              <a:gd name="connsiteY19" fmla="*/ 299370 h 1133079"/>
              <a:gd name="connsiteX20" fmla="*/ 431800 w 1549400"/>
              <a:gd name="connsiteY20" fmla="*/ 293020 h 1133079"/>
              <a:gd name="connsiteX21" fmla="*/ 488950 w 1549400"/>
              <a:gd name="connsiteY21" fmla="*/ 280320 h 1133079"/>
              <a:gd name="connsiteX22" fmla="*/ 577850 w 1549400"/>
              <a:gd name="connsiteY22" fmla="*/ 267620 h 1133079"/>
              <a:gd name="connsiteX23" fmla="*/ 647700 w 1549400"/>
              <a:gd name="connsiteY23" fmla="*/ 254920 h 1133079"/>
              <a:gd name="connsiteX24" fmla="*/ 685800 w 1549400"/>
              <a:gd name="connsiteY24" fmla="*/ 242220 h 1133079"/>
              <a:gd name="connsiteX25" fmla="*/ 711200 w 1549400"/>
              <a:gd name="connsiteY25" fmla="*/ 235870 h 1133079"/>
              <a:gd name="connsiteX26" fmla="*/ 755650 w 1549400"/>
              <a:gd name="connsiteY26" fmla="*/ 216820 h 1133079"/>
              <a:gd name="connsiteX27" fmla="*/ 806450 w 1549400"/>
              <a:gd name="connsiteY27" fmla="*/ 204120 h 1133079"/>
              <a:gd name="connsiteX28" fmla="*/ 857250 w 1549400"/>
              <a:gd name="connsiteY28" fmla="*/ 178720 h 1133079"/>
              <a:gd name="connsiteX29" fmla="*/ 914400 w 1549400"/>
              <a:gd name="connsiteY29" fmla="*/ 166020 h 1133079"/>
              <a:gd name="connsiteX30" fmla="*/ 971550 w 1549400"/>
              <a:gd name="connsiteY30" fmla="*/ 159670 h 1133079"/>
              <a:gd name="connsiteX31" fmla="*/ 1003300 w 1549400"/>
              <a:gd name="connsiteY31" fmla="*/ 153320 h 1133079"/>
              <a:gd name="connsiteX32" fmla="*/ 1028700 w 1549400"/>
              <a:gd name="connsiteY32" fmla="*/ 146970 h 1133079"/>
              <a:gd name="connsiteX33" fmla="*/ 1085850 w 1549400"/>
              <a:gd name="connsiteY33" fmla="*/ 140620 h 1133079"/>
              <a:gd name="connsiteX34" fmla="*/ 1104900 w 1549400"/>
              <a:gd name="connsiteY34" fmla="*/ 134270 h 1133079"/>
              <a:gd name="connsiteX35" fmla="*/ 1143000 w 1549400"/>
              <a:gd name="connsiteY35" fmla="*/ 127920 h 1133079"/>
              <a:gd name="connsiteX36" fmla="*/ 1174750 w 1549400"/>
              <a:gd name="connsiteY36" fmla="*/ 108870 h 1133079"/>
              <a:gd name="connsiteX37" fmla="*/ 1231900 w 1549400"/>
              <a:gd name="connsiteY37" fmla="*/ 89820 h 1133079"/>
              <a:gd name="connsiteX38" fmla="*/ 1250950 w 1549400"/>
              <a:gd name="connsiteY38" fmla="*/ 83470 h 1133079"/>
              <a:gd name="connsiteX39" fmla="*/ 1276350 w 1549400"/>
              <a:gd name="connsiteY39" fmla="*/ 70770 h 1133079"/>
              <a:gd name="connsiteX40" fmla="*/ 1320800 w 1549400"/>
              <a:gd name="connsiteY40" fmla="*/ 51720 h 1133079"/>
              <a:gd name="connsiteX41" fmla="*/ 1339850 w 1549400"/>
              <a:gd name="connsiteY41" fmla="*/ 39020 h 1133079"/>
              <a:gd name="connsiteX42" fmla="*/ 1403350 w 1549400"/>
              <a:gd name="connsiteY42" fmla="*/ 19970 h 1133079"/>
              <a:gd name="connsiteX43" fmla="*/ 1479550 w 1549400"/>
              <a:gd name="connsiteY43" fmla="*/ 920 h 1133079"/>
              <a:gd name="connsiteX44" fmla="*/ 1543050 w 1549400"/>
              <a:gd name="connsiteY44" fmla="*/ 7270 h 1133079"/>
              <a:gd name="connsiteX45" fmla="*/ 1549400 w 1549400"/>
              <a:gd name="connsiteY45" fmla="*/ 26320 h 1133079"/>
              <a:gd name="connsiteX46" fmla="*/ 1524000 w 1549400"/>
              <a:gd name="connsiteY46" fmla="*/ 58070 h 1133079"/>
              <a:gd name="connsiteX47" fmla="*/ 1466850 w 1549400"/>
              <a:gd name="connsiteY47" fmla="*/ 70770 h 1133079"/>
              <a:gd name="connsiteX48" fmla="*/ 1422400 w 1549400"/>
              <a:gd name="connsiteY48" fmla="*/ 77120 h 1133079"/>
              <a:gd name="connsiteX49" fmla="*/ 1403350 w 1549400"/>
              <a:gd name="connsiteY49" fmla="*/ 89820 h 1133079"/>
              <a:gd name="connsiteX50" fmla="*/ 1358900 w 1549400"/>
              <a:gd name="connsiteY50" fmla="*/ 96170 h 1133079"/>
              <a:gd name="connsiteX51" fmla="*/ 1320800 w 1549400"/>
              <a:gd name="connsiteY51" fmla="*/ 108870 h 1133079"/>
              <a:gd name="connsiteX52" fmla="*/ 1301750 w 1549400"/>
              <a:gd name="connsiteY52" fmla="*/ 115220 h 1133079"/>
              <a:gd name="connsiteX53" fmla="*/ 1276350 w 1549400"/>
              <a:gd name="connsiteY53" fmla="*/ 127920 h 1133079"/>
              <a:gd name="connsiteX54" fmla="*/ 1257300 w 1549400"/>
              <a:gd name="connsiteY54" fmla="*/ 140620 h 1133079"/>
              <a:gd name="connsiteX55" fmla="*/ 1238250 w 1549400"/>
              <a:gd name="connsiteY55" fmla="*/ 146970 h 1133079"/>
              <a:gd name="connsiteX56" fmla="*/ 1187450 w 1549400"/>
              <a:gd name="connsiteY56" fmla="*/ 166020 h 1133079"/>
              <a:gd name="connsiteX57" fmla="*/ 1155700 w 1549400"/>
              <a:gd name="connsiteY57" fmla="*/ 172370 h 1133079"/>
              <a:gd name="connsiteX58" fmla="*/ 1117600 w 1549400"/>
              <a:gd name="connsiteY58" fmla="*/ 185070 h 1133079"/>
              <a:gd name="connsiteX59" fmla="*/ 1085850 w 1549400"/>
              <a:gd name="connsiteY59" fmla="*/ 191420 h 1133079"/>
              <a:gd name="connsiteX60" fmla="*/ 1047750 w 1549400"/>
              <a:gd name="connsiteY60" fmla="*/ 204120 h 1133079"/>
              <a:gd name="connsiteX61" fmla="*/ 996950 w 1549400"/>
              <a:gd name="connsiteY61" fmla="*/ 210470 h 1133079"/>
              <a:gd name="connsiteX62" fmla="*/ 958850 w 1549400"/>
              <a:gd name="connsiteY62" fmla="*/ 223170 h 1133079"/>
              <a:gd name="connsiteX63" fmla="*/ 939800 w 1549400"/>
              <a:gd name="connsiteY63" fmla="*/ 229520 h 1133079"/>
              <a:gd name="connsiteX64" fmla="*/ 920750 w 1549400"/>
              <a:gd name="connsiteY64" fmla="*/ 242220 h 1133079"/>
              <a:gd name="connsiteX65" fmla="*/ 876300 w 1549400"/>
              <a:gd name="connsiteY65" fmla="*/ 254920 h 1133079"/>
              <a:gd name="connsiteX66" fmla="*/ 825500 w 1549400"/>
              <a:gd name="connsiteY66" fmla="*/ 293020 h 1133079"/>
              <a:gd name="connsiteX67" fmla="*/ 781050 w 1549400"/>
              <a:gd name="connsiteY67" fmla="*/ 305720 h 1133079"/>
              <a:gd name="connsiteX68" fmla="*/ 762000 w 1549400"/>
              <a:gd name="connsiteY68" fmla="*/ 318420 h 1133079"/>
              <a:gd name="connsiteX69" fmla="*/ 742950 w 1549400"/>
              <a:gd name="connsiteY69" fmla="*/ 324770 h 1133079"/>
              <a:gd name="connsiteX70" fmla="*/ 717550 w 1549400"/>
              <a:gd name="connsiteY70" fmla="*/ 337470 h 1133079"/>
              <a:gd name="connsiteX71" fmla="*/ 698500 w 1549400"/>
              <a:gd name="connsiteY71" fmla="*/ 350170 h 1133079"/>
              <a:gd name="connsiteX72" fmla="*/ 660400 w 1549400"/>
              <a:gd name="connsiteY72" fmla="*/ 362870 h 1133079"/>
              <a:gd name="connsiteX73" fmla="*/ 641350 w 1549400"/>
              <a:gd name="connsiteY73" fmla="*/ 369220 h 1133079"/>
              <a:gd name="connsiteX74" fmla="*/ 615950 w 1549400"/>
              <a:gd name="connsiteY74" fmla="*/ 375570 h 1133079"/>
              <a:gd name="connsiteX75" fmla="*/ 577850 w 1549400"/>
              <a:gd name="connsiteY75" fmla="*/ 388270 h 1133079"/>
              <a:gd name="connsiteX76" fmla="*/ 558800 w 1549400"/>
              <a:gd name="connsiteY76" fmla="*/ 394620 h 1133079"/>
              <a:gd name="connsiteX77" fmla="*/ 508000 w 1549400"/>
              <a:gd name="connsiteY77" fmla="*/ 420020 h 1133079"/>
              <a:gd name="connsiteX78" fmla="*/ 482600 w 1549400"/>
              <a:gd name="connsiteY78" fmla="*/ 426370 h 1133079"/>
              <a:gd name="connsiteX79" fmla="*/ 425450 w 1549400"/>
              <a:gd name="connsiteY79" fmla="*/ 445420 h 1133079"/>
              <a:gd name="connsiteX80" fmla="*/ 406400 w 1549400"/>
              <a:gd name="connsiteY80" fmla="*/ 451770 h 1133079"/>
              <a:gd name="connsiteX81" fmla="*/ 387350 w 1549400"/>
              <a:gd name="connsiteY81" fmla="*/ 458120 h 1133079"/>
              <a:gd name="connsiteX82" fmla="*/ 355600 w 1549400"/>
              <a:gd name="connsiteY82" fmla="*/ 464470 h 1133079"/>
              <a:gd name="connsiteX83" fmla="*/ 317500 w 1549400"/>
              <a:gd name="connsiteY83" fmla="*/ 477170 h 1133079"/>
              <a:gd name="connsiteX84" fmla="*/ 298450 w 1549400"/>
              <a:gd name="connsiteY84" fmla="*/ 483520 h 1133079"/>
              <a:gd name="connsiteX85" fmla="*/ 279400 w 1549400"/>
              <a:gd name="connsiteY85" fmla="*/ 489870 h 1133079"/>
              <a:gd name="connsiteX86" fmla="*/ 260350 w 1549400"/>
              <a:gd name="connsiteY86" fmla="*/ 502570 h 1133079"/>
              <a:gd name="connsiteX87" fmla="*/ 241300 w 1549400"/>
              <a:gd name="connsiteY87" fmla="*/ 508920 h 1133079"/>
              <a:gd name="connsiteX88" fmla="*/ 222250 w 1549400"/>
              <a:gd name="connsiteY88" fmla="*/ 521620 h 1133079"/>
              <a:gd name="connsiteX89" fmla="*/ 196850 w 1549400"/>
              <a:gd name="connsiteY89" fmla="*/ 534320 h 1133079"/>
              <a:gd name="connsiteX90" fmla="*/ 165100 w 1549400"/>
              <a:gd name="connsiteY90" fmla="*/ 559720 h 1133079"/>
              <a:gd name="connsiteX91" fmla="*/ 127000 w 1549400"/>
              <a:gd name="connsiteY91" fmla="*/ 585120 h 1133079"/>
              <a:gd name="connsiteX92" fmla="*/ 107950 w 1549400"/>
              <a:gd name="connsiteY92" fmla="*/ 623220 h 1133079"/>
              <a:gd name="connsiteX93" fmla="*/ 88900 w 1549400"/>
              <a:gd name="connsiteY93" fmla="*/ 686720 h 1133079"/>
              <a:gd name="connsiteX94" fmla="*/ 76200 w 1549400"/>
              <a:gd name="connsiteY94" fmla="*/ 724820 h 1133079"/>
              <a:gd name="connsiteX95" fmla="*/ 82550 w 1549400"/>
              <a:gd name="connsiteY95" fmla="*/ 807370 h 1133079"/>
              <a:gd name="connsiteX96" fmla="*/ 88900 w 1549400"/>
              <a:gd name="connsiteY96" fmla="*/ 839120 h 1133079"/>
              <a:gd name="connsiteX97" fmla="*/ 82550 w 1549400"/>
              <a:gd name="connsiteY97" fmla="*/ 934370 h 1133079"/>
              <a:gd name="connsiteX98" fmla="*/ 63500 w 1549400"/>
              <a:gd name="connsiteY98" fmla="*/ 991520 h 1133079"/>
              <a:gd name="connsiteX99" fmla="*/ 57150 w 1549400"/>
              <a:gd name="connsiteY99" fmla="*/ 1016920 h 1133079"/>
              <a:gd name="connsiteX100" fmla="*/ 50800 w 1549400"/>
              <a:gd name="connsiteY100" fmla="*/ 1035970 h 1133079"/>
              <a:gd name="connsiteX101" fmla="*/ 25400 w 1549400"/>
              <a:gd name="connsiteY101" fmla="*/ 1131220 h 1133079"/>
              <a:gd name="connsiteX102" fmla="*/ 19050 w 1549400"/>
              <a:gd name="connsiteY102" fmla="*/ 1074070 h 1133079"/>
              <a:gd name="connsiteX103" fmla="*/ 6350 w 1549400"/>
              <a:gd name="connsiteY103" fmla="*/ 1055020 h 1133079"/>
              <a:gd name="connsiteX104" fmla="*/ 12700 w 1549400"/>
              <a:gd name="connsiteY104" fmla="*/ 991520 h 1133079"/>
              <a:gd name="connsiteX0" fmla="*/ 12700 w 1549400"/>
              <a:gd name="connsiteY0" fmla="*/ 991520 h 2483770"/>
              <a:gd name="connsiteX1" fmla="*/ 19050 w 1549400"/>
              <a:gd name="connsiteY1" fmla="*/ 972470 h 2483770"/>
              <a:gd name="connsiteX2" fmla="*/ 19050 w 1549400"/>
              <a:gd name="connsiteY2" fmla="*/ 807370 h 2483770"/>
              <a:gd name="connsiteX3" fmla="*/ 6350 w 1549400"/>
              <a:gd name="connsiteY3" fmla="*/ 769270 h 2483770"/>
              <a:gd name="connsiteX4" fmla="*/ 0 w 1549400"/>
              <a:gd name="connsiteY4" fmla="*/ 750220 h 2483770"/>
              <a:gd name="connsiteX5" fmla="*/ 6350 w 1549400"/>
              <a:gd name="connsiteY5" fmla="*/ 661320 h 2483770"/>
              <a:gd name="connsiteX6" fmla="*/ 19050 w 1549400"/>
              <a:gd name="connsiteY6" fmla="*/ 623220 h 2483770"/>
              <a:gd name="connsiteX7" fmla="*/ 50800 w 1549400"/>
              <a:gd name="connsiteY7" fmla="*/ 496220 h 2483770"/>
              <a:gd name="connsiteX8" fmla="*/ 69850 w 1549400"/>
              <a:gd name="connsiteY8" fmla="*/ 483520 h 2483770"/>
              <a:gd name="connsiteX9" fmla="*/ 120650 w 1549400"/>
              <a:gd name="connsiteY9" fmla="*/ 470820 h 2483770"/>
              <a:gd name="connsiteX10" fmla="*/ 158750 w 1549400"/>
              <a:gd name="connsiteY10" fmla="*/ 445420 h 2483770"/>
              <a:gd name="connsiteX11" fmla="*/ 203200 w 1549400"/>
              <a:gd name="connsiteY11" fmla="*/ 426370 h 2483770"/>
              <a:gd name="connsiteX12" fmla="*/ 222250 w 1549400"/>
              <a:gd name="connsiteY12" fmla="*/ 420020 h 2483770"/>
              <a:gd name="connsiteX13" fmla="*/ 260350 w 1549400"/>
              <a:gd name="connsiteY13" fmla="*/ 394620 h 2483770"/>
              <a:gd name="connsiteX14" fmla="*/ 279400 w 1549400"/>
              <a:gd name="connsiteY14" fmla="*/ 381920 h 2483770"/>
              <a:gd name="connsiteX15" fmla="*/ 330200 w 1549400"/>
              <a:gd name="connsiteY15" fmla="*/ 350170 h 2483770"/>
              <a:gd name="connsiteX16" fmla="*/ 355600 w 1549400"/>
              <a:gd name="connsiteY16" fmla="*/ 337470 h 2483770"/>
              <a:gd name="connsiteX17" fmla="*/ 374650 w 1549400"/>
              <a:gd name="connsiteY17" fmla="*/ 318420 h 2483770"/>
              <a:gd name="connsiteX18" fmla="*/ 393700 w 1549400"/>
              <a:gd name="connsiteY18" fmla="*/ 312070 h 2483770"/>
              <a:gd name="connsiteX19" fmla="*/ 412750 w 1549400"/>
              <a:gd name="connsiteY19" fmla="*/ 299370 h 2483770"/>
              <a:gd name="connsiteX20" fmla="*/ 431800 w 1549400"/>
              <a:gd name="connsiteY20" fmla="*/ 293020 h 2483770"/>
              <a:gd name="connsiteX21" fmla="*/ 488950 w 1549400"/>
              <a:gd name="connsiteY21" fmla="*/ 280320 h 2483770"/>
              <a:gd name="connsiteX22" fmla="*/ 577850 w 1549400"/>
              <a:gd name="connsiteY22" fmla="*/ 267620 h 2483770"/>
              <a:gd name="connsiteX23" fmla="*/ 647700 w 1549400"/>
              <a:gd name="connsiteY23" fmla="*/ 254920 h 2483770"/>
              <a:gd name="connsiteX24" fmla="*/ 685800 w 1549400"/>
              <a:gd name="connsiteY24" fmla="*/ 242220 h 2483770"/>
              <a:gd name="connsiteX25" fmla="*/ 711200 w 1549400"/>
              <a:gd name="connsiteY25" fmla="*/ 235870 h 2483770"/>
              <a:gd name="connsiteX26" fmla="*/ 755650 w 1549400"/>
              <a:gd name="connsiteY26" fmla="*/ 216820 h 2483770"/>
              <a:gd name="connsiteX27" fmla="*/ 806450 w 1549400"/>
              <a:gd name="connsiteY27" fmla="*/ 204120 h 2483770"/>
              <a:gd name="connsiteX28" fmla="*/ 857250 w 1549400"/>
              <a:gd name="connsiteY28" fmla="*/ 178720 h 2483770"/>
              <a:gd name="connsiteX29" fmla="*/ 914400 w 1549400"/>
              <a:gd name="connsiteY29" fmla="*/ 166020 h 2483770"/>
              <a:gd name="connsiteX30" fmla="*/ 971550 w 1549400"/>
              <a:gd name="connsiteY30" fmla="*/ 159670 h 2483770"/>
              <a:gd name="connsiteX31" fmla="*/ 1003300 w 1549400"/>
              <a:gd name="connsiteY31" fmla="*/ 153320 h 2483770"/>
              <a:gd name="connsiteX32" fmla="*/ 1028700 w 1549400"/>
              <a:gd name="connsiteY32" fmla="*/ 146970 h 2483770"/>
              <a:gd name="connsiteX33" fmla="*/ 1085850 w 1549400"/>
              <a:gd name="connsiteY33" fmla="*/ 140620 h 2483770"/>
              <a:gd name="connsiteX34" fmla="*/ 1104900 w 1549400"/>
              <a:gd name="connsiteY34" fmla="*/ 134270 h 2483770"/>
              <a:gd name="connsiteX35" fmla="*/ 1143000 w 1549400"/>
              <a:gd name="connsiteY35" fmla="*/ 127920 h 2483770"/>
              <a:gd name="connsiteX36" fmla="*/ 1174750 w 1549400"/>
              <a:gd name="connsiteY36" fmla="*/ 108870 h 2483770"/>
              <a:gd name="connsiteX37" fmla="*/ 1231900 w 1549400"/>
              <a:gd name="connsiteY37" fmla="*/ 89820 h 2483770"/>
              <a:gd name="connsiteX38" fmla="*/ 1250950 w 1549400"/>
              <a:gd name="connsiteY38" fmla="*/ 83470 h 2483770"/>
              <a:gd name="connsiteX39" fmla="*/ 1276350 w 1549400"/>
              <a:gd name="connsiteY39" fmla="*/ 70770 h 2483770"/>
              <a:gd name="connsiteX40" fmla="*/ 1320800 w 1549400"/>
              <a:gd name="connsiteY40" fmla="*/ 51720 h 2483770"/>
              <a:gd name="connsiteX41" fmla="*/ 1339850 w 1549400"/>
              <a:gd name="connsiteY41" fmla="*/ 39020 h 2483770"/>
              <a:gd name="connsiteX42" fmla="*/ 1403350 w 1549400"/>
              <a:gd name="connsiteY42" fmla="*/ 19970 h 2483770"/>
              <a:gd name="connsiteX43" fmla="*/ 1479550 w 1549400"/>
              <a:gd name="connsiteY43" fmla="*/ 920 h 2483770"/>
              <a:gd name="connsiteX44" fmla="*/ 1543050 w 1549400"/>
              <a:gd name="connsiteY44" fmla="*/ 7270 h 2483770"/>
              <a:gd name="connsiteX45" fmla="*/ 1549400 w 1549400"/>
              <a:gd name="connsiteY45" fmla="*/ 26320 h 2483770"/>
              <a:gd name="connsiteX46" fmla="*/ 1524000 w 1549400"/>
              <a:gd name="connsiteY46" fmla="*/ 58070 h 2483770"/>
              <a:gd name="connsiteX47" fmla="*/ 1466850 w 1549400"/>
              <a:gd name="connsiteY47" fmla="*/ 70770 h 2483770"/>
              <a:gd name="connsiteX48" fmla="*/ 1422400 w 1549400"/>
              <a:gd name="connsiteY48" fmla="*/ 77120 h 2483770"/>
              <a:gd name="connsiteX49" fmla="*/ 1403350 w 1549400"/>
              <a:gd name="connsiteY49" fmla="*/ 89820 h 2483770"/>
              <a:gd name="connsiteX50" fmla="*/ 1358900 w 1549400"/>
              <a:gd name="connsiteY50" fmla="*/ 96170 h 2483770"/>
              <a:gd name="connsiteX51" fmla="*/ 1320800 w 1549400"/>
              <a:gd name="connsiteY51" fmla="*/ 108870 h 2483770"/>
              <a:gd name="connsiteX52" fmla="*/ 1301750 w 1549400"/>
              <a:gd name="connsiteY52" fmla="*/ 115220 h 2483770"/>
              <a:gd name="connsiteX53" fmla="*/ 1276350 w 1549400"/>
              <a:gd name="connsiteY53" fmla="*/ 127920 h 2483770"/>
              <a:gd name="connsiteX54" fmla="*/ 1257300 w 1549400"/>
              <a:gd name="connsiteY54" fmla="*/ 140620 h 2483770"/>
              <a:gd name="connsiteX55" fmla="*/ 1238250 w 1549400"/>
              <a:gd name="connsiteY55" fmla="*/ 146970 h 2483770"/>
              <a:gd name="connsiteX56" fmla="*/ 1187450 w 1549400"/>
              <a:gd name="connsiteY56" fmla="*/ 166020 h 2483770"/>
              <a:gd name="connsiteX57" fmla="*/ 1155700 w 1549400"/>
              <a:gd name="connsiteY57" fmla="*/ 172370 h 2483770"/>
              <a:gd name="connsiteX58" fmla="*/ 1117600 w 1549400"/>
              <a:gd name="connsiteY58" fmla="*/ 185070 h 2483770"/>
              <a:gd name="connsiteX59" fmla="*/ 1085850 w 1549400"/>
              <a:gd name="connsiteY59" fmla="*/ 191420 h 2483770"/>
              <a:gd name="connsiteX60" fmla="*/ 1047750 w 1549400"/>
              <a:gd name="connsiteY60" fmla="*/ 204120 h 2483770"/>
              <a:gd name="connsiteX61" fmla="*/ 996950 w 1549400"/>
              <a:gd name="connsiteY61" fmla="*/ 210470 h 2483770"/>
              <a:gd name="connsiteX62" fmla="*/ 958850 w 1549400"/>
              <a:gd name="connsiteY62" fmla="*/ 223170 h 2483770"/>
              <a:gd name="connsiteX63" fmla="*/ 939800 w 1549400"/>
              <a:gd name="connsiteY63" fmla="*/ 229520 h 2483770"/>
              <a:gd name="connsiteX64" fmla="*/ 920750 w 1549400"/>
              <a:gd name="connsiteY64" fmla="*/ 242220 h 2483770"/>
              <a:gd name="connsiteX65" fmla="*/ 876300 w 1549400"/>
              <a:gd name="connsiteY65" fmla="*/ 254920 h 2483770"/>
              <a:gd name="connsiteX66" fmla="*/ 825500 w 1549400"/>
              <a:gd name="connsiteY66" fmla="*/ 293020 h 2483770"/>
              <a:gd name="connsiteX67" fmla="*/ 781050 w 1549400"/>
              <a:gd name="connsiteY67" fmla="*/ 305720 h 2483770"/>
              <a:gd name="connsiteX68" fmla="*/ 762000 w 1549400"/>
              <a:gd name="connsiteY68" fmla="*/ 318420 h 2483770"/>
              <a:gd name="connsiteX69" fmla="*/ 742950 w 1549400"/>
              <a:gd name="connsiteY69" fmla="*/ 324770 h 2483770"/>
              <a:gd name="connsiteX70" fmla="*/ 717550 w 1549400"/>
              <a:gd name="connsiteY70" fmla="*/ 337470 h 2483770"/>
              <a:gd name="connsiteX71" fmla="*/ 698500 w 1549400"/>
              <a:gd name="connsiteY71" fmla="*/ 350170 h 2483770"/>
              <a:gd name="connsiteX72" fmla="*/ 660400 w 1549400"/>
              <a:gd name="connsiteY72" fmla="*/ 362870 h 2483770"/>
              <a:gd name="connsiteX73" fmla="*/ 641350 w 1549400"/>
              <a:gd name="connsiteY73" fmla="*/ 369220 h 2483770"/>
              <a:gd name="connsiteX74" fmla="*/ 615950 w 1549400"/>
              <a:gd name="connsiteY74" fmla="*/ 375570 h 2483770"/>
              <a:gd name="connsiteX75" fmla="*/ 577850 w 1549400"/>
              <a:gd name="connsiteY75" fmla="*/ 388270 h 2483770"/>
              <a:gd name="connsiteX76" fmla="*/ 558800 w 1549400"/>
              <a:gd name="connsiteY76" fmla="*/ 394620 h 2483770"/>
              <a:gd name="connsiteX77" fmla="*/ 508000 w 1549400"/>
              <a:gd name="connsiteY77" fmla="*/ 420020 h 2483770"/>
              <a:gd name="connsiteX78" fmla="*/ 482600 w 1549400"/>
              <a:gd name="connsiteY78" fmla="*/ 426370 h 2483770"/>
              <a:gd name="connsiteX79" fmla="*/ 425450 w 1549400"/>
              <a:gd name="connsiteY79" fmla="*/ 445420 h 2483770"/>
              <a:gd name="connsiteX80" fmla="*/ 406400 w 1549400"/>
              <a:gd name="connsiteY80" fmla="*/ 451770 h 2483770"/>
              <a:gd name="connsiteX81" fmla="*/ 387350 w 1549400"/>
              <a:gd name="connsiteY81" fmla="*/ 458120 h 2483770"/>
              <a:gd name="connsiteX82" fmla="*/ 355600 w 1549400"/>
              <a:gd name="connsiteY82" fmla="*/ 464470 h 2483770"/>
              <a:gd name="connsiteX83" fmla="*/ 317500 w 1549400"/>
              <a:gd name="connsiteY83" fmla="*/ 477170 h 2483770"/>
              <a:gd name="connsiteX84" fmla="*/ 298450 w 1549400"/>
              <a:gd name="connsiteY84" fmla="*/ 483520 h 2483770"/>
              <a:gd name="connsiteX85" fmla="*/ 279400 w 1549400"/>
              <a:gd name="connsiteY85" fmla="*/ 489870 h 2483770"/>
              <a:gd name="connsiteX86" fmla="*/ 260350 w 1549400"/>
              <a:gd name="connsiteY86" fmla="*/ 502570 h 2483770"/>
              <a:gd name="connsiteX87" fmla="*/ 241300 w 1549400"/>
              <a:gd name="connsiteY87" fmla="*/ 508920 h 2483770"/>
              <a:gd name="connsiteX88" fmla="*/ 222250 w 1549400"/>
              <a:gd name="connsiteY88" fmla="*/ 521620 h 2483770"/>
              <a:gd name="connsiteX89" fmla="*/ 196850 w 1549400"/>
              <a:gd name="connsiteY89" fmla="*/ 534320 h 2483770"/>
              <a:gd name="connsiteX90" fmla="*/ 165100 w 1549400"/>
              <a:gd name="connsiteY90" fmla="*/ 559720 h 2483770"/>
              <a:gd name="connsiteX91" fmla="*/ 127000 w 1549400"/>
              <a:gd name="connsiteY91" fmla="*/ 585120 h 2483770"/>
              <a:gd name="connsiteX92" fmla="*/ 107950 w 1549400"/>
              <a:gd name="connsiteY92" fmla="*/ 623220 h 2483770"/>
              <a:gd name="connsiteX93" fmla="*/ 88900 w 1549400"/>
              <a:gd name="connsiteY93" fmla="*/ 686720 h 2483770"/>
              <a:gd name="connsiteX94" fmla="*/ 76200 w 1549400"/>
              <a:gd name="connsiteY94" fmla="*/ 724820 h 2483770"/>
              <a:gd name="connsiteX95" fmla="*/ 82550 w 1549400"/>
              <a:gd name="connsiteY95" fmla="*/ 807370 h 2483770"/>
              <a:gd name="connsiteX96" fmla="*/ 88900 w 1549400"/>
              <a:gd name="connsiteY96" fmla="*/ 839120 h 2483770"/>
              <a:gd name="connsiteX97" fmla="*/ 82550 w 1549400"/>
              <a:gd name="connsiteY97" fmla="*/ 934370 h 2483770"/>
              <a:gd name="connsiteX98" fmla="*/ 63500 w 1549400"/>
              <a:gd name="connsiteY98" fmla="*/ 991520 h 2483770"/>
              <a:gd name="connsiteX99" fmla="*/ 57150 w 1549400"/>
              <a:gd name="connsiteY99" fmla="*/ 1016920 h 2483770"/>
              <a:gd name="connsiteX100" fmla="*/ 50800 w 1549400"/>
              <a:gd name="connsiteY100" fmla="*/ 1035970 h 2483770"/>
              <a:gd name="connsiteX101" fmla="*/ 25400 w 1549400"/>
              <a:gd name="connsiteY101" fmla="*/ 2483770 h 2483770"/>
              <a:gd name="connsiteX102" fmla="*/ 19050 w 1549400"/>
              <a:gd name="connsiteY102" fmla="*/ 1074070 h 2483770"/>
              <a:gd name="connsiteX103" fmla="*/ 6350 w 1549400"/>
              <a:gd name="connsiteY103" fmla="*/ 1055020 h 2483770"/>
              <a:gd name="connsiteX104" fmla="*/ 12700 w 1549400"/>
              <a:gd name="connsiteY104" fmla="*/ 991520 h 2483770"/>
              <a:gd name="connsiteX0" fmla="*/ 12700 w 1549400"/>
              <a:gd name="connsiteY0" fmla="*/ 991520 h 2483770"/>
              <a:gd name="connsiteX1" fmla="*/ 19050 w 1549400"/>
              <a:gd name="connsiteY1" fmla="*/ 972470 h 2483770"/>
              <a:gd name="connsiteX2" fmla="*/ 19050 w 1549400"/>
              <a:gd name="connsiteY2" fmla="*/ 807370 h 2483770"/>
              <a:gd name="connsiteX3" fmla="*/ 6350 w 1549400"/>
              <a:gd name="connsiteY3" fmla="*/ 769270 h 2483770"/>
              <a:gd name="connsiteX4" fmla="*/ 0 w 1549400"/>
              <a:gd name="connsiteY4" fmla="*/ 750220 h 2483770"/>
              <a:gd name="connsiteX5" fmla="*/ 6350 w 1549400"/>
              <a:gd name="connsiteY5" fmla="*/ 661320 h 2483770"/>
              <a:gd name="connsiteX6" fmla="*/ 19050 w 1549400"/>
              <a:gd name="connsiteY6" fmla="*/ 623220 h 2483770"/>
              <a:gd name="connsiteX7" fmla="*/ 50800 w 1549400"/>
              <a:gd name="connsiteY7" fmla="*/ 496220 h 2483770"/>
              <a:gd name="connsiteX8" fmla="*/ 69850 w 1549400"/>
              <a:gd name="connsiteY8" fmla="*/ 483520 h 2483770"/>
              <a:gd name="connsiteX9" fmla="*/ 120650 w 1549400"/>
              <a:gd name="connsiteY9" fmla="*/ 470820 h 2483770"/>
              <a:gd name="connsiteX10" fmla="*/ 158750 w 1549400"/>
              <a:gd name="connsiteY10" fmla="*/ 445420 h 2483770"/>
              <a:gd name="connsiteX11" fmla="*/ 203200 w 1549400"/>
              <a:gd name="connsiteY11" fmla="*/ 426370 h 2483770"/>
              <a:gd name="connsiteX12" fmla="*/ 222250 w 1549400"/>
              <a:gd name="connsiteY12" fmla="*/ 420020 h 2483770"/>
              <a:gd name="connsiteX13" fmla="*/ 260350 w 1549400"/>
              <a:gd name="connsiteY13" fmla="*/ 394620 h 2483770"/>
              <a:gd name="connsiteX14" fmla="*/ 279400 w 1549400"/>
              <a:gd name="connsiteY14" fmla="*/ 381920 h 2483770"/>
              <a:gd name="connsiteX15" fmla="*/ 330200 w 1549400"/>
              <a:gd name="connsiteY15" fmla="*/ 350170 h 2483770"/>
              <a:gd name="connsiteX16" fmla="*/ 355600 w 1549400"/>
              <a:gd name="connsiteY16" fmla="*/ 337470 h 2483770"/>
              <a:gd name="connsiteX17" fmla="*/ 374650 w 1549400"/>
              <a:gd name="connsiteY17" fmla="*/ 318420 h 2483770"/>
              <a:gd name="connsiteX18" fmla="*/ 393700 w 1549400"/>
              <a:gd name="connsiteY18" fmla="*/ 312070 h 2483770"/>
              <a:gd name="connsiteX19" fmla="*/ 412750 w 1549400"/>
              <a:gd name="connsiteY19" fmla="*/ 299370 h 2483770"/>
              <a:gd name="connsiteX20" fmla="*/ 431800 w 1549400"/>
              <a:gd name="connsiteY20" fmla="*/ 293020 h 2483770"/>
              <a:gd name="connsiteX21" fmla="*/ 488950 w 1549400"/>
              <a:gd name="connsiteY21" fmla="*/ 280320 h 2483770"/>
              <a:gd name="connsiteX22" fmla="*/ 577850 w 1549400"/>
              <a:gd name="connsiteY22" fmla="*/ 267620 h 2483770"/>
              <a:gd name="connsiteX23" fmla="*/ 647700 w 1549400"/>
              <a:gd name="connsiteY23" fmla="*/ 254920 h 2483770"/>
              <a:gd name="connsiteX24" fmla="*/ 685800 w 1549400"/>
              <a:gd name="connsiteY24" fmla="*/ 242220 h 2483770"/>
              <a:gd name="connsiteX25" fmla="*/ 711200 w 1549400"/>
              <a:gd name="connsiteY25" fmla="*/ 235870 h 2483770"/>
              <a:gd name="connsiteX26" fmla="*/ 755650 w 1549400"/>
              <a:gd name="connsiteY26" fmla="*/ 216820 h 2483770"/>
              <a:gd name="connsiteX27" fmla="*/ 806450 w 1549400"/>
              <a:gd name="connsiteY27" fmla="*/ 204120 h 2483770"/>
              <a:gd name="connsiteX28" fmla="*/ 857250 w 1549400"/>
              <a:gd name="connsiteY28" fmla="*/ 178720 h 2483770"/>
              <a:gd name="connsiteX29" fmla="*/ 914400 w 1549400"/>
              <a:gd name="connsiteY29" fmla="*/ 166020 h 2483770"/>
              <a:gd name="connsiteX30" fmla="*/ 971550 w 1549400"/>
              <a:gd name="connsiteY30" fmla="*/ 159670 h 2483770"/>
              <a:gd name="connsiteX31" fmla="*/ 1003300 w 1549400"/>
              <a:gd name="connsiteY31" fmla="*/ 153320 h 2483770"/>
              <a:gd name="connsiteX32" fmla="*/ 1028700 w 1549400"/>
              <a:gd name="connsiteY32" fmla="*/ 146970 h 2483770"/>
              <a:gd name="connsiteX33" fmla="*/ 1085850 w 1549400"/>
              <a:gd name="connsiteY33" fmla="*/ 140620 h 2483770"/>
              <a:gd name="connsiteX34" fmla="*/ 1104900 w 1549400"/>
              <a:gd name="connsiteY34" fmla="*/ 134270 h 2483770"/>
              <a:gd name="connsiteX35" fmla="*/ 1143000 w 1549400"/>
              <a:gd name="connsiteY35" fmla="*/ 127920 h 2483770"/>
              <a:gd name="connsiteX36" fmla="*/ 1174750 w 1549400"/>
              <a:gd name="connsiteY36" fmla="*/ 108870 h 2483770"/>
              <a:gd name="connsiteX37" fmla="*/ 1231900 w 1549400"/>
              <a:gd name="connsiteY37" fmla="*/ 89820 h 2483770"/>
              <a:gd name="connsiteX38" fmla="*/ 1250950 w 1549400"/>
              <a:gd name="connsiteY38" fmla="*/ 83470 h 2483770"/>
              <a:gd name="connsiteX39" fmla="*/ 1276350 w 1549400"/>
              <a:gd name="connsiteY39" fmla="*/ 70770 h 2483770"/>
              <a:gd name="connsiteX40" fmla="*/ 1320800 w 1549400"/>
              <a:gd name="connsiteY40" fmla="*/ 51720 h 2483770"/>
              <a:gd name="connsiteX41" fmla="*/ 1339850 w 1549400"/>
              <a:gd name="connsiteY41" fmla="*/ 39020 h 2483770"/>
              <a:gd name="connsiteX42" fmla="*/ 1403350 w 1549400"/>
              <a:gd name="connsiteY42" fmla="*/ 19970 h 2483770"/>
              <a:gd name="connsiteX43" fmla="*/ 1479550 w 1549400"/>
              <a:gd name="connsiteY43" fmla="*/ 920 h 2483770"/>
              <a:gd name="connsiteX44" fmla="*/ 1543050 w 1549400"/>
              <a:gd name="connsiteY44" fmla="*/ 7270 h 2483770"/>
              <a:gd name="connsiteX45" fmla="*/ 1549400 w 1549400"/>
              <a:gd name="connsiteY45" fmla="*/ 26320 h 2483770"/>
              <a:gd name="connsiteX46" fmla="*/ 1524000 w 1549400"/>
              <a:gd name="connsiteY46" fmla="*/ 58070 h 2483770"/>
              <a:gd name="connsiteX47" fmla="*/ 1466850 w 1549400"/>
              <a:gd name="connsiteY47" fmla="*/ 70770 h 2483770"/>
              <a:gd name="connsiteX48" fmla="*/ 1422400 w 1549400"/>
              <a:gd name="connsiteY48" fmla="*/ 77120 h 2483770"/>
              <a:gd name="connsiteX49" fmla="*/ 1403350 w 1549400"/>
              <a:gd name="connsiteY49" fmla="*/ 89820 h 2483770"/>
              <a:gd name="connsiteX50" fmla="*/ 1358900 w 1549400"/>
              <a:gd name="connsiteY50" fmla="*/ 96170 h 2483770"/>
              <a:gd name="connsiteX51" fmla="*/ 1320800 w 1549400"/>
              <a:gd name="connsiteY51" fmla="*/ 108870 h 2483770"/>
              <a:gd name="connsiteX52" fmla="*/ 1301750 w 1549400"/>
              <a:gd name="connsiteY52" fmla="*/ 115220 h 2483770"/>
              <a:gd name="connsiteX53" fmla="*/ 1276350 w 1549400"/>
              <a:gd name="connsiteY53" fmla="*/ 127920 h 2483770"/>
              <a:gd name="connsiteX54" fmla="*/ 1257300 w 1549400"/>
              <a:gd name="connsiteY54" fmla="*/ 140620 h 2483770"/>
              <a:gd name="connsiteX55" fmla="*/ 1238250 w 1549400"/>
              <a:gd name="connsiteY55" fmla="*/ 146970 h 2483770"/>
              <a:gd name="connsiteX56" fmla="*/ 1187450 w 1549400"/>
              <a:gd name="connsiteY56" fmla="*/ 166020 h 2483770"/>
              <a:gd name="connsiteX57" fmla="*/ 1155700 w 1549400"/>
              <a:gd name="connsiteY57" fmla="*/ 172370 h 2483770"/>
              <a:gd name="connsiteX58" fmla="*/ 1117600 w 1549400"/>
              <a:gd name="connsiteY58" fmla="*/ 185070 h 2483770"/>
              <a:gd name="connsiteX59" fmla="*/ 1085850 w 1549400"/>
              <a:gd name="connsiteY59" fmla="*/ 191420 h 2483770"/>
              <a:gd name="connsiteX60" fmla="*/ 1047750 w 1549400"/>
              <a:gd name="connsiteY60" fmla="*/ 204120 h 2483770"/>
              <a:gd name="connsiteX61" fmla="*/ 996950 w 1549400"/>
              <a:gd name="connsiteY61" fmla="*/ 210470 h 2483770"/>
              <a:gd name="connsiteX62" fmla="*/ 958850 w 1549400"/>
              <a:gd name="connsiteY62" fmla="*/ 223170 h 2483770"/>
              <a:gd name="connsiteX63" fmla="*/ 939800 w 1549400"/>
              <a:gd name="connsiteY63" fmla="*/ 229520 h 2483770"/>
              <a:gd name="connsiteX64" fmla="*/ 920750 w 1549400"/>
              <a:gd name="connsiteY64" fmla="*/ 242220 h 2483770"/>
              <a:gd name="connsiteX65" fmla="*/ 876300 w 1549400"/>
              <a:gd name="connsiteY65" fmla="*/ 254920 h 2483770"/>
              <a:gd name="connsiteX66" fmla="*/ 825500 w 1549400"/>
              <a:gd name="connsiteY66" fmla="*/ 293020 h 2483770"/>
              <a:gd name="connsiteX67" fmla="*/ 781050 w 1549400"/>
              <a:gd name="connsiteY67" fmla="*/ 305720 h 2483770"/>
              <a:gd name="connsiteX68" fmla="*/ 762000 w 1549400"/>
              <a:gd name="connsiteY68" fmla="*/ 318420 h 2483770"/>
              <a:gd name="connsiteX69" fmla="*/ 742950 w 1549400"/>
              <a:gd name="connsiteY69" fmla="*/ 324770 h 2483770"/>
              <a:gd name="connsiteX70" fmla="*/ 717550 w 1549400"/>
              <a:gd name="connsiteY70" fmla="*/ 337470 h 2483770"/>
              <a:gd name="connsiteX71" fmla="*/ 698500 w 1549400"/>
              <a:gd name="connsiteY71" fmla="*/ 350170 h 2483770"/>
              <a:gd name="connsiteX72" fmla="*/ 660400 w 1549400"/>
              <a:gd name="connsiteY72" fmla="*/ 362870 h 2483770"/>
              <a:gd name="connsiteX73" fmla="*/ 641350 w 1549400"/>
              <a:gd name="connsiteY73" fmla="*/ 369220 h 2483770"/>
              <a:gd name="connsiteX74" fmla="*/ 615950 w 1549400"/>
              <a:gd name="connsiteY74" fmla="*/ 375570 h 2483770"/>
              <a:gd name="connsiteX75" fmla="*/ 577850 w 1549400"/>
              <a:gd name="connsiteY75" fmla="*/ 388270 h 2483770"/>
              <a:gd name="connsiteX76" fmla="*/ 558800 w 1549400"/>
              <a:gd name="connsiteY76" fmla="*/ 394620 h 2483770"/>
              <a:gd name="connsiteX77" fmla="*/ 508000 w 1549400"/>
              <a:gd name="connsiteY77" fmla="*/ 420020 h 2483770"/>
              <a:gd name="connsiteX78" fmla="*/ 482600 w 1549400"/>
              <a:gd name="connsiteY78" fmla="*/ 426370 h 2483770"/>
              <a:gd name="connsiteX79" fmla="*/ 425450 w 1549400"/>
              <a:gd name="connsiteY79" fmla="*/ 445420 h 2483770"/>
              <a:gd name="connsiteX80" fmla="*/ 406400 w 1549400"/>
              <a:gd name="connsiteY80" fmla="*/ 451770 h 2483770"/>
              <a:gd name="connsiteX81" fmla="*/ 387350 w 1549400"/>
              <a:gd name="connsiteY81" fmla="*/ 458120 h 2483770"/>
              <a:gd name="connsiteX82" fmla="*/ 355600 w 1549400"/>
              <a:gd name="connsiteY82" fmla="*/ 464470 h 2483770"/>
              <a:gd name="connsiteX83" fmla="*/ 317500 w 1549400"/>
              <a:gd name="connsiteY83" fmla="*/ 477170 h 2483770"/>
              <a:gd name="connsiteX84" fmla="*/ 298450 w 1549400"/>
              <a:gd name="connsiteY84" fmla="*/ 483520 h 2483770"/>
              <a:gd name="connsiteX85" fmla="*/ 279400 w 1549400"/>
              <a:gd name="connsiteY85" fmla="*/ 489870 h 2483770"/>
              <a:gd name="connsiteX86" fmla="*/ 260350 w 1549400"/>
              <a:gd name="connsiteY86" fmla="*/ 502570 h 2483770"/>
              <a:gd name="connsiteX87" fmla="*/ 241300 w 1549400"/>
              <a:gd name="connsiteY87" fmla="*/ 508920 h 2483770"/>
              <a:gd name="connsiteX88" fmla="*/ 222250 w 1549400"/>
              <a:gd name="connsiteY88" fmla="*/ 521620 h 2483770"/>
              <a:gd name="connsiteX89" fmla="*/ 196850 w 1549400"/>
              <a:gd name="connsiteY89" fmla="*/ 534320 h 2483770"/>
              <a:gd name="connsiteX90" fmla="*/ 165100 w 1549400"/>
              <a:gd name="connsiteY90" fmla="*/ 559720 h 2483770"/>
              <a:gd name="connsiteX91" fmla="*/ 127000 w 1549400"/>
              <a:gd name="connsiteY91" fmla="*/ 585120 h 2483770"/>
              <a:gd name="connsiteX92" fmla="*/ 107950 w 1549400"/>
              <a:gd name="connsiteY92" fmla="*/ 623220 h 2483770"/>
              <a:gd name="connsiteX93" fmla="*/ 88900 w 1549400"/>
              <a:gd name="connsiteY93" fmla="*/ 686720 h 2483770"/>
              <a:gd name="connsiteX94" fmla="*/ 76200 w 1549400"/>
              <a:gd name="connsiteY94" fmla="*/ 724820 h 2483770"/>
              <a:gd name="connsiteX95" fmla="*/ 82550 w 1549400"/>
              <a:gd name="connsiteY95" fmla="*/ 807370 h 2483770"/>
              <a:gd name="connsiteX96" fmla="*/ 88900 w 1549400"/>
              <a:gd name="connsiteY96" fmla="*/ 839120 h 2483770"/>
              <a:gd name="connsiteX97" fmla="*/ 82550 w 1549400"/>
              <a:gd name="connsiteY97" fmla="*/ 934370 h 2483770"/>
              <a:gd name="connsiteX98" fmla="*/ 63500 w 1549400"/>
              <a:gd name="connsiteY98" fmla="*/ 991520 h 2483770"/>
              <a:gd name="connsiteX99" fmla="*/ 57150 w 1549400"/>
              <a:gd name="connsiteY99" fmla="*/ 1016920 h 2483770"/>
              <a:gd name="connsiteX100" fmla="*/ 127000 w 1549400"/>
              <a:gd name="connsiteY100" fmla="*/ 2312320 h 2483770"/>
              <a:gd name="connsiteX101" fmla="*/ 25400 w 1549400"/>
              <a:gd name="connsiteY101" fmla="*/ 2483770 h 2483770"/>
              <a:gd name="connsiteX102" fmla="*/ 19050 w 1549400"/>
              <a:gd name="connsiteY102" fmla="*/ 1074070 h 2483770"/>
              <a:gd name="connsiteX103" fmla="*/ 6350 w 1549400"/>
              <a:gd name="connsiteY103" fmla="*/ 1055020 h 2483770"/>
              <a:gd name="connsiteX104" fmla="*/ 12700 w 1549400"/>
              <a:gd name="connsiteY104" fmla="*/ 991520 h 2483770"/>
              <a:gd name="connsiteX0" fmla="*/ 12700 w 1549400"/>
              <a:gd name="connsiteY0" fmla="*/ 991520 h 2491979"/>
              <a:gd name="connsiteX1" fmla="*/ 19050 w 1549400"/>
              <a:gd name="connsiteY1" fmla="*/ 972470 h 2491979"/>
              <a:gd name="connsiteX2" fmla="*/ 19050 w 1549400"/>
              <a:gd name="connsiteY2" fmla="*/ 807370 h 2491979"/>
              <a:gd name="connsiteX3" fmla="*/ 6350 w 1549400"/>
              <a:gd name="connsiteY3" fmla="*/ 769270 h 2491979"/>
              <a:gd name="connsiteX4" fmla="*/ 0 w 1549400"/>
              <a:gd name="connsiteY4" fmla="*/ 750220 h 2491979"/>
              <a:gd name="connsiteX5" fmla="*/ 6350 w 1549400"/>
              <a:gd name="connsiteY5" fmla="*/ 661320 h 2491979"/>
              <a:gd name="connsiteX6" fmla="*/ 19050 w 1549400"/>
              <a:gd name="connsiteY6" fmla="*/ 623220 h 2491979"/>
              <a:gd name="connsiteX7" fmla="*/ 50800 w 1549400"/>
              <a:gd name="connsiteY7" fmla="*/ 496220 h 2491979"/>
              <a:gd name="connsiteX8" fmla="*/ 69850 w 1549400"/>
              <a:gd name="connsiteY8" fmla="*/ 483520 h 2491979"/>
              <a:gd name="connsiteX9" fmla="*/ 120650 w 1549400"/>
              <a:gd name="connsiteY9" fmla="*/ 470820 h 2491979"/>
              <a:gd name="connsiteX10" fmla="*/ 158750 w 1549400"/>
              <a:gd name="connsiteY10" fmla="*/ 445420 h 2491979"/>
              <a:gd name="connsiteX11" fmla="*/ 203200 w 1549400"/>
              <a:gd name="connsiteY11" fmla="*/ 426370 h 2491979"/>
              <a:gd name="connsiteX12" fmla="*/ 222250 w 1549400"/>
              <a:gd name="connsiteY12" fmla="*/ 420020 h 2491979"/>
              <a:gd name="connsiteX13" fmla="*/ 260350 w 1549400"/>
              <a:gd name="connsiteY13" fmla="*/ 394620 h 2491979"/>
              <a:gd name="connsiteX14" fmla="*/ 279400 w 1549400"/>
              <a:gd name="connsiteY14" fmla="*/ 381920 h 2491979"/>
              <a:gd name="connsiteX15" fmla="*/ 330200 w 1549400"/>
              <a:gd name="connsiteY15" fmla="*/ 350170 h 2491979"/>
              <a:gd name="connsiteX16" fmla="*/ 355600 w 1549400"/>
              <a:gd name="connsiteY16" fmla="*/ 337470 h 2491979"/>
              <a:gd name="connsiteX17" fmla="*/ 374650 w 1549400"/>
              <a:gd name="connsiteY17" fmla="*/ 318420 h 2491979"/>
              <a:gd name="connsiteX18" fmla="*/ 393700 w 1549400"/>
              <a:gd name="connsiteY18" fmla="*/ 312070 h 2491979"/>
              <a:gd name="connsiteX19" fmla="*/ 412750 w 1549400"/>
              <a:gd name="connsiteY19" fmla="*/ 299370 h 2491979"/>
              <a:gd name="connsiteX20" fmla="*/ 431800 w 1549400"/>
              <a:gd name="connsiteY20" fmla="*/ 293020 h 2491979"/>
              <a:gd name="connsiteX21" fmla="*/ 488950 w 1549400"/>
              <a:gd name="connsiteY21" fmla="*/ 280320 h 2491979"/>
              <a:gd name="connsiteX22" fmla="*/ 577850 w 1549400"/>
              <a:gd name="connsiteY22" fmla="*/ 267620 h 2491979"/>
              <a:gd name="connsiteX23" fmla="*/ 647700 w 1549400"/>
              <a:gd name="connsiteY23" fmla="*/ 254920 h 2491979"/>
              <a:gd name="connsiteX24" fmla="*/ 685800 w 1549400"/>
              <a:gd name="connsiteY24" fmla="*/ 242220 h 2491979"/>
              <a:gd name="connsiteX25" fmla="*/ 711200 w 1549400"/>
              <a:gd name="connsiteY25" fmla="*/ 235870 h 2491979"/>
              <a:gd name="connsiteX26" fmla="*/ 755650 w 1549400"/>
              <a:gd name="connsiteY26" fmla="*/ 216820 h 2491979"/>
              <a:gd name="connsiteX27" fmla="*/ 806450 w 1549400"/>
              <a:gd name="connsiteY27" fmla="*/ 204120 h 2491979"/>
              <a:gd name="connsiteX28" fmla="*/ 857250 w 1549400"/>
              <a:gd name="connsiteY28" fmla="*/ 178720 h 2491979"/>
              <a:gd name="connsiteX29" fmla="*/ 914400 w 1549400"/>
              <a:gd name="connsiteY29" fmla="*/ 166020 h 2491979"/>
              <a:gd name="connsiteX30" fmla="*/ 971550 w 1549400"/>
              <a:gd name="connsiteY30" fmla="*/ 159670 h 2491979"/>
              <a:gd name="connsiteX31" fmla="*/ 1003300 w 1549400"/>
              <a:gd name="connsiteY31" fmla="*/ 153320 h 2491979"/>
              <a:gd name="connsiteX32" fmla="*/ 1028700 w 1549400"/>
              <a:gd name="connsiteY32" fmla="*/ 146970 h 2491979"/>
              <a:gd name="connsiteX33" fmla="*/ 1085850 w 1549400"/>
              <a:gd name="connsiteY33" fmla="*/ 140620 h 2491979"/>
              <a:gd name="connsiteX34" fmla="*/ 1104900 w 1549400"/>
              <a:gd name="connsiteY34" fmla="*/ 134270 h 2491979"/>
              <a:gd name="connsiteX35" fmla="*/ 1143000 w 1549400"/>
              <a:gd name="connsiteY35" fmla="*/ 127920 h 2491979"/>
              <a:gd name="connsiteX36" fmla="*/ 1174750 w 1549400"/>
              <a:gd name="connsiteY36" fmla="*/ 108870 h 2491979"/>
              <a:gd name="connsiteX37" fmla="*/ 1231900 w 1549400"/>
              <a:gd name="connsiteY37" fmla="*/ 89820 h 2491979"/>
              <a:gd name="connsiteX38" fmla="*/ 1250950 w 1549400"/>
              <a:gd name="connsiteY38" fmla="*/ 83470 h 2491979"/>
              <a:gd name="connsiteX39" fmla="*/ 1276350 w 1549400"/>
              <a:gd name="connsiteY39" fmla="*/ 70770 h 2491979"/>
              <a:gd name="connsiteX40" fmla="*/ 1320800 w 1549400"/>
              <a:gd name="connsiteY40" fmla="*/ 51720 h 2491979"/>
              <a:gd name="connsiteX41" fmla="*/ 1339850 w 1549400"/>
              <a:gd name="connsiteY41" fmla="*/ 39020 h 2491979"/>
              <a:gd name="connsiteX42" fmla="*/ 1403350 w 1549400"/>
              <a:gd name="connsiteY42" fmla="*/ 19970 h 2491979"/>
              <a:gd name="connsiteX43" fmla="*/ 1479550 w 1549400"/>
              <a:gd name="connsiteY43" fmla="*/ 920 h 2491979"/>
              <a:gd name="connsiteX44" fmla="*/ 1543050 w 1549400"/>
              <a:gd name="connsiteY44" fmla="*/ 7270 h 2491979"/>
              <a:gd name="connsiteX45" fmla="*/ 1549400 w 1549400"/>
              <a:gd name="connsiteY45" fmla="*/ 26320 h 2491979"/>
              <a:gd name="connsiteX46" fmla="*/ 1524000 w 1549400"/>
              <a:gd name="connsiteY46" fmla="*/ 58070 h 2491979"/>
              <a:gd name="connsiteX47" fmla="*/ 1466850 w 1549400"/>
              <a:gd name="connsiteY47" fmla="*/ 70770 h 2491979"/>
              <a:gd name="connsiteX48" fmla="*/ 1422400 w 1549400"/>
              <a:gd name="connsiteY48" fmla="*/ 77120 h 2491979"/>
              <a:gd name="connsiteX49" fmla="*/ 1403350 w 1549400"/>
              <a:gd name="connsiteY49" fmla="*/ 89820 h 2491979"/>
              <a:gd name="connsiteX50" fmla="*/ 1358900 w 1549400"/>
              <a:gd name="connsiteY50" fmla="*/ 96170 h 2491979"/>
              <a:gd name="connsiteX51" fmla="*/ 1320800 w 1549400"/>
              <a:gd name="connsiteY51" fmla="*/ 108870 h 2491979"/>
              <a:gd name="connsiteX52" fmla="*/ 1301750 w 1549400"/>
              <a:gd name="connsiteY52" fmla="*/ 115220 h 2491979"/>
              <a:gd name="connsiteX53" fmla="*/ 1276350 w 1549400"/>
              <a:gd name="connsiteY53" fmla="*/ 127920 h 2491979"/>
              <a:gd name="connsiteX54" fmla="*/ 1257300 w 1549400"/>
              <a:gd name="connsiteY54" fmla="*/ 140620 h 2491979"/>
              <a:gd name="connsiteX55" fmla="*/ 1238250 w 1549400"/>
              <a:gd name="connsiteY55" fmla="*/ 146970 h 2491979"/>
              <a:gd name="connsiteX56" fmla="*/ 1187450 w 1549400"/>
              <a:gd name="connsiteY56" fmla="*/ 166020 h 2491979"/>
              <a:gd name="connsiteX57" fmla="*/ 1155700 w 1549400"/>
              <a:gd name="connsiteY57" fmla="*/ 172370 h 2491979"/>
              <a:gd name="connsiteX58" fmla="*/ 1117600 w 1549400"/>
              <a:gd name="connsiteY58" fmla="*/ 185070 h 2491979"/>
              <a:gd name="connsiteX59" fmla="*/ 1085850 w 1549400"/>
              <a:gd name="connsiteY59" fmla="*/ 191420 h 2491979"/>
              <a:gd name="connsiteX60" fmla="*/ 1047750 w 1549400"/>
              <a:gd name="connsiteY60" fmla="*/ 204120 h 2491979"/>
              <a:gd name="connsiteX61" fmla="*/ 996950 w 1549400"/>
              <a:gd name="connsiteY61" fmla="*/ 210470 h 2491979"/>
              <a:gd name="connsiteX62" fmla="*/ 958850 w 1549400"/>
              <a:gd name="connsiteY62" fmla="*/ 223170 h 2491979"/>
              <a:gd name="connsiteX63" fmla="*/ 939800 w 1549400"/>
              <a:gd name="connsiteY63" fmla="*/ 229520 h 2491979"/>
              <a:gd name="connsiteX64" fmla="*/ 920750 w 1549400"/>
              <a:gd name="connsiteY64" fmla="*/ 242220 h 2491979"/>
              <a:gd name="connsiteX65" fmla="*/ 876300 w 1549400"/>
              <a:gd name="connsiteY65" fmla="*/ 254920 h 2491979"/>
              <a:gd name="connsiteX66" fmla="*/ 825500 w 1549400"/>
              <a:gd name="connsiteY66" fmla="*/ 293020 h 2491979"/>
              <a:gd name="connsiteX67" fmla="*/ 781050 w 1549400"/>
              <a:gd name="connsiteY67" fmla="*/ 305720 h 2491979"/>
              <a:gd name="connsiteX68" fmla="*/ 762000 w 1549400"/>
              <a:gd name="connsiteY68" fmla="*/ 318420 h 2491979"/>
              <a:gd name="connsiteX69" fmla="*/ 742950 w 1549400"/>
              <a:gd name="connsiteY69" fmla="*/ 324770 h 2491979"/>
              <a:gd name="connsiteX70" fmla="*/ 717550 w 1549400"/>
              <a:gd name="connsiteY70" fmla="*/ 337470 h 2491979"/>
              <a:gd name="connsiteX71" fmla="*/ 698500 w 1549400"/>
              <a:gd name="connsiteY71" fmla="*/ 350170 h 2491979"/>
              <a:gd name="connsiteX72" fmla="*/ 660400 w 1549400"/>
              <a:gd name="connsiteY72" fmla="*/ 362870 h 2491979"/>
              <a:gd name="connsiteX73" fmla="*/ 641350 w 1549400"/>
              <a:gd name="connsiteY73" fmla="*/ 369220 h 2491979"/>
              <a:gd name="connsiteX74" fmla="*/ 615950 w 1549400"/>
              <a:gd name="connsiteY74" fmla="*/ 375570 h 2491979"/>
              <a:gd name="connsiteX75" fmla="*/ 577850 w 1549400"/>
              <a:gd name="connsiteY75" fmla="*/ 388270 h 2491979"/>
              <a:gd name="connsiteX76" fmla="*/ 558800 w 1549400"/>
              <a:gd name="connsiteY76" fmla="*/ 394620 h 2491979"/>
              <a:gd name="connsiteX77" fmla="*/ 508000 w 1549400"/>
              <a:gd name="connsiteY77" fmla="*/ 420020 h 2491979"/>
              <a:gd name="connsiteX78" fmla="*/ 482600 w 1549400"/>
              <a:gd name="connsiteY78" fmla="*/ 426370 h 2491979"/>
              <a:gd name="connsiteX79" fmla="*/ 425450 w 1549400"/>
              <a:gd name="connsiteY79" fmla="*/ 445420 h 2491979"/>
              <a:gd name="connsiteX80" fmla="*/ 406400 w 1549400"/>
              <a:gd name="connsiteY80" fmla="*/ 451770 h 2491979"/>
              <a:gd name="connsiteX81" fmla="*/ 387350 w 1549400"/>
              <a:gd name="connsiteY81" fmla="*/ 458120 h 2491979"/>
              <a:gd name="connsiteX82" fmla="*/ 355600 w 1549400"/>
              <a:gd name="connsiteY82" fmla="*/ 464470 h 2491979"/>
              <a:gd name="connsiteX83" fmla="*/ 317500 w 1549400"/>
              <a:gd name="connsiteY83" fmla="*/ 477170 h 2491979"/>
              <a:gd name="connsiteX84" fmla="*/ 298450 w 1549400"/>
              <a:gd name="connsiteY84" fmla="*/ 483520 h 2491979"/>
              <a:gd name="connsiteX85" fmla="*/ 279400 w 1549400"/>
              <a:gd name="connsiteY85" fmla="*/ 489870 h 2491979"/>
              <a:gd name="connsiteX86" fmla="*/ 260350 w 1549400"/>
              <a:gd name="connsiteY86" fmla="*/ 502570 h 2491979"/>
              <a:gd name="connsiteX87" fmla="*/ 241300 w 1549400"/>
              <a:gd name="connsiteY87" fmla="*/ 508920 h 2491979"/>
              <a:gd name="connsiteX88" fmla="*/ 222250 w 1549400"/>
              <a:gd name="connsiteY88" fmla="*/ 521620 h 2491979"/>
              <a:gd name="connsiteX89" fmla="*/ 196850 w 1549400"/>
              <a:gd name="connsiteY89" fmla="*/ 534320 h 2491979"/>
              <a:gd name="connsiteX90" fmla="*/ 165100 w 1549400"/>
              <a:gd name="connsiteY90" fmla="*/ 559720 h 2491979"/>
              <a:gd name="connsiteX91" fmla="*/ 127000 w 1549400"/>
              <a:gd name="connsiteY91" fmla="*/ 585120 h 2491979"/>
              <a:gd name="connsiteX92" fmla="*/ 107950 w 1549400"/>
              <a:gd name="connsiteY92" fmla="*/ 623220 h 2491979"/>
              <a:gd name="connsiteX93" fmla="*/ 88900 w 1549400"/>
              <a:gd name="connsiteY93" fmla="*/ 686720 h 2491979"/>
              <a:gd name="connsiteX94" fmla="*/ 76200 w 1549400"/>
              <a:gd name="connsiteY94" fmla="*/ 724820 h 2491979"/>
              <a:gd name="connsiteX95" fmla="*/ 82550 w 1549400"/>
              <a:gd name="connsiteY95" fmla="*/ 807370 h 2491979"/>
              <a:gd name="connsiteX96" fmla="*/ 88900 w 1549400"/>
              <a:gd name="connsiteY96" fmla="*/ 839120 h 2491979"/>
              <a:gd name="connsiteX97" fmla="*/ 82550 w 1549400"/>
              <a:gd name="connsiteY97" fmla="*/ 934370 h 2491979"/>
              <a:gd name="connsiteX98" fmla="*/ 63500 w 1549400"/>
              <a:gd name="connsiteY98" fmla="*/ 991520 h 2491979"/>
              <a:gd name="connsiteX99" fmla="*/ 57150 w 1549400"/>
              <a:gd name="connsiteY99" fmla="*/ 1016920 h 2491979"/>
              <a:gd name="connsiteX100" fmla="*/ 127000 w 1549400"/>
              <a:gd name="connsiteY100" fmla="*/ 2312320 h 2491979"/>
              <a:gd name="connsiteX101" fmla="*/ 25400 w 1549400"/>
              <a:gd name="connsiteY101" fmla="*/ 2483770 h 2491979"/>
              <a:gd name="connsiteX102" fmla="*/ 19050 w 1549400"/>
              <a:gd name="connsiteY102" fmla="*/ 1074070 h 2491979"/>
              <a:gd name="connsiteX103" fmla="*/ 6350 w 1549400"/>
              <a:gd name="connsiteY103" fmla="*/ 1055020 h 2491979"/>
              <a:gd name="connsiteX104" fmla="*/ 12700 w 1549400"/>
              <a:gd name="connsiteY104" fmla="*/ 991520 h 2491979"/>
              <a:gd name="connsiteX0" fmla="*/ 21167 w 1557867"/>
              <a:gd name="connsiteY0" fmla="*/ 991520 h 2491979"/>
              <a:gd name="connsiteX1" fmla="*/ 27517 w 1557867"/>
              <a:gd name="connsiteY1" fmla="*/ 972470 h 2491979"/>
              <a:gd name="connsiteX2" fmla="*/ 27517 w 1557867"/>
              <a:gd name="connsiteY2" fmla="*/ 807370 h 2491979"/>
              <a:gd name="connsiteX3" fmla="*/ 14817 w 1557867"/>
              <a:gd name="connsiteY3" fmla="*/ 769270 h 2491979"/>
              <a:gd name="connsiteX4" fmla="*/ 8467 w 1557867"/>
              <a:gd name="connsiteY4" fmla="*/ 750220 h 2491979"/>
              <a:gd name="connsiteX5" fmla="*/ 14817 w 1557867"/>
              <a:gd name="connsiteY5" fmla="*/ 661320 h 2491979"/>
              <a:gd name="connsiteX6" fmla="*/ 27517 w 1557867"/>
              <a:gd name="connsiteY6" fmla="*/ 623220 h 2491979"/>
              <a:gd name="connsiteX7" fmla="*/ 59267 w 1557867"/>
              <a:gd name="connsiteY7" fmla="*/ 496220 h 2491979"/>
              <a:gd name="connsiteX8" fmla="*/ 78317 w 1557867"/>
              <a:gd name="connsiteY8" fmla="*/ 483520 h 2491979"/>
              <a:gd name="connsiteX9" fmla="*/ 129117 w 1557867"/>
              <a:gd name="connsiteY9" fmla="*/ 470820 h 2491979"/>
              <a:gd name="connsiteX10" fmla="*/ 167217 w 1557867"/>
              <a:gd name="connsiteY10" fmla="*/ 445420 h 2491979"/>
              <a:gd name="connsiteX11" fmla="*/ 211667 w 1557867"/>
              <a:gd name="connsiteY11" fmla="*/ 426370 h 2491979"/>
              <a:gd name="connsiteX12" fmla="*/ 230717 w 1557867"/>
              <a:gd name="connsiteY12" fmla="*/ 420020 h 2491979"/>
              <a:gd name="connsiteX13" fmla="*/ 268817 w 1557867"/>
              <a:gd name="connsiteY13" fmla="*/ 394620 h 2491979"/>
              <a:gd name="connsiteX14" fmla="*/ 287867 w 1557867"/>
              <a:gd name="connsiteY14" fmla="*/ 381920 h 2491979"/>
              <a:gd name="connsiteX15" fmla="*/ 338667 w 1557867"/>
              <a:gd name="connsiteY15" fmla="*/ 350170 h 2491979"/>
              <a:gd name="connsiteX16" fmla="*/ 364067 w 1557867"/>
              <a:gd name="connsiteY16" fmla="*/ 337470 h 2491979"/>
              <a:gd name="connsiteX17" fmla="*/ 383117 w 1557867"/>
              <a:gd name="connsiteY17" fmla="*/ 318420 h 2491979"/>
              <a:gd name="connsiteX18" fmla="*/ 402167 w 1557867"/>
              <a:gd name="connsiteY18" fmla="*/ 312070 h 2491979"/>
              <a:gd name="connsiteX19" fmla="*/ 421217 w 1557867"/>
              <a:gd name="connsiteY19" fmla="*/ 299370 h 2491979"/>
              <a:gd name="connsiteX20" fmla="*/ 440267 w 1557867"/>
              <a:gd name="connsiteY20" fmla="*/ 293020 h 2491979"/>
              <a:gd name="connsiteX21" fmla="*/ 497417 w 1557867"/>
              <a:gd name="connsiteY21" fmla="*/ 280320 h 2491979"/>
              <a:gd name="connsiteX22" fmla="*/ 586317 w 1557867"/>
              <a:gd name="connsiteY22" fmla="*/ 267620 h 2491979"/>
              <a:gd name="connsiteX23" fmla="*/ 656167 w 1557867"/>
              <a:gd name="connsiteY23" fmla="*/ 254920 h 2491979"/>
              <a:gd name="connsiteX24" fmla="*/ 694267 w 1557867"/>
              <a:gd name="connsiteY24" fmla="*/ 242220 h 2491979"/>
              <a:gd name="connsiteX25" fmla="*/ 719667 w 1557867"/>
              <a:gd name="connsiteY25" fmla="*/ 235870 h 2491979"/>
              <a:gd name="connsiteX26" fmla="*/ 764117 w 1557867"/>
              <a:gd name="connsiteY26" fmla="*/ 216820 h 2491979"/>
              <a:gd name="connsiteX27" fmla="*/ 814917 w 1557867"/>
              <a:gd name="connsiteY27" fmla="*/ 204120 h 2491979"/>
              <a:gd name="connsiteX28" fmla="*/ 865717 w 1557867"/>
              <a:gd name="connsiteY28" fmla="*/ 178720 h 2491979"/>
              <a:gd name="connsiteX29" fmla="*/ 922867 w 1557867"/>
              <a:gd name="connsiteY29" fmla="*/ 166020 h 2491979"/>
              <a:gd name="connsiteX30" fmla="*/ 980017 w 1557867"/>
              <a:gd name="connsiteY30" fmla="*/ 159670 h 2491979"/>
              <a:gd name="connsiteX31" fmla="*/ 1011767 w 1557867"/>
              <a:gd name="connsiteY31" fmla="*/ 153320 h 2491979"/>
              <a:gd name="connsiteX32" fmla="*/ 1037167 w 1557867"/>
              <a:gd name="connsiteY32" fmla="*/ 146970 h 2491979"/>
              <a:gd name="connsiteX33" fmla="*/ 1094317 w 1557867"/>
              <a:gd name="connsiteY33" fmla="*/ 140620 h 2491979"/>
              <a:gd name="connsiteX34" fmla="*/ 1113367 w 1557867"/>
              <a:gd name="connsiteY34" fmla="*/ 134270 h 2491979"/>
              <a:gd name="connsiteX35" fmla="*/ 1151467 w 1557867"/>
              <a:gd name="connsiteY35" fmla="*/ 127920 h 2491979"/>
              <a:gd name="connsiteX36" fmla="*/ 1183217 w 1557867"/>
              <a:gd name="connsiteY36" fmla="*/ 108870 h 2491979"/>
              <a:gd name="connsiteX37" fmla="*/ 1240367 w 1557867"/>
              <a:gd name="connsiteY37" fmla="*/ 89820 h 2491979"/>
              <a:gd name="connsiteX38" fmla="*/ 1259417 w 1557867"/>
              <a:gd name="connsiteY38" fmla="*/ 83470 h 2491979"/>
              <a:gd name="connsiteX39" fmla="*/ 1284817 w 1557867"/>
              <a:gd name="connsiteY39" fmla="*/ 70770 h 2491979"/>
              <a:gd name="connsiteX40" fmla="*/ 1329267 w 1557867"/>
              <a:gd name="connsiteY40" fmla="*/ 51720 h 2491979"/>
              <a:gd name="connsiteX41" fmla="*/ 1348317 w 1557867"/>
              <a:gd name="connsiteY41" fmla="*/ 39020 h 2491979"/>
              <a:gd name="connsiteX42" fmla="*/ 1411817 w 1557867"/>
              <a:gd name="connsiteY42" fmla="*/ 19970 h 2491979"/>
              <a:gd name="connsiteX43" fmla="*/ 1488017 w 1557867"/>
              <a:gd name="connsiteY43" fmla="*/ 920 h 2491979"/>
              <a:gd name="connsiteX44" fmla="*/ 1551517 w 1557867"/>
              <a:gd name="connsiteY44" fmla="*/ 7270 h 2491979"/>
              <a:gd name="connsiteX45" fmla="*/ 1557867 w 1557867"/>
              <a:gd name="connsiteY45" fmla="*/ 26320 h 2491979"/>
              <a:gd name="connsiteX46" fmla="*/ 1532467 w 1557867"/>
              <a:gd name="connsiteY46" fmla="*/ 58070 h 2491979"/>
              <a:gd name="connsiteX47" fmla="*/ 1475317 w 1557867"/>
              <a:gd name="connsiteY47" fmla="*/ 70770 h 2491979"/>
              <a:gd name="connsiteX48" fmla="*/ 1430867 w 1557867"/>
              <a:gd name="connsiteY48" fmla="*/ 77120 h 2491979"/>
              <a:gd name="connsiteX49" fmla="*/ 1411817 w 1557867"/>
              <a:gd name="connsiteY49" fmla="*/ 89820 h 2491979"/>
              <a:gd name="connsiteX50" fmla="*/ 1367367 w 1557867"/>
              <a:gd name="connsiteY50" fmla="*/ 96170 h 2491979"/>
              <a:gd name="connsiteX51" fmla="*/ 1329267 w 1557867"/>
              <a:gd name="connsiteY51" fmla="*/ 108870 h 2491979"/>
              <a:gd name="connsiteX52" fmla="*/ 1310217 w 1557867"/>
              <a:gd name="connsiteY52" fmla="*/ 115220 h 2491979"/>
              <a:gd name="connsiteX53" fmla="*/ 1284817 w 1557867"/>
              <a:gd name="connsiteY53" fmla="*/ 127920 h 2491979"/>
              <a:gd name="connsiteX54" fmla="*/ 1265767 w 1557867"/>
              <a:gd name="connsiteY54" fmla="*/ 140620 h 2491979"/>
              <a:gd name="connsiteX55" fmla="*/ 1246717 w 1557867"/>
              <a:gd name="connsiteY55" fmla="*/ 146970 h 2491979"/>
              <a:gd name="connsiteX56" fmla="*/ 1195917 w 1557867"/>
              <a:gd name="connsiteY56" fmla="*/ 166020 h 2491979"/>
              <a:gd name="connsiteX57" fmla="*/ 1164167 w 1557867"/>
              <a:gd name="connsiteY57" fmla="*/ 172370 h 2491979"/>
              <a:gd name="connsiteX58" fmla="*/ 1126067 w 1557867"/>
              <a:gd name="connsiteY58" fmla="*/ 185070 h 2491979"/>
              <a:gd name="connsiteX59" fmla="*/ 1094317 w 1557867"/>
              <a:gd name="connsiteY59" fmla="*/ 191420 h 2491979"/>
              <a:gd name="connsiteX60" fmla="*/ 1056217 w 1557867"/>
              <a:gd name="connsiteY60" fmla="*/ 204120 h 2491979"/>
              <a:gd name="connsiteX61" fmla="*/ 1005417 w 1557867"/>
              <a:gd name="connsiteY61" fmla="*/ 210470 h 2491979"/>
              <a:gd name="connsiteX62" fmla="*/ 967317 w 1557867"/>
              <a:gd name="connsiteY62" fmla="*/ 223170 h 2491979"/>
              <a:gd name="connsiteX63" fmla="*/ 948267 w 1557867"/>
              <a:gd name="connsiteY63" fmla="*/ 229520 h 2491979"/>
              <a:gd name="connsiteX64" fmla="*/ 929217 w 1557867"/>
              <a:gd name="connsiteY64" fmla="*/ 242220 h 2491979"/>
              <a:gd name="connsiteX65" fmla="*/ 884767 w 1557867"/>
              <a:gd name="connsiteY65" fmla="*/ 254920 h 2491979"/>
              <a:gd name="connsiteX66" fmla="*/ 833967 w 1557867"/>
              <a:gd name="connsiteY66" fmla="*/ 293020 h 2491979"/>
              <a:gd name="connsiteX67" fmla="*/ 789517 w 1557867"/>
              <a:gd name="connsiteY67" fmla="*/ 305720 h 2491979"/>
              <a:gd name="connsiteX68" fmla="*/ 770467 w 1557867"/>
              <a:gd name="connsiteY68" fmla="*/ 318420 h 2491979"/>
              <a:gd name="connsiteX69" fmla="*/ 751417 w 1557867"/>
              <a:gd name="connsiteY69" fmla="*/ 324770 h 2491979"/>
              <a:gd name="connsiteX70" fmla="*/ 726017 w 1557867"/>
              <a:gd name="connsiteY70" fmla="*/ 337470 h 2491979"/>
              <a:gd name="connsiteX71" fmla="*/ 706967 w 1557867"/>
              <a:gd name="connsiteY71" fmla="*/ 350170 h 2491979"/>
              <a:gd name="connsiteX72" fmla="*/ 668867 w 1557867"/>
              <a:gd name="connsiteY72" fmla="*/ 362870 h 2491979"/>
              <a:gd name="connsiteX73" fmla="*/ 649817 w 1557867"/>
              <a:gd name="connsiteY73" fmla="*/ 369220 h 2491979"/>
              <a:gd name="connsiteX74" fmla="*/ 624417 w 1557867"/>
              <a:gd name="connsiteY74" fmla="*/ 375570 h 2491979"/>
              <a:gd name="connsiteX75" fmla="*/ 586317 w 1557867"/>
              <a:gd name="connsiteY75" fmla="*/ 388270 h 2491979"/>
              <a:gd name="connsiteX76" fmla="*/ 567267 w 1557867"/>
              <a:gd name="connsiteY76" fmla="*/ 394620 h 2491979"/>
              <a:gd name="connsiteX77" fmla="*/ 516467 w 1557867"/>
              <a:gd name="connsiteY77" fmla="*/ 420020 h 2491979"/>
              <a:gd name="connsiteX78" fmla="*/ 491067 w 1557867"/>
              <a:gd name="connsiteY78" fmla="*/ 426370 h 2491979"/>
              <a:gd name="connsiteX79" fmla="*/ 433917 w 1557867"/>
              <a:gd name="connsiteY79" fmla="*/ 445420 h 2491979"/>
              <a:gd name="connsiteX80" fmla="*/ 414867 w 1557867"/>
              <a:gd name="connsiteY80" fmla="*/ 451770 h 2491979"/>
              <a:gd name="connsiteX81" fmla="*/ 395817 w 1557867"/>
              <a:gd name="connsiteY81" fmla="*/ 458120 h 2491979"/>
              <a:gd name="connsiteX82" fmla="*/ 364067 w 1557867"/>
              <a:gd name="connsiteY82" fmla="*/ 464470 h 2491979"/>
              <a:gd name="connsiteX83" fmla="*/ 325967 w 1557867"/>
              <a:gd name="connsiteY83" fmla="*/ 477170 h 2491979"/>
              <a:gd name="connsiteX84" fmla="*/ 306917 w 1557867"/>
              <a:gd name="connsiteY84" fmla="*/ 483520 h 2491979"/>
              <a:gd name="connsiteX85" fmla="*/ 287867 w 1557867"/>
              <a:gd name="connsiteY85" fmla="*/ 489870 h 2491979"/>
              <a:gd name="connsiteX86" fmla="*/ 268817 w 1557867"/>
              <a:gd name="connsiteY86" fmla="*/ 502570 h 2491979"/>
              <a:gd name="connsiteX87" fmla="*/ 249767 w 1557867"/>
              <a:gd name="connsiteY87" fmla="*/ 508920 h 2491979"/>
              <a:gd name="connsiteX88" fmla="*/ 230717 w 1557867"/>
              <a:gd name="connsiteY88" fmla="*/ 521620 h 2491979"/>
              <a:gd name="connsiteX89" fmla="*/ 205317 w 1557867"/>
              <a:gd name="connsiteY89" fmla="*/ 534320 h 2491979"/>
              <a:gd name="connsiteX90" fmla="*/ 173567 w 1557867"/>
              <a:gd name="connsiteY90" fmla="*/ 559720 h 2491979"/>
              <a:gd name="connsiteX91" fmla="*/ 135467 w 1557867"/>
              <a:gd name="connsiteY91" fmla="*/ 585120 h 2491979"/>
              <a:gd name="connsiteX92" fmla="*/ 116417 w 1557867"/>
              <a:gd name="connsiteY92" fmla="*/ 623220 h 2491979"/>
              <a:gd name="connsiteX93" fmla="*/ 97367 w 1557867"/>
              <a:gd name="connsiteY93" fmla="*/ 686720 h 2491979"/>
              <a:gd name="connsiteX94" fmla="*/ 84667 w 1557867"/>
              <a:gd name="connsiteY94" fmla="*/ 724820 h 2491979"/>
              <a:gd name="connsiteX95" fmla="*/ 91017 w 1557867"/>
              <a:gd name="connsiteY95" fmla="*/ 807370 h 2491979"/>
              <a:gd name="connsiteX96" fmla="*/ 97367 w 1557867"/>
              <a:gd name="connsiteY96" fmla="*/ 839120 h 2491979"/>
              <a:gd name="connsiteX97" fmla="*/ 91017 w 1557867"/>
              <a:gd name="connsiteY97" fmla="*/ 934370 h 2491979"/>
              <a:gd name="connsiteX98" fmla="*/ 71967 w 1557867"/>
              <a:gd name="connsiteY98" fmla="*/ 991520 h 2491979"/>
              <a:gd name="connsiteX99" fmla="*/ 65617 w 1557867"/>
              <a:gd name="connsiteY99" fmla="*/ 1016920 h 2491979"/>
              <a:gd name="connsiteX100" fmla="*/ 135467 w 1557867"/>
              <a:gd name="connsiteY100" fmla="*/ 2312320 h 2491979"/>
              <a:gd name="connsiteX101" fmla="*/ 2117 w 1557867"/>
              <a:gd name="connsiteY101" fmla="*/ 2242470 h 2491979"/>
              <a:gd name="connsiteX102" fmla="*/ 27517 w 1557867"/>
              <a:gd name="connsiteY102" fmla="*/ 1074070 h 2491979"/>
              <a:gd name="connsiteX103" fmla="*/ 14817 w 1557867"/>
              <a:gd name="connsiteY103" fmla="*/ 1055020 h 2491979"/>
              <a:gd name="connsiteX104" fmla="*/ 21167 w 1557867"/>
              <a:gd name="connsiteY104" fmla="*/ 991520 h 2491979"/>
              <a:gd name="connsiteX0" fmla="*/ 21167 w 1557867"/>
              <a:gd name="connsiteY0" fmla="*/ 991520 h 2242470"/>
              <a:gd name="connsiteX1" fmla="*/ 27517 w 1557867"/>
              <a:gd name="connsiteY1" fmla="*/ 972470 h 2242470"/>
              <a:gd name="connsiteX2" fmla="*/ 27517 w 1557867"/>
              <a:gd name="connsiteY2" fmla="*/ 807370 h 2242470"/>
              <a:gd name="connsiteX3" fmla="*/ 14817 w 1557867"/>
              <a:gd name="connsiteY3" fmla="*/ 769270 h 2242470"/>
              <a:gd name="connsiteX4" fmla="*/ 8467 w 1557867"/>
              <a:gd name="connsiteY4" fmla="*/ 750220 h 2242470"/>
              <a:gd name="connsiteX5" fmla="*/ 14817 w 1557867"/>
              <a:gd name="connsiteY5" fmla="*/ 661320 h 2242470"/>
              <a:gd name="connsiteX6" fmla="*/ 27517 w 1557867"/>
              <a:gd name="connsiteY6" fmla="*/ 623220 h 2242470"/>
              <a:gd name="connsiteX7" fmla="*/ 59267 w 1557867"/>
              <a:gd name="connsiteY7" fmla="*/ 496220 h 2242470"/>
              <a:gd name="connsiteX8" fmla="*/ 78317 w 1557867"/>
              <a:gd name="connsiteY8" fmla="*/ 483520 h 2242470"/>
              <a:gd name="connsiteX9" fmla="*/ 129117 w 1557867"/>
              <a:gd name="connsiteY9" fmla="*/ 470820 h 2242470"/>
              <a:gd name="connsiteX10" fmla="*/ 167217 w 1557867"/>
              <a:gd name="connsiteY10" fmla="*/ 445420 h 2242470"/>
              <a:gd name="connsiteX11" fmla="*/ 211667 w 1557867"/>
              <a:gd name="connsiteY11" fmla="*/ 426370 h 2242470"/>
              <a:gd name="connsiteX12" fmla="*/ 230717 w 1557867"/>
              <a:gd name="connsiteY12" fmla="*/ 420020 h 2242470"/>
              <a:gd name="connsiteX13" fmla="*/ 268817 w 1557867"/>
              <a:gd name="connsiteY13" fmla="*/ 394620 h 2242470"/>
              <a:gd name="connsiteX14" fmla="*/ 287867 w 1557867"/>
              <a:gd name="connsiteY14" fmla="*/ 381920 h 2242470"/>
              <a:gd name="connsiteX15" fmla="*/ 338667 w 1557867"/>
              <a:gd name="connsiteY15" fmla="*/ 350170 h 2242470"/>
              <a:gd name="connsiteX16" fmla="*/ 364067 w 1557867"/>
              <a:gd name="connsiteY16" fmla="*/ 337470 h 2242470"/>
              <a:gd name="connsiteX17" fmla="*/ 383117 w 1557867"/>
              <a:gd name="connsiteY17" fmla="*/ 318420 h 2242470"/>
              <a:gd name="connsiteX18" fmla="*/ 402167 w 1557867"/>
              <a:gd name="connsiteY18" fmla="*/ 312070 h 2242470"/>
              <a:gd name="connsiteX19" fmla="*/ 421217 w 1557867"/>
              <a:gd name="connsiteY19" fmla="*/ 299370 h 2242470"/>
              <a:gd name="connsiteX20" fmla="*/ 440267 w 1557867"/>
              <a:gd name="connsiteY20" fmla="*/ 293020 h 2242470"/>
              <a:gd name="connsiteX21" fmla="*/ 497417 w 1557867"/>
              <a:gd name="connsiteY21" fmla="*/ 280320 h 2242470"/>
              <a:gd name="connsiteX22" fmla="*/ 586317 w 1557867"/>
              <a:gd name="connsiteY22" fmla="*/ 267620 h 2242470"/>
              <a:gd name="connsiteX23" fmla="*/ 656167 w 1557867"/>
              <a:gd name="connsiteY23" fmla="*/ 254920 h 2242470"/>
              <a:gd name="connsiteX24" fmla="*/ 694267 w 1557867"/>
              <a:gd name="connsiteY24" fmla="*/ 242220 h 2242470"/>
              <a:gd name="connsiteX25" fmla="*/ 719667 w 1557867"/>
              <a:gd name="connsiteY25" fmla="*/ 235870 h 2242470"/>
              <a:gd name="connsiteX26" fmla="*/ 764117 w 1557867"/>
              <a:gd name="connsiteY26" fmla="*/ 216820 h 2242470"/>
              <a:gd name="connsiteX27" fmla="*/ 814917 w 1557867"/>
              <a:gd name="connsiteY27" fmla="*/ 204120 h 2242470"/>
              <a:gd name="connsiteX28" fmla="*/ 865717 w 1557867"/>
              <a:gd name="connsiteY28" fmla="*/ 178720 h 2242470"/>
              <a:gd name="connsiteX29" fmla="*/ 922867 w 1557867"/>
              <a:gd name="connsiteY29" fmla="*/ 166020 h 2242470"/>
              <a:gd name="connsiteX30" fmla="*/ 980017 w 1557867"/>
              <a:gd name="connsiteY30" fmla="*/ 159670 h 2242470"/>
              <a:gd name="connsiteX31" fmla="*/ 1011767 w 1557867"/>
              <a:gd name="connsiteY31" fmla="*/ 153320 h 2242470"/>
              <a:gd name="connsiteX32" fmla="*/ 1037167 w 1557867"/>
              <a:gd name="connsiteY32" fmla="*/ 146970 h 2242470"/>
              <a:gd name="connsiteX33" fmla="*/ 1094317 w 1557867"/>
              <a:gd name="connsiteY33" fmla="*/ 140620 h 2242470"/>
              <a:gd name="connsiteX34" fmla="*/ 1113367 w 1557867"/>
              <a:gd name="connsiteY34" fmla="*/ 134270 h 2242470"/>
              <a:gd name="connsiteX35" fmla="*/ 1151467 w 1557867"/>
              <a:gd name="connsiteY35" fmla="*/ 127920 h 2242470"/>
              <a:gd name="connsiteX36" fmla="*/ 1183217 w 1557867"/>
              <a:gd name="connsiteY36" fmla="*/ 108870 h 2242470"/>
              <a:gd name="connsiteX37" fmla="*/ 1240367 w 1557867"/>
              <a:gd name="connsiteY37" fmla="*/ 89820 h 2242470"/>
              <a:gd name="connsiteX38" fmla="*/ 1259417 w 1557867"/>
              <a:gd name="connsiteY38" fmla="*/ 83470 h 2242470"/>
              <a:gd name="connsiteX39" fmla="*/ 1284817 w 1557867"/>
              <a:gd name="connsiteY39" fmla="*/ 70770 h 2242470"/>
              <a:gd name="connsiteX40" fmla="*/ 1329267 w 1557867"/>
              <a:gd name="connsiteY40" fmla="*/ 51720 h 2242470"/>
              <a:gd name="connsiteX41" fmla="*/ 1348317 w 1557867"/>
              <a:gd name="connsiteY41" fmla="*/ 39020 h 2242470"/>
              <a:gd name="connsiteX42" fmla="*/ 1411817 w 1557867"/>
              <a:gd name="connsiteY42" fmla="*/ 19970 h 2242470"/>
              <a:gd name="connsiteX43" fmla="*/ 1488017 w 1557867"/>
              <a:gd name="connsiteY43" fmla="*/ 920 h 2242470"/>
              <a:gd name="connsiteX44" fmla="*/ 1551517 w 1557867"/>
              <a:gd name="connsiteY44" fmla="*/ 7270 h 2242470"/>
              <a:gd name="connsiteX45" fmla="*/ 1557867 w 1557867"/>
              <a:gd name="connsiteY45" fmla="*/ 26320 h 2242470"/>
              <a:gd name="connsiteX46" fmla="*/ 1532467 w 1557867"/>
              <a:gd name="connsiteY46" fmla="*/ 58070 h 2242470"/>
              <a:gd name="connsiteX47" fmla="*/ 1475317 w 1557867"/>
              <a:gd name="connsiteY47" fmla="*/ 70770 h 2242470"/>
              <a:gd name="connsiteX48" fmla="*/ 1430867 w 1557867"/>
              <a:gd name="connsiteY48" fmla="*/ 77120 h 2242470"/>
              <a:gd name="connsiteX49" fmla="*/ 1411817 w 1557867"/>
              <a:gd name="connsiteY49" fmla="*/ 89820 h 2242470"/>
              <a:gd name="connsiteX50" fmla="*/ 1367367 w 1557867"/>
              <a:gd name="connsiteY50" fmla="*/ 96170 h 2242470"/>
              <a:gd name="connsiteX51" fmla="*/ 1329267 w 1557867"/>
              <a:gd name="connsiteY51" fmla="*/ 108870 h 2242470"/>
              <a:gd name="connsiteX52" fmla="*/ 1310217 w 1557867"/>
              <a:gd name="connsiteY52" fmla="*/ 115220 h 2242470"/>
              <a:gd name="connsiteX53" fmla="*/ 1284817 w 1557867"/>
              <a:gd name="connsiteY53" fmla="*/ 127920 h 2242470"/>
              <a:gd name="connsiteX54" fmla="*/ 1265767 w 1557867"/>
              <a:gd name="connsiteY54" fmla="*/ 140620 h 2242470"/>
              <a:gd name="connsiteX55" fmla="*/ 1246717 w 1557867"/>
              <a:gd name="connsiteY55" fmla="*/ 146970 h 2242470"/>
              <a:gd name="connsiteX56" fmla="*/ 1195917 w 1557867"/>
              <a:gd name="connsiteY56" fmla="*/ 166020 h 2242470"/>
              <a:gd name="connsiteX57" fmla="*/ 1164167 w 1557867"/>
              <a:gd name="connsiteY57" fmla="*/ 172370 h 2242470"/>
              <a:gd name="connsiteX58" fmla="*/ 1126067 w 1557867"/>
              <a:gd name="connsiteY58" fmla="*/ 185070 h 2242470"/>
              <a:gd name="connsiteX59" fmla="*/ 1094317 w 1557867"/>
              <a:gd name="connsiteY59" fmla="*/ 191420 h 2242470"/>
              <a:gd name="connsiteX60" fmla="*/ 1056217 w 1557867"/>
              <a:gd name="connsiteY60" fmla="*/ 204120 h 2242470"/>
              <a:gd name="connsiteX61" fmla="*/ 1005417 w 1557867"/>
              <a:gd name="connsiteY61" fmla="*/ 210470 h 2242470"/>
              <a:gd name="connsiteX62" fmla="*/ 967317 w 1557867"/>
              <a:gd name="connsiteY62" fmla="*/ 223170 h 2242470"/>
              <a:gd name="connsiteX63" fmla="*/ 948267 w 1557867"/>
              <a:gd name="connsiteY63" fmla="*/ 229520 h 2242470"/>
              <a:gd name="connsiteX64" fmla="*/ 929217 w 1557867"/>
              <a:gd name="connsiteY64" fmla="*/ 242220 h 2242470"/>
              <a:gd name="connsiteX65" fmla="*/ 884767 w 1557867"/>
              <a:gd name="connsiteY65" fmla="*/ 254920 h 2242470"/>
              <a:gd name="connsiteX66" fmla="*/ 833967 w 1557867"/>
              <a:gd name="connsiteY66" fmla="*/ 293020 h 2242470"/>
              <a:gd name="connsiteX67" fmla="*/ 789517 w 1557867"/>
              <a:gd name="connsiteY67" fmla="*/ 305720 h 2242470"/>
              <a:gd name="connsiteX68" fmla="*/ 770467 w 1557867"/>
              <a:gd name="connsiteY68" fmla="*/ 318420 h 2242470"/>
              <a:gd name="connsiteX69" fmla="*/ 751417 w 1557867"/>
              <a:gd name="connsiteY69" fmla="*/ 324770 h 2242470"/>
              <a:gd name="connsiteX70" fmla="*/ 726017 w 1557867"/>
              <a:gd name="connsiteY70" fmla="*/ 337470 h 2242470"/>
              <a:gd name="connsiteX71" fmla="*/ 706967 w 1557867"/>
              <a:gd name="connsiteY71" fmla="*/ 350170 h 2242470"/>
              <a:gd name="connsiteX72" fmla="*/ 668867 w 1557867"/>
              <a:gd name="connsiteY72" fmla="*/ 362870 h 2242470"/>
              <a:gd name="connsiteX73" fmla="*/ 649817 w 1557867"/>
              <a:gd name="connsiteY73" fmla="*/ 369220 h 2242470"/>
              <a:gd name="connsiteX74" fmla="*/ 624417 w 1557867"/>
              <a:gd name="connsiteY74" fmla="*/ 375570 h 2242470"/>
              <a:gd name="connsiteX75" fmla="*/ 586317 w 1557867"/>
              <a:gd name="connsiteY75" fmla="*/ 388270 h 2242470"/>
              <a:gd name="connsiteX76" fmla="*/ 567267 w 1557867"/>
              <a:gd name="connsiteY76" fmla="*/ 394620 h 2242470"/>
              <a:gd name="connsiteX77" fmla="*/ 516467 w 1557867"/>
              <a:gd name="connsiteY77" fmla="*/ 420020 h 2242470"/>
              <a:gd name="connsiteX78" fmla="*/ 491067 w 1557867"/>
              <a:gd name="connsiteY78" fmla="*/ 426370 h 2242470"/>
              <a:gd name="connsiteX79" fmla="*/ 433917 w 1557867"/>
              <a:gd name="connsiteY79" fmla="*/ 445420 h 2242470"/>
              <a:gd name="connsiteX80" fmla="*/ 414867 w 1557867"/>
              <a:gd name="connsiteY80" fmla="*/ 451770 h 2242470"/>
              <a:gd name="connsiteX81" fmla="*/ 395817 w 1557867"/>
              <a:gd name="connsiteY81" fmla="*/ 458120 h 2242470"/>
              <a:gd name="connsiteX82" fmla="*/ 364067 w 1557867"/>
              <a:gd name="connsiteY82" fmla="*/ 464470 h 2242470"/>
              <a:gd name="connsiteX83" fmla="*/ 325967 w 1557867"/>
              <a:gd name="connsiteY83" fmla="*/ 477170 h 2242470"/>
              <a:gd name="connsiteX84" fmla="*/ 306917 w 1557867"/>
              <a:gd name="connsiteY84" fmla="*/ 483520 h 2242470"/>
              <a:gd name="connsiteX85" fmla="*/ 287867 w 1557867"/>
              <a:gd name="connsiteY85" fmla="*/ 489870 h 2242470"/>
              <a:gd name="connsiteX86" fmla="*/ 268817 w 1557867"/>
              <a:gd name="connsiteY86" fmla="*/ 502570 h 2242470"/>
              <a:gd name="connsiteX87" fmla="*/ 249767 w 1557867"/>
              <a:gd name="connsiteY87" fmla="*/ 508920 h 2242470"/>
              <a:gd name="connsiteX88" fmla="*/ 230717 w 1557867"/>
              <a:gd name="connsiteY88" fmla="*/ 521620 h 2242470"/>
              <a:gd name="connsiteX89" fmla="*/ 205317 w 1557867"/>
              <a:gd name="connsiteY89" fmla="*/ 534320 h 2242470"/>
              <a:gd name="connsiteX90" fmla="*/ 173567 w 1557867"/>
              <a:gd name="connsiteY90" fmla="*/ 559720 h 2242470"/>
              <a:gd name="connsiteX91" fmla="*/ 135467 w 1557867"/>
              <a:gd name="connsiteY91" fmla="*/ 585120 h 2242470"/>
              <a:gd name="connsiteX92" fmla="*/ 116417 w 1557867"/>
              <a:gd name="connsiteY92" fmla="*/ 623220 h 2242470"/>
              <a:gd name="connsiteX93" fmla="*/ 97367 w 1557867"/>
              <a:gd name="connsiteY93" fmla="*/ 686720 h 2242470"/>
              <a:gd name="connsiteX94" fmla="*/ 84667 w 1557867"/>
              <a:gd name="connsiteY94" fmla="*/ 724820 h 2242470"/>
              <a:gd name="connsiteX95" fmla="*/ 91017 w 1557867"/>
              <a:gd name="connsiteY95" fmla="*/ 807370 h 2242470"/>
              <a:gd name="connsiteX96" fmla="*/ 97367 w 1557867"/>
              <a:gd name="connsiteY96" fmla="*/ 839120 h 2242470"/>
              <a:gd name="connsiteX97" fmla="*/ 91017 w 1557867"/>
              <a:gd name="connsiteY97" fmla="*/ 934370 h 2242470"/>
              <a:gd name="connsiteX98" fmla="*/ 71967 w 1557867"/>
              <a:gd name="connsiteY98" fmla="*/ 991520 h 2242470"/>
              <a:gd name="connsiteX99" fmla="*/ 65617 w 1557867"/>
              <a:gd name="connsiteY99" fmla="*/ 1016920 h 2242470"/>
              <a:gd name="connsiteX100" fmla="*/ 2117 w 1557867"/>
              <a:gd name="connsiteY100" fmla="*/ 2242470 h 2242470"/>
              <a:gd name="connsiteX101" fmla="*/ 27517 w 1557867"/>
              <a:gd name="connsiteY101" fmla="*/ 1074070 h 2242470"/>
              <a:gd name="connsiteX102" fmla="*/ 14817 w 1557867"/>
              <a:gd name="connsiteY102" fmla="*/ 1055020 h 2242470"/>
              <a:gd name="connsiteX103" fmla="*/ 21167 w 1557867"/>
              <a:gd name="connsiteY103" fmla="*/ 991520 h 2242470"/>
              <a:gd name="connsiteX0" fmla="*/ 12700 w 1549400"/>
              <a:gd name="connsiteY0" fmla="*/ 991520 h 1074070"/>
              <a:gd name="connsiteX1" fmla="*/ 19050 w 1549400"/>
              <a:gd name="connsiteY1" fmla="*/ 972470 h 1074070"/>
              <a:gd name="connsiteX2" fmla="*/ 19050 w 1549400"/>
              <a:gd name="connsiteY2" fmla="*/ 807370 h 1074070"/>
              <a:gd name="connsiteX3" fmla="*/ 6350 w 1549400"/>
              <a:gd name="connsiteY3" fmla="*/ 769270 h 1074070"/>
              <a:gd name="connsiteX4" fmla="*/ 0 w 1549400"/>
              <a:gd name="connsiteY4" fmla="*/ 750220 h 1074070"/>
              <a:gd name="connsiteX5" fmla="*/ 6350 w 1549400"/>
              <a:gd name="connsiteY5" fmla="*/ 661320 h 1074070"/>
              <a:gd name="connsiteX6" fmla="*/ 19050 w 1549400"/>
              <a:gd name="connsiteY6" fmla="*/ 623220 h 1074070"/>
              <a:gd name="connsiteX7" fmla="*/ 50800 w 1549400"/>
              <a:gd name="connsiteY7" fmla="*/ 496220 h 1074070"/>
              <a:gd name="connsiteX8" fmla="*/ 69850 w 1549400"/>
              <a:gd name="connsiteY8" fmla="*/ 483520 h 1074070"/>
              <a:gd name="connsiteX9" fmla="*/ 120650 w 1549400"/>
              <a:gd name="connsiteY9" fmla="*/ 470820 h 1074070"/>
              <a:gd name="connsiteX10" fmla="*/ 158750 w 1549400"/>
              <a:gd name="connsiteY10" fmla="*/ 445420 h 1074070"/>
              <a:gd name="connsiteX11" fmla="*/ 203200 w 1549400"/>
              <a:gd name="connsiteY11" fmla="*/ 426370 h 1074070"/>
              <a:gd name="connsiteX12" fmla="*/ 222250 w 1549400"/>
              <a:gd name="connsiteY12" fmla="*/ 420020 h 1074070"/>
              <a:gd name="connsiteX13" fmla="*/ 260350 w 1549400"/>
              <a:gd name="connsiteY13" fmla="*/ 394620 h 1074070"/>
              <a:gd name="connsiteX14" fmla="*/ 279400 w 1549400"/>
              <a:gd name="connsiteY14" fmla="*/ 381920 h 1074070"/>
              <a:gd name="connsiteX15" fmla="*/ 330200 w 1549400"/>
              <a:gd name="connsiteY15" fmla="*/ 350170 h 1074070"/>
              <a:gd name="connsiteX16" fmla="*/ 355600 w 1549400"/>
              <a:gd name="connsiteY16" fmla="*/ 337470 h 1074070"/>
              <a:gd name="connsiteX17" fmla="*/ 374650 w 1549400"/>
              <a:gd name="connsiteY17" fmla="*/ 318420 h 1074070"/>
              <a:gd name="connsiteX18" fmla="*/ 393700 w 1549400"/>
              <a:gd name="connsiteY18" fmla="*/ 312070 h 1074070"/>
              <a:gd name="connsiteX19" fmla="*/ 412750 w 1549400"/>
              <a:gd name="connsiteY19" fmla="*/ 299370 h 1074070"/>
              <a:gd name="connsiteX20" fmla="*/ 431800 w 1549400"/>
              <a:gd name="connsiteY20" fmla="*/ 293020 h 1074070"/>
              <a:gd name="connsiteX21" fmla="*/ 488950 w 1549400"/>
              <a:gd name="connsiteY21" fmla="*/ 280320 h 1074070"/>
              <a:gd name="connsiteX22" fmla="*/ 577850 w 1549400"/>
              <a:gd name="connsiteY22" fmla="*/ 267620 h 1074070"/>
              <a:gd name="connsiteX23" fmla="*/ 647700 w 1549400"/>
              <a:gd name="connsiteY23" fmla="*/ 254920 h 1074070"/>
              <a:gd name="connsiteX24" fmla="*/ 685800 w 1549400"/>
              <a:gd name="connsiteY24" fmla="*/ 242220 h 1074070"/>
              <a:gd name="connsiteX25" fmla="*/ 711200 w 1549400"/>
              <a:gd name="connsiteY25" fmla="*/ 235870 h 1074070"/>
              <a:gd name="connsiteX26" fmla="*/ 755650 w 1549400"/>
              <a:gd name="connsiteY26" fmla="*/ 216820 h 1074070"/>
              <a:gd name="connsiteX27" fmla="*/ 806450 w 1549400"/>
              <a:gd name="connsiteY27" fmla="*/ 204120 h 1074070"/>
              <a:gd name="connsiteX28" fmla="*/ 857250 w 1549400"/>
              <a:gd name="connsiteY28" fmla="*/ 178720 h 1074070"/>
              <a:gd name="connsiteX29" fmla="*/ 914400 w 1549400"/>
              <a:gd name="connsiteY29" fmla="*/ 166020 h 1074070"/>
              <a:gd name="connsiteX30" fmla="*/ 971550 w 1549400"/>
              <a:gd name="connsiteY30" fmla="*/ 159670 h 1074070"/>
              <a:gd name="connsiteX31" fmla="*/ 1003300 w 1549400"/>
              <a:gd name="connsiteY31" fmla="*/ 153320 h 1074070"/>
              <a:gd name="connsiteX32" fmla="*/ 1028700 w 1549400"/>
              <a:gd name="connsiteY32" fmla="*/ 146970 h 1074070"/>
              <a:gd name="connsiteX33" fmla="*/ 1085850 w 1549400"/>
              <a:gd name="connsiteY33" fmla="*/ 140620 h 1074070"/>
              <a:gd name="connsiteX34" fmla="*/ 1104900 w 1549400"/>
              <a:gd name="connsiteY34" fmla="*/ 134270 h 1074070"/>
              <a:gd name="connsiteX35" fmla="*/ 1143000 w 1549400"/>
              <a:gd name="connsiteY35" fmla="*/ 127920 h 1074070"/>
              <a:gd name="connsiteX36" fmla="*/ 1174750 w 1549400"/>
              <a:gd name="connsiteY36" fmla="*/ 108870 h 1074070"/>
              <a:gd name="connsiteX37" fmla="*/ 1231900 w 1549400"/>
              <a:gd name="connsiteY37" fmla="*/ 89820 h 1074070"/>
              <a:gd name="connsiteX38" fmla="*/ 1250950 w 1549400"/>
              <a:gd name="connsiteY38" fmla="*/ 83470 h 1074070"/>
              <a:gd name="connsiteX39" fmla="*/ 1276350 w 1549400"/>
              <a:gd name="connsiteY39" fmla="*/ 70770 h 1074070"/>
              <a:gd name="connsiteX40" fmla="*/ 1320800 w 1549400"/>
              <a:gd name="connsiteY40" fmla="*/ 51720 h 1074070"/>
              <a:gd name="connsiteX41" fmla="*/ 1339850 w 1549400"/>
              <a:gd name="connsiteY41" fmla="*/ 39020 h 1074070"/>
              <a:gd name="connsiteX42" fmla="*/ 1403350 w 1549400"/>
              <a:gd name="connsiteY42" fmla="*/ 19970 h 1074070"/>
              <a:gd name="connsiteX43" fmla="*/ 1479550 w 1549400"/>
              <a:gd name="connsiteY43" fmla="*/ 920 h 1074070"/>
              <a:gd name="connsiteX44" fmla="*/ 1543050 w 1549400"/>
              <a:gd name="connsiteY44" fmla="*/ 7270 h 1074070"/>
              <a:gd name="connsiteX45" fmla="*/ 1549400 w 1549400"/>
              <a:gd name="connsiteY45" fmla="*/ 26320 h 1074070"/>
              <a:gd name="connsiteX46" fmla="*/ 1524000 w 1549400"/>
              <a:gd name="connsiteY46" fmla="*/ 58070 h 1074070"/>
              <a:gd name="connsiteX47" fmla="*/ 1466850 w 1549400"/>
              <a:gd name="connsiteY47" fmla="*/ 70770 h 1074070"/>
              <a:gd name="connsiteX48" fmla="*/ 1422400 w 1549400"/>
              <a:gd name="connsiteY48" fmla="*/ 77120 h 1074070"/>
              <a:gd name="connsiteX49" fmla="*/ 1403350 w 1549400"/>
              <a:gd name="connsiteY49" fmla="*/ 89820 h 1074070"/>
              <a:gd name="connsiteX50" fmla="*/ 1358900 w 1549400"/>
              <a:gd name="connsiteY50" fmla="*/ 96170 h 1074070"/>
              <a:gd name="connsiteX51" fmla="*/ 1320800 w 1549400"/>
              <a:gd name="connsiteY51" fmla="*/ 108870 h 1074070"/>
              <a:gd name="connsiteX52" fmla="*/ 1301750 w 1549400"/>
              <a:gd name="connsiteY52" fmla="*/ 115220 h 1074070"/>
              <a:gd name="connsiteX53" fmla="*/ 1276350 w 1549400"/>
              <a:gd name="connsiteY53" fmla="*/ 127920 h 1074070"/>
              <a:gd name="connsiteX54" fmla="*/ 1257300 w 1549400"/>
              <a:gd name="connsiteY54" fmla="*/ 140620 h 1074070"/>
              <a:gd name="connsiteX55" fmla="*/ 1238250 w 1549400"/>
              <a:gd name="connsiteY55" fmla="*/ 146970 h 1074070"/>
              <a:gd name="connsiteX56" fmla="*/ 1187450 w 1549400"/>
              <a:gd name="connsiteY56" fmla="*/ 166020 h 1074070"/>
              <a:gd name="connsiteX57" fmla="*/ 1155700 w 1549400"/>
              <a:gd name="connsiteY57" fmla="*/ 172370 h 1074070"/>
              <a:gd name="connsiteX58" fmla="*/ 1117600 w 1549400"/>
              <a:gd name="connsiteY58" fmla="*/ 185070 h 1074070"/>
              <a:gd name="connsiteX59" fmla="*/ 1085850 w 1549400"/>
              <a:gd name="connsiteY59" fmla="*/ 191420 h 1074070"/>
              <a:gd name="connsiteX60" fmla="*/ 1047750 w 1549400"/>
              <a:gd name="connsiteY60" fmla="*/ 204120 h 1074070"/>
              <a:gd name="connsiteX61" fmla="*/ 996950 w 1549400"/>
              <a:gd name="connsiteY61" fmla="*/ 210470 h 1074070"/>
              <a:gd name="connsiteX62" fmla="*/ 958850 w 1549400"/>
              <a:gd name="connsiteY62" fmla="*/ 223170 h 1074070"/>
              <a:gd name="connsiteX63" fmla="*/ 939800 w 1549400"/>
              <a:gd name="connsiteY63" fmla="*/ 229520 h 1074070"/>
              <a:gd name="connsiteX64" fmla="*/ 920750 w 1549400"/>
              <a:gd name="connsiteY64" fmla="*/ 242220 h 1074070"/>
              <a:gd name="connsiteX65" fmla="*/ 876300 w 1549400"/>
              <a:gd name="connsiteY65" fmla="*/ 254920 h 1074070"/>
              <a:gd name="connsiteX66" fmla="*/ 825500 w 1549400"/>
              <a:gd name="connsiteY66" fmla="*/ 293020 h 1074070"/>
              <a:gd name="connsiteX67" fmla="*/ 781050 w 1549400"/>
              <a:gd name="connsiteY67" fmla="*/ 305720 h 1074070"/>
              <a:gd name="connsiteX68" fmla="*/ 762000 w 1549400"/>
              <a:gd name="connsiteY68" fmla="*/ 318420 h 1074070"/>
              <a:gd name="connsiteX69" fmla="*/ 742950 w 1549400"/>
              <a:gd name="connsiteY69" fmla="*/ 324770 h 1074070"/>
              <a:gd name="connsiteX70" fmla="*/ 717550 w 1549400"/>
              <a:gd name="connsiteY70" fmla="*/ 337470 h 1074070"/>
              <a:gd name="connsiteX71" fmla="*/ 698500 w 1549400"/>
              <a:gd name="connsiteY71" fmla="*/ 350170 h 1074070"/>
              <a:gd name="connsiteX72" fmla="*/ 660400 w 1549400"/>
              <a:gd name="connsiteY72" fmla="*/ 362870 h 1074070"/>
              <a:gd name="connsiteX73" fmla="*/ 641350 w 1549400"/>
              <a:gd name="connsiteY73" fmla="*/ 369220 h 1074070"/>
              <a:gd name="connsiteX74" fmla="*/ 615950 w 1549400"/>
              <a:gd name="connsiteY74" fmla="*/ 375570 h 1074070"/>
              <a:gd name="connsiteX75" fmla="*/ 577850 w 1549400"/>
              <a:gd name="connsiteY75" fmla="*/ 388270 h 1074070"/>
              <a:gd name="connsiteX76" fmla="*/ 558800 w 1549400"/>
              <a:gd name="connsiteY76" fmla="*/ 394620 h 1074070"/>
              <a:gd name="connsiteX77" fmla="*/ 508000 w 1549400"/>
              <a:gd name="connsiteY77" fmla="*/ 420020 h 1074070"/>
              <a:gd name="connsiteX78" fmla="*/ 482600 w 1549400"/>
              <a:gd name="connsiteY78" fmla="*/ 426370 h 1074070"/>
              <a:gd name="connsiteX79" fmla="*/ 425450 w 1549400"/>
              <a:gd name="connsiteY79" fmla="*/ 445420 h 1074070"/>
              <a:gd name="connsiteX80" fmla="*/ 406400 w 1549400"/>
              <a:gd name="connsiteY80" fmla="*/ 451770 h 1074070"/>
              <a:gd name="connsiteX81" fmla="*/ 387350 w 1549400"/>
              <a:gd name="connsiteY81" fmla="*/ 458120 h 1074070"/>
              <a:gd name="connsiteX82" fmla="*/ 355600 w 1549400"/>
              <a:gd name="connsiteY82" fmla="*/ 464470 h 1074070"/>
              <a:gd name="connsiteX83" fmla="*/ 317500 w 1549400"/>
              <a:gd name="connsiteY83" fmla="*/ 477170 h 1074070"/>
              <a:gd name="connsiteX84" fmla="*/ 298450 w 1549400"/>
              <a:gd name="connsiteY84" fmla="*/ 483520 h 1074070"/>
              <a:gd name="connsiteX85" fmla="*/ 279400 w 1549400"/>
              <a:gd name="connsiteY85" fmla="*/ 489870 h 1074070"/>
              <a:gd name="connsiteX86" fmla="*/ 260350 w 1549400"/>
              <a:gd name="connsiteY86" fmla="*/ 502570 h 1074070"/>
              <a:gd name="connsiteX87" fmla="*/ 241300 w 1549400"/>
              <a:gd name="connsiteY87" fmla="*/ 508920 h 1074070"/>
              <a:gd name="connsiteX88" fmla="*/ 222250 w 1549400"/>
              <a:gd name="connsiteY88" fmla="*/ 521620 h 1074070"/>
              <a:gd name="connsiteX89" fmla="*/ 196850 w 1549400"/>
              <a:gd name="connsiteY89" fmla="*/ 534320 h 1074070"/>
              <a:gd name="connsiteX90" fmla="*/ 165100 w 1549400"/>
              <a:gd name="connsiteY90" fmla="*/ 559720 h 1074070"/>
              <a:gd name="connsiteX91" fmla="*/ 127000 w 1549400"/>
              <a:gd name="connsiteY91" fmla="*/ 585120 h 1074070"/>
              <a:gd name="connsiteX92" fmla="*/ 107950 w 1549400"/>
              <a:gd name="connsiteY92" fmla="*/ 623220 h 1074070"/>
              <a:gd name="connsiteX93" fmla="*/ 88900 w 1549400"/>
              <a:gd name="connsiteY93" fmla="*/ 686720 h 1074070"/>
              <a:gd name="connsiteX94" fmla="*/ 76200 w 1549400"/>
              <a:gd name="connsiteY94" fmla="*/ 724820 h 1074070"/>
              <a:gd name="connsiteX95" fmla="*/ 82550 w 1549400"/>
              <a:gd name="connsiteY95" fmla="*/ 807370 h 1074070"/>
              <a:gd name="connsiteX96" fmla="*/ 88900 w 1549400"/>
              <a:gd name="connsiteY96" fmla="*/ 839120 h 1074070"/>
              <a:gd name="connsiteX97" fmla="*/ 82550 w 1549400"/>
              <a:gd name="connsiteY97" fmla="*/ 934370 h 1074070"/>
              <a:gd name="connsiteX98" fmla="*/ 63500 w 1549400"/>
              <a:gd name="connsiteY98" fmla="*/ 991520 h 1074070"/>
              <a:gd name="connsiteX99" fmla="*/ 57150 w 1549400"/>
              <a:gd name="connsiteY99" fmla="*/ 1016920 h 1074070"/>
              <a:gd name="connsiteX100" fmla="*/ 19050 w 1549400"/>
              <a:gd name="connsiteY100" fmla="*/ 1074070 h 1074070"/>
              <a:gd name="connsiteX101" fmla="*/ 6350 w 1549400"/>
              <a:gd name="connsiteY101" fmla="*/ 1055020 h 1074070"/>
              <a:gd name="connsiteX102" fmla="*/ 12700 w 1549400"/>
              <a:gd name="connsiteY102" fmla="*/ 991520 h 1074070"/>
              <a:gd name="connsiteX0" fmla="*/ 12700 w 1549400"/>
              <a:gd name="connsiteY0" fmla="*/ 991520 h 1074070"/>
              <a:gd name="connsiteX1" fmla="*/ 19050 w 1549400"/>
              <a:gd name="connsiteY1" fmla="*/ 972470 h 1074070"/>
              <a:gd name="connsiteX2" fmla="*/ 19050 w 1549400"/>
              <a:gd name="connsiteY2" fmla="*/ 807370 h 1074070"/>
              <a:gd name="connsiteX3" fmla="*/ 6350 w 1549400"/>
              <a:gd name="connsiteY3" fmla="*/ 769270 h 1074070"/>
              <a:gd name="connsiteX4" fmla="*/ 0 w 1549400"/>
              <a:gd name="connsiteY4" fmla="*/ 750220 h 1074070"/>
              <a:gd name="connsiteX5" fmla="*/ 6350 w 1549400"/>
              <a:gd name="connsiteY5" fmla="*/ 661320 h 1074070"/>
              <a:gd name="connsiteX6" fmla="*/ 19050 w 1549400"/>
              <a:gd name="connsiteY6" fmla="*/ 623220 h 1074070"/>
              <a:gd name="connsiteX7" fmla="*/ 50800 w 1549400"/>
              <a:gd name="connsiteY7" fmla="*/ 496220 h 1074070"/>
              <a:gd name="connsiteX8" fmla="*/ 69850 w 1549400"/>
              <a:gd name="connsiteY8" fmla="*/ 483520 h 1074070"/>
              <a:gd name="connsiteX9" fmla="*/ 120650 w 1549400"/>
              <a:gd name="connsiteY9" fmla="*/ 470820 h 1074070"/>
              <a:gd name="connsiteX10" fmla="*/ 158750 w 1549400"/>
              <a:gd name="connsiteY10" fmla="*/ 445420 h 1074070"/>
              <a:gd name="connsiteX11" fmla="*/ 203200 w 1549400"/>
              <a:gd name="connsiteY11" fmla="*/ 426370 h 1074070"/>
              <a:gd name="connsiteX12" fmla="*/ 222250 w 1549400"/>
              <a:gd name="connsiteY12" fmla="*/ 420020 h 1074070"/>
              <a:gd name="connsiteX13" fmla="*/ 260350 w 1549400"/>
              <a:gd name="connsiteY13" fmla="*/ 394620 h 1074070"/>
              <a:gd name="connsiteX14" fmla="*/ 279400 w 1549400"/>
              <a:gd name="connsiteY14" fmla="*/ 381920 h 1074070"/>
              <a:gd name="connsiteX15" fmla="*/ 330200 w 1549400"/>
              <a:gd name="connsiteY15" fmla="*/ 350170 h 1074070"/>
              <a:gd name="connsiteX16" fmla="*/ 355600 w 1549400"/>
              <a:gd name="connsiteY16" fmla="*/ 337470 h 1074070"/>
              <a:gd name="connsiteX17" fmla="*/ 374650 w 1549400"/>
              <a:gd name="connsiteY17" fmla="*/ 318420 h 1074070"/>
              <a:gd name="connsiteX18" fmla="*/ 393700 w 1549400"/>
              <a:gd name="connsiteY18" fmla="*/ 312070 h 1074070"/>
              <a:gd name="connsiteX19" fmla="*/ 412750 w 1549400"/>
              <a:gd name="connsiteY19" fmla="*/ 299370 h 1074070"/>
              <a:gd name="connsiteX20" fmla="*/ 431800 w 1549400"/>
              <a:gd name="connsiteY20" fmla="*/ 293020 h 1074070"/>
              <a:gd name="connsiteX21" fmla="*/ 488950 w 1549400"/>
              <a:gd name="connsiteY21" fmla="*/ 280320 h 1074070"/>
              <a:gd name="connsiteX22" fmla="*/ 577850 w 1549400"/>
              <a:gd name="connsiteY22" fmla="*/ 267620 h 1074070"/>
              <a:gd name="connsiteX23" fmla="*/ 647700 w 1549400"/>
              <a:gd name="connsiteY23" fmla="*/ 254920 h 1074070"/>
              <a:gd name="connsiteX24" fmla="*/ 685800 w 1549400"/>
              <a:gd name="connsiteY24" fmla="*/ 242220 h 1074070"/>
              <a:gd name="connsiteX25" fmla="*/ 711200 w 1549400"/>
              <a:gd name="connsiteY25" fmla="*/ 235870 h 1074070"/>
              <a:gd name="connsiteX26" fmla="*/ 755650 w 1549400"/>
              <a:gd name="connsiteY26" fmla="*/ 216820 h 1074070"/>
              <a:gd name="connsiteX27" fmla="*/ 806450 w 1549400"/>
              <a:gd name="connsiteY27" fmla="*/ 204120 h 1074070"/>
              <a:gd name="connsiteX28" fmla="*/ 857250 w 1549400"/>
              <a:gd name="connsiteY28" fmla="*/ 178720 h 1074070"/>
              <a:gd name="connsiteX29" fmla="*/ 914400 w 1549400"/>
              <a:gd name="connsiteY29" fmla="*/ 166020 h 1074070"/>
              <a:gd name="connsiteX30" fmla="*/ 971550 w 1549400"/>
              <a:gd name="connsiteY30" fmla="*/ 159670 h 1074070"/>
              <a:gd name="connsiteX31" fmla="*/ 1003300 w 1549400"/>
              <a:gd name="connsiteY31" fmla="*/ 153320 h 1074070"/>
              <a:gd name="connsiteX32" fmla="*/ 1028700 w 1549400"/>
              <a:gd name="connsiteY32" fmla="*/ 146970 h 1074070"/>
              <a:gd name="connsiteX33" fmla="*/ 1085850 w 1549400"/>
              <a:gd name="connsiteY33" fmla="*/ 140620 h 1074070"/>
              <a:gd name="connsiteX34" fmla="*/ 1104900 w 1549400"/>
              <a:gd name="connsiteY34" fmla="*/ 134270 h 1074070"/>
              <a:gd name="connsiteX35" fmla="*/ 1143000 w 1549400"/>
              <a:gd name="connsiteY35" fmla="*/ 127920 h 1074070"/>
              <a:gd name="connsiteX36" fmla="*/ 1174750 w 1549400"/>
              <a:gd name="connsiteY36" fmla="*/ 108870 h 1074070"/>
              <a:gd name="connsiteX37" fmla="*/ 1231900 w 1549400"/>
              <a:gd name="connsiteY37" fmla="*/ 89820 h 1074070"/>
              <a:gd name="connsiteX38" fmla="*/ 1250950 w 1549400"/>
              <a:gd name="connsiteY38" fmla="*/ 83470 h 1074070"/>
              <a:gd name="connsiteX39" fmla="*/ 1276350 w 1549400"/>
              <a:gd name="connsiteY39" fmla="*/ 70770 h 1074070"/>
              <a:gd name="connsiteX40" fmla="*/ 1320800 w 1549400"/>
              <a:gd name="connsiteY40" fmla="*/ 51720 h 1074070"/>
              <a:gd name="connsiteX41" fmla="*/ 1339850 w 1549400"/>
              <a:gd name="connsiteY41" fmla="*/ 39020 h 1074070"/>
              <a:gd name="connsiteX42" fmla="*/ 1403350 w 1549400"/>
              <a:gd name="connsiteY42" fmla="*/ 19970 h 1074070"/>
              <a:gd name="connsiteX43" fmla="*/ 1479550 w 1549400"/>
              <a:gd name="connsiteY43" fmla="*/ 920 h 1074070"/>
              <a:gd name="connsiteX44" fmla="*/ 1543050 w 1549400"/>
              <a:gd name="connsiteY44" fmla="*/ 7270 h 1074070"/>
              <a:gd name="connsiteX45" fmla="*/ 1549400 w 1549400"/>
              <a:gd name="connsiteY45" fmla="*/ 26320 h 1074070"/>
              <a:gd name="connsiteX46" fmla="*/ 1524000 w 1549400"/>
              <a:gd name="connsiteY46" fmla="*/ 58070 h 1074070"/>
              <a:gd name="connsiteX47" fmla="*/ 1466850 w 1549400"/>
              <a:gd name="connsiteY47" fmla="*/ 70770 h 1074070"/>
              <a:gd name="connsiteX48" fmla="*/ 1422400 w 1549400"/>
              <a:gd name="connsiteY48" fmla="*/ 77120 h 1074070"/>
              <a:gd name="connsiteX49" fmla="*/ 1403350 w 1549400"/>
              <a:gd name="connsiteY49" fmla="*/ 89820 h 1074070"/>
              <a:gd name="connsiteX50" fmla="*/ 1358900 w 1549400"/>
              <a:gd name="connsiteY50" fmla="*/ 96170 h 1074070"/>
              <a:gd name="connsiteX51" fmla="*/ 1320800 w 1549400"/>
              <a:gd name="connsiteY51" fmla="*/ 108870 h 1074070"/>
              <a:gd name="connsiteX52" fmla="*/ 1301750 w 1549400"/>
              <a:gd name="connsiteY52" fmla="*/ 115220 h 1074070"/>
              <a:gd name="connsiteX53" fmla="*/ 1276350 w 1549400"/>
              <a:gd name="connsiteY53" fmla="*/ 127920 h 1074070"/>
              <a:gd name="connsiteX54" fmla="*/ 1257300 w 1549400"/>
              <a:gd name="connsiteY54" fmla="*/ 140620 h 1074070"/>
              <a:gd name="connsiteX55" fmla="*/ 1238250 w 1549400"/>
              <a:gd name="connsiteY55" fmla="*/ 146970 h 1074070"/>
              <a:gd name="connsiteX56" fmla="*/ 1187450 w 1549400"/>
              <a:gd name="connsiteY56" fmla="*/ 166020 h 1074070"/>
              <a:gd name="connsiteX57" fmla="*/ 1155700 w 1549400"/>
              <a:gd name="connsiteY57" fmla="*/ 172370 h 1074070"/>
              <a:gd name="connsiteX58" fmla="*/ 1117600 w 1549400"/>
              <a:gd name="connsiteY58" fmla="*/ 185070 h 1074070"/>
              <a:gd name="connsiteX59" fmla="*/ 1085850 w 1549400"/>
              <a:gd name="connsiteY59" fmla="*/ 191420 h 1074070"/>
              <a:gd name="connsiteX60" fmla="*/ 1047750 w 1549400"/>
              <a:gd name="connsiteY60" fmla="*/ 204120 h 1074070"/>
              <a:gd name="connsiteX61" fmla="*/ 996950 w 1549400"/>
              <a:gd name="connsiteY61" fmla="*/ 210470 h 1074070"/>
              <a:gd name="connsiteX62" fmla="*/ 958850 w 1549400"/>
              <a:gd name="connsiteY62" fmla="*/ 223170 h 1074070"/>
              <a:gd name="connsiteX63" fmla="*/ 939800 w 1549400"/>
              <a:gd name="connsiteY63" fmla="*/ 229520 h 1074070"/>
              <a:gd name="connsiteX64" fmla="*/ 920750 w 1549400"/>
              <a:gd name="connsiteY64" fmla="*/ 242220 h 1074070"/>
              <a:gd name="connsiteX65" fmla="*/ 876300 w 1549400"/>
              <a:gd name="connsiteY65" fmla="*/ 254920 h 1074070"/>
              <a:gd name="connsiteX66" fmla="*/ 825500 w 1549400"/>
              <a:gd name="connsiteY66" fmla="*/ 293020 h 1074070"/>
              <a:gd name="connsiteX67" fmla="*/ 781050 w 1549400"/>
              <a:gd name="connsiteY67" fmla="*/ 305720 h 1074070"/>
              <a:gd name="connsiteX68" fmla="*/ 762000 w 1549400"/>
              <a:gd name="connsiteY68" fmla="*/ 318420 h 1074070"/>
              <a:gd name="connsiteX69" fmla="*/ 742950 w 1549400"/>
              <a:gd name="connsiteY69" fmla="*/ 324770 h 1074070"/>
              <a:gd name="connsiteX70" fmla="*/ 717550 w 1549400"/>
              <a:gd name="connsiteY70" fmla="*/ 337470 h 1074070"/>
              <a:gd name="connsiteX71" fmla="*/ 698500 w 1549400"/>
              <a:gd name="connsiteY71" fmla="*/ 350170 h 1074070"/>
              <a:gd name="connsiteX72" fmla="*/ 660400 w 1549400"/>
              <a:gd name="connsiteY72" fmla="*/ 362870 h 1074070"/>
              <a:gd name="connsiteX73" fmla="*/ 641350 w 1549400"/>
              <a:gd name="connsiteY73" fmla="*/ 369220 h 1074070"/>
              <a:gd name="connsiteX74" fmla="*/ 615950 w 1549400"/>
              <a:gd name="connsiteY74" fmla="*/ 375570 h 1074070"/>
              <a:gd name="connsiteX75" fmla="*/ 577850 w 1549400"/>
              <a:gd name="connsiteY75" fmla="*/ 388270 h 1074070"/>
              <a:gd name="connsiteX76" fmla="*/ 558800 w 1549400"/>
              <a:gd name="connsiteY76" fmla="*/ 394620 h 1074070"/>
              <a:gd name="connsiteX77" fmla="*/ 508000 w 1549400"/>
              <a:gd name="connsiteY77" fmla="*/ 420020 h 1074070"/>
              <a:gd name="connsiteX78" fmla="*/ 482600 w 1549400"/>
              <a:gd name="connsiteY78" fmla="*/ 426370 h 1074070"/>
              <a:gd name="connsiteX79" fmla="*/ 425450 w 1549400"/>
              <a:gd name="connsiteY79" fmla="*/ 445420 h 1074070"/>
              <a:gd name="connsiteX80" fmla="*/ 406400 w 1549400"/>
              <a:gd name="connsiteY80" fmla="*/ 451770 h 1074070"/>
              <a:gd name="connsiteX81" fmla="*/ 387350 w 1549400"/>
              <a:gd name="connsiteY81" fmla="*/ 458120 h 1074070"/>
              <a:gd name="connsiteX82" fmla="*/ 355600 w 1549400"/>
              <a:gd name="connsiteY82" fmla="*/ 464470 h 1074070"/>
              <a:gd name="connsiteX83" fmla="*/ 317500 w 1549400"/>
              <a:gd name="connsiteY83" fmla="*/ 477170 h 1074070"/>
              <a:gd name="connsiteX84" fmla="*/ 298450 w 1549400"/>
              <a:gd name="connsiteY84" fmla="*/ 483520 h 1074070"/>
              <a:gd name="connsiteX85" fmla="*/ 279400 w 1549400"/>
              <a:gd name="connsiteY85" fmla="*/ 489870 h 1074070"/>
              <a:gd name="connsiteX86" fmla="*/ 260350 w 1549400"/>
              <a:gd name="connsiteY86" fmla="*/ 502570 h 1074070"/>
              <a:gd name="connsiteX87" fmla="*/ 241300 w 1549400"/>
              <a:gd name="connsiteY87" fmla="*/ 508920 h 1074070"/>
              <a:gd name="connsiteX88" fmla="*/ 222250 w 1549400"/>
              <a:gd name="connsiteY88" fmla="*/ 521620 h 1074070"/>
              <a:gd name="connsiteX89" fmla="*/ 196850 w 1549400"/>
              <a:gd name="connsiteY89" fmla="*/ 534320 h 1074070"/>
              <a:gd name="connsiteX90" fmla="*/ 165100 w 1549400"/>
              <a:gd name="connsiteY90" fmla="*/ 559720 h 1074070"/>
              <a:gd name="connsiteX91" fmla="*/ 127000 w 1549400"/>
              <a:gd name="connsiteY91" fmla="*/ 585120 h 1074070"/>
              <a:gd name="connsiteX92" fmla="*/ 107950 w 1549400"/>
              <a:gd name="connsiteY92" fmla="*/ 623220 h 1074070"/>
              <a:gd name="connsiteX93" fmla="*/ 88900 w 1549400"/>
              <a:gd name="connsiteY93" fmla="*/ 686720 h 1074070"/>
              <a:gd name="connsiteX94" fmla="*/ 76200 w 1549400"/>
              <a:gd name="connsiteY94" fmla="*/ 724820 h 1074070"/>
              <a:gd name="connsiteX95" fmla="*/ 82550 w 1549400"/>
              <a:gd name="connsiteY95" fmla="*/ 807370 h 1074070"/>
              <a:gd name="connsiteX96" fmla="*/ 88900 w 1549400"/>
              <a:gd name="connsiteY96" fmla="*/ 839120 h 1074070"/>
              <a:gd name="connsiteX97" fmla="*/ 82550 w 1549400"/>
              <a:gd name="connsiteY97" fmla="*/ 934370 h 1074070"/>
              <a:gd name="connsiteX98" fmla="*/ 63500 w 1549400"/>
              <a:gd name="connsiteY98" fmla="*/ 991520 h 1074070"/>
              <a:gd name="connsiteX99" fmla="*/ 57150 w 1549400"/>
              <a:gd name="connsiteY99" fmla="*/ 1016920 h 1074070"/>
              <a:gd name="connsiteX100" fmla="*/ 19050 w 1549400"/>
              <a:gd name="connsiteY100" fmla="*/ 1074070 h 1074070"/>
              <a:gd name="connsiteX101" fmla="*/ 12700 w 1549400"/>
              <a:gd name="connsiteY101" fmla="*/ 991520 h 1074070"/>
              <a:gd name="connsiteX0" fmla="*/ 12700 w 1549400"/>
              <a:gd name="connsiteY0" fmla="*/ 991520 h 1016920"/>
              <a:gd name="connsiteX1" fmla="*/ 19050 w 1549400"/>
              <a:gd name="connsiteY1" fmla="*/ 972470 h 1016920"/>
              <a:gd name="connsiteX2" fmla="*/ 19050 w 1549400"/>
              <a:gd name="connsiteY2" fmla="*/ 807370 h 1016920"/>
              <a:gd name="connsiteX3" fmla="*/ 6350 w 1549400"/>
              <a:gd name="connsiteY3" fmla="*/ 769270 h 1016920"/>
              <a:gd name="connsiteX4" fmla="*/ 0 w 1549400"/>
              <a:gd name="connsiteY4" fmla="*/ 750220 h 1016920"/>
              <a:gd name="connsiteX5" fmla="*/ 6350 w 1549400"/>
              <a:gd name="connsiteY5" fmla="*/ 661320 h 1016920"/>
              <a:gd name="connsiteX6" fmla="*/ 19050 w 1549400"/>
              <a:gd name="connsiteY6" fmla="*/ 623220 h 1016920"/>
              <a:gd name="connsiteX7" fmla="*/ 50800 w 1549400"/>
              <a:gd name="connsiteY7" fmla="*/ 496220 h 1016920"/>
              <a:gd name="connsiteX8" fmla="*/ 69850 w 1549400"/>
              <a:gd name="connsiteY8" fmla="*/ 483520 h 1016920"/>
              <a:gd name="connsiteX9" fmla="*/ 120650 w 1549400"/>
              <a:gd name="connsiteY9" fmla="*/ 470820 h 1016920"/>
              <a:gd name="connsiteX10" fmla="*/ 158750 w 1549400"/>
              <a:gd name="connsiteY10" fmla="*/ 445420 h 1016920"/>
              <a:gd name="connsiteX11" fmla="*/ 203200 w 1549400"/>
              <a:gd name="connsiteY11" fmla="*/ 426370 h 1016920"/>
              <a:gd name="connsiteX12" fmla="*/ 222250 w 1549400"/>
              <a:gd name="connsiteY12" fmla="*/ 420020 h 1016920"/>
              <a:gd name="connsiteX13" fmla="*/ 260350 w 1549400"/>
              <a:gd name="connsiteY13" fmla="*/ 394620 h 1016920"/>
              <a:gd name="connsiteX14" fmla="*/ 279400 w 1549400"/>
              <a:gd name="connsiteY14" fmla="*/ 381920 h 1016920"/>
              <a:gd name="connsiteX15" fmla="*/ 330200 w 1549400"/>
              <a:gd name="connsiteY15" fmla="*/ 350170 h 1016920"/>
              <a:gd name="connsiteX16" fmla="*/ 355600 w 1549400"/>
              <a:gd name="connsiteY16" fmla="*/ 337470 h 1016920"/>
              <a:gd name="connsiteX17" fmla="*/ 374650 w 1549400"/>
              <a:gd name="connsiteY17" fmla="*/ 318420 h 1016920"/>
              <a:gd name="connsiteX18" fmla="*/ 393700 w 1549400"/>
              <a:gd name="connsiteY18" fmla="*/ 312070 h 1016920"/>
              <a:gd name="connsiteX19" fmla="*/ 412750 w 1549400"/>
              <a:gd name="connsiteY19" fmla="*/ 299370 h 1016920"/>
              <a:gd name="connsiteX20" fmla="*/ 431800 w 1549400"/>
              <a:gd name="connsiteY20" fmla="*/ 293020 h 1016920"/>
              <a:gd name="connsiteX21" fmla="*/ 488950 w 1549400"/>
              <a:gd name="connsiteY21" fmla="*/ 280320 h 1016920"/>
              <a:gd name="connsiteX22" fmla="*/ 577850 w 1549400"/>
              <a:gd name="connsiteY22" fmla="*/ 267620 h 1016920"/>
              <a:gd name="connsiteX23" fmla="*/ 647700 w 1549400"/>
              <a:gd name="connsiteY23" fmla="*/ 254920 h 1016920"/>
              <a:gd name="connsiteX24" fmla="*/ 685800 w 1549400"/>
              <a:gd name="connsiteY24" fmla="*/ 242220 h 1016920"/>
              <a:gd name="connsiteX25" fmla="*/ 711200 w 1549400"/>
              <a:gd name="connsiteY25" fmla="*/ 235870 h 1016920"/>
              <a:gd name="connsiteX26" fmla="*/ 755650 w 1549400"/>
              <a:gd name="connsiteY26" fmla="*/ 216820 h 1016920"/>
              <a:gd name="connsiteX27" fmla="*/ 806450 w 1549400"/>
              <a:gd name="connsiteY27" fmla="*/ 204120 h 1016920"/>
              <a:gd name="connsiteX28" fmla="*/ 857250 w 1549400"/>
              <a:gd name="connsiteY28" fmla="*/ 178720 h 1016920"/>
              <a:gd name="connsiteX29" fmla="*/ 914400 w 1549400"/>
              <a:gd name="connsiteY29" fmla="*/ 166020 h 1016920"/>
              <a:gd name="connsiteX30" fmla="*/ 971550 w 1549400"/>
              <a:gd name="connsiteY30" fmla="*/ 159670 h 1016920"/>
              <a:gd name="connsiteX31" fmla="*/ 1003300 w 1549400"/>
              <a:gd name="connsiteY31" fmla="*/ 153320 h 1016920"/>
              <a:gd name="connsiteX32" fmla="*/ 1028700 w 1549400"/>
              <a:gd name="connsiteY32" fmla="*/ 146970 h 1016920"/>
              <a:gd name="connsiteX33" fmla="*/ 1085850 w 1549400"/>
              <a:gd name="connsiteY33" fmla="*/ 140620 h 1016920"/>
              <a:gd name="connsiteX34" fmla="*/ 1104900 w 1549400"/>
              <a:gd name="connsiteY34" fmla="*/ 134270 h 1016920"/>
              <a:gd name="connsiteX35" fmla="*/ 1143000 w 1549400"/>
              <a:gd name="connsiteY35" fmla="*/ 127920 h 1016920"/>
              <a:gd name="connsiteX36" fmla="*/ 1174750 w 1549400"/>
              <a:gd name="connsiteY36" fmla="*/ 108870 h 1016920"/>
              <a:gd name="connsiteX37" fmla="*/ 1231900 w 1549400"/>
              <a:gd name="connsiteY37" fmla="*/ 89820 h 1016920"/>
              <a:gd name="connsiteX38" fmla="*/ 1250950 w 1549400"/>
              <a:gd name="connsiteY38" fmla="*/ 83470 h 1016920"/>
              <a:gd name="connsiteX39" fmla="*/ 1276350 w 1549400"/>
              <a:gd name="connsiteY39" fmla="*/ 70770 h 1016920"/>
              <a:gd name="connsiteX40" fmla="*/ 1320800 w 1549400"/>
              <a:gd name="connsiteY40" fmla="*/ 51720 h 1016920"/>
              <a:gd name="connsiteX41" fmla="*/ 1339850 w 1549400"/>
              <a:gd name="connsiteY41" fmla="*/ 39020 h 1016920"/>
              <a:gd name="connsiteX42" fmla="*/ 1403350 w 1549400"/>
              <a:gd name="connsiteY42" fmla="*/ 19970 h 1016920"/>
              <a:gd name="connsiteX43" fmla="*/ 1479550 w 1549400"/>
              <a:gd name="connsiteY43" fmla="*/ 920 h 1016920"/>
              <a:gd name="connsiteX44" fmla="*/ 1543050 w 1549400"/>
              <a:gd name="connsiteY44" fmla="*/ 7270 h 1016920"/>
              <a:gd name="connsiteX45" fmla="*/ 1549400 w 1549400"/>
              <a:gd name="connsiteY45" fmla="*/ 26320 h 1016920"/>
              <a:gd name="connsiteX46" fmla="*/ 1524000 w 1549400"/>
              <a:gd name="connsiteY46" fmla="*/ 58070 h 1016920"/>
              <a:gd name="connsiteX47" fmla="*/ 1466850 w 1549400"/>
              <a:gd name="connsiteY47" fmla="*/ 70770 h 1016920"/>
              <a:gd name="connsiteX48" fmla="*/ 1422400 w 1549400"/>
              <a:gd name="connsiteY48" fmla="*/ 77120 h 1016920"/>
              <a:gd name="connsiteX49" fmla="*/ 1403350 w 1549400"/>
              <a:gd name="connsiteY49" fmla="*/ 89820 h 1016920"/>
              <a:gd name="connsiteX50" fmla="*/ 1358900 w 1549400"/>
              <a:gd name="connsiteY50" fmla="*/ 96170 h 1016920"/>
              <a:gd name="connsiteX51" fmla="*/ 1320800 w 1549400"/>
              <a:gd name="connsiteY51" fmla="*/ 108870 h 1016920"/>
              <a:gd name="connsiteX52" fmla="*/ 1301750 w 1549400"/>
              <a:gd name="connsiteY52" fmla="*/ 115220 h 1016920"/>
              <a:gd name="connsiteX53" fmla="*/ 1276350 w 1549400"/>
              <a:gd name="connsiteY53" fmla="*/ 127920 h 1016920"/>
              <a:gd name="connsiteX54" fmla="*/ 1257300 w 1549400"/>
              <a:gd name="connsiteY54" fmla="*/ 140620 h 1016920"/>
              <a:gd name="connsiteX55" fmla="*/ 1238250 w 1549400"/>
              <a:gd name="connsiteY55" fmla="*/ 146970 h 1016920"/>
              <a:gd name="connsiteX56" fmla="*/ 1187450 w 1549400"/>
              <a:gd name="connsiteY56" fmla="*/ 166020 h 1016920"/>
              <a:gd name="connsiteX57" fmla="*/ 1155700 w 1549400"/>
              <a:gd name="connsiteY57" fmla="*/ 172370 h 1016920"/>
              <a:gd name="connsiteX58" fmla="*/ 1117600 w 1549400"/>
              <a:gd name="connsiteY58" fmla="*/ 185070 h 1016920"/>
              <a:gd name="connsiteX59" fmla="*/ 1085850 w 1549400"/>
              <a:gd name="connsiteY59" fmla="*/ 191420 h 1016920"/>
              <a:gd name="connsiteX60" fmla="*/ 1047750 w 1549400"/>
              <a:gd name="connsiteY60" fmla="*/ 204120 h 1016920"/>
              <a:gd name="connsiteX61" fmla="*/ 996950 w 1549400"/>
              <a:gd name="connsiteY61" fmla="*/ 210470 h 1016920"/>
              <a:gd name="connsiteX62" fmla="*/ 958850 w 1549400"/>
              <a:gd name="connsiteY62" fmla="*/ 223170 h 1016920"/>
              <a:gd name="connsiteX63" fmla="*/ 939800 w 1549400"/>
              <a:gd name="connsiteY63" fmla="*/ 229520 h 1016920"/>
              <a:gd name="connsiteX64" fmla="*/ 920750 w 1549400"/>
              <a:gd name="connsiteY64" fmla="*/ 242220 h 1016920"/>
              <a:gd name="connsiteX65" fmla="*/ 876300 w 1549400"/>
              <a:gd name="connsiteY65" fmla="*/ 254920 h 1016920"/>
              <a:gd name="connsiteX66" fmla="*/ 825500 w 1549400"/>
              <a:gd name="connsiteY66" fmla="*/ 293020 h 1016920"/>
              <a:gd name="connsiteX67" fmla="*/ 781050 w 1549400"/>
              <a:gd name="connsiteY67" fmla="*/ 305720 h 1016920"/>
              <a:gd name="connsiteX68" fmla="*/ 762000 w 1549400"/>
              <a:gd name="connsiteY68" fmla="*/ 318420 h 1016920"/>
              <a:gd name="connsiteX69" fmla="*/ 742950 w 1549400"/>
              <a:gd name="connsiteY69" fmla="*/ 324770 h 1016920"/>
              <a:gd name="connsiteX70" fmla="*/ 717550 w 1549400"/>
              <a:gd name="connsiteY70" fmla="*/ 337470 h 1016920"/>
              <a:gd name="connsiteX71" fmla="*/ 698500 w 1549400"/>
              <a:gd name="connsiteY71" fmla="*/ 350170 h 1016920"/>
              <a:gd name="connsiteX72" fmla="*/ 660400 w 1549400"/>
              <a:gd name="connsiteY72" fmla="*/ 362870 h 1016920"/>
              <a:gd name="connsiteX73" fmla="*/ 641350 w 1549400"/>
              <a:gd name="connsiteY73" fmla="*/ 369220 h 1016920"/>
              <a:gd name="connsiteX74" fmla="*/ 615950 w 1549400"/>
              <a:gd name="connsiteY74" fmla="*/ 375570 h 1016920"/>
              <a:gd name="connsiteX75" fmla="*/ 577850 w 1549400"/>
              <a:gd name="connsiteY75" fmla="*/ 388270 h 1016920"/>
              <a:gd name="connsiteX76" fmla="*/ 558800 w 1549400"/>
              <a:gd name="connsiteY76" fmla="*/ 394620 h 1016920"/>
              <a:gd name="connsiteX77" fmla="*/ 508000 w 1549400"/>
              <a:gd name="connsiteY77" fmla="*/ 420020 h 1016920"/>
              <a:gd name="connsiteX78" fmla="*/ 482600 w 1549400"/>
              <a:gd name="connsiteY78" fmla="*/ 426370 h 1016920"/>
              <a:gd name="connsiteX79" fmla="*/ 425450 w 1549400"/>
              <a:gd name="connsiteY79" fmla="*/ 445420 h 1016920"/>
              <a:gd name="connsiteX80" fmla="*/ 406400 w 1549400"/>
              <a:gd name="connsiteY80" fmla="*/ 451770 h 1016920"/>
              <a:gd name="connsiteX81" fmla="*/ 387350 w 1549400"/>
              <a:gd name="connsiteY81" fmla="*/ 458120 h 1016920"/>
              <a:gd name="connsiteX82" fmla="*/ 355600 w 1549400"/>
              <a:gd name="connsiteY82" fmla="*/ 464470 h 1016920"/>
              <a:gd name="connsiteX83" fmla="*/ 317500 w 1549400"/>
              <a:gd name="connsiteY83" fmla="*/ 477170 h 1016920"/>
              <a:gd name="connsiteX84" fmla="*/ 298450 w 1549400"/>
              <a:gd name="connsiteY84" fmla="*/ 483520 h 1016920"/>
              <a:gd name="connsiteX85" fmla="*/ 279400 w 1549400"/>
              <a:gd name="connsiteY85" fmla="*/ 489870 h 1016920"/>
              <a:gd name="connsiteX86" fmla="*/ 260350 w 1549400"/>
              <a:gd name="connsiteY86" fmla="*/ 502570 h 1016920"/>
              <a:gd name="connsiteX87" fmla="*/ 241300 w 1549400"/>
              <a:gd name="connsiteY87" fmla="*/ 508920 h 1016920"/>
              <a:gd name="connsiteX88" fmla="*/ 222250 w 1549400"/>
              <a:gd name="connsiteY88" fmla="*/ 521620 h 1016920"/>
              <a:gd name="connsiteX89" fmla="*/ 196850 w 1549400"/>
              <a:gd name="connsiteY89" fmla="*/ 534320 h 1016920"/>
              <a:gd name="connsiteX90" fmla="*/ 165100 w 1549400"/>
              <a:gd name="connsiteY90" fmla="*/ 559720 h 1016920"/>
              <a:gd name="connsiteX91" fmla="*/ 127000 w 1549400"/>
              <a:gd name="connsiteY91" fmla="*/ 585120 h 1016920"/>
              <a:gd name="connsiteX92" fmla="*/ 107950 w 1549400"/>
              <a:gd name="connsiteY92" fmla="*/ 623220 h 1016920"/>
              <a:gd name="connsiteX93" fmla="*/ 88900 w 1549400"/>
              <a:gd name="connsiteY93" fmla="*/ 686720 h 1016920"/>
              <a:gd name="connsiteX94" fmla="*/ 76200 w 1549400"/>
              <a:gd name="connsiteY94" fmla="*/ 724820 h 1016920"/>
              <a:gd name="connsiteX95" fmla="*/ 82550 w 1549400"/>
              <a:gd name="connsiteY95" fmla="*/ 807370 h 1016920"/>
              <a:gd name="connsiteX96" fmla="*/ 88900 w 1549400"/>
              <a:gd name="connsiteY96" fmla="*/ 839120 h 1016920"/>
              <a:gd name="connsiteX97" fmla="*/ 82550 w 1549400"/>
              <a:gd name="connsiteY97" fmla="*/ 934370 h 1016920"/>
              <a:gd name="connsiteX98" fmla="*/ 63500 w 1549400"/>
              <a:gd name="connsiteY98" fmla="*/ 991520 h 1016920"/>
              <a:gd name="connsiteX99" fmla="*/ 57150 w 1549400"/>
              <a:gd name="connsiteY99" fmla="*/ 1016920 h 1016920"/>
              <a:gd name="connsiteX100" fmla="*/ 12700 w 1549400"/>
              <a:gd name="connsiteY100" fmla="*/ 991520 h 1016920"/>
              <a:gd name="connsiteX0" fmla="*/ 12700 w 1549400"/>
              <a:gd name="connsiteY0" fmla="*/ 991520 h 1001045"/>
              <a:gd name="connsiteX1" fmla="*/ 19050 w 1549400"/>
              <a:gd name="connsiteY1" fmla="*/ 972470 h 1001045"/>
              <a:gd name="connsiteX2" fmla="*/ 19050 w 1549400"/>
              <a:gd name="connsiteY2" fmla="*/ 807370 h 1001045"/>
              <a:gd name="connsiteX3" fmla="*/ 6350 w 1549400"/>
              <a:gd name="connsiteY3" fmla="*/ 769270 h 1001045"/>
              <a:gd name="connsiteX4" fmla="*/ 0 w 1549400"/>
              <a:gd name="connsiteY4" fmla="*/ 750220 h 1001045"/>
              <a:gd name="connsiteX5" fmla="*/ 6350 w 1549400"/>
              <a:gd name="connsiteY5" fmla="*/ 661320 h 1001045"/>
              <a:gd name="connsiteX6" fmla="*/ 19050 w 1549400"/>
              <a:gd name="connsiteY6" fmla="*/ 623220 h 1001045"/>
              <a:gd name="connsiteX7" fmla="*/ 50800 w 1549400"/>
              <a:gd name="connsiteY7" fmla="*/ 496220 h 1001045"/>
              <a:gd name="connsiteX8" fmla="*/ 69850 w 1549400"/>
              <a:gd name="connsiteY8" fmla="*/ 483520 h 1001045"/>
              <a:gd name="connsiteX9" fmla="*/ 120650 w 1549400"/>
              <a:gd name="connsiteY9" fmla="*/ 470820 h 1001045"/>
              <a:gd name="connsiteX10" fmla="*/ 158750 w 1549400"/>
              <a:gd name="connsiteY10" fmla="*/ 445420 h 1001045"/>
              <a:gd name="connsiteX11" fmla="*/ 203200 w 1549400"/>
              <a:gd name="connsiteY11" fmla="*/ 426370 h 1001045"/>
              <a:gd name="connsiteX12" fmla="*/ 222250 w 1549400"/>
              <a:gd name="connsiteY12" fmla="*/ 420020 h 1001045"/>
              <a:gd name="connsiteX13" fmla="*/ 260350 w 1549400"/>
              <a:gd name="connsiteY13" fmla="*/ 394620 h 1001045"/>
              <a:gd name="connsiteX14" fmla="*/ 279400 w 1549400"/>
              <a:gd name="connsiteY14" fmla="*/ 381920 h 1001045"/>
              <a:gd name="connsiteX15" fmla="*/ 330200 w 1549400"/>
              <a:gd name="connsiteY15" fmla="*/ 350170 h 1001045"/>
              <a:gd name="connsiteX16" fmla="*/ 355600 w 1549400"/>
              <a:gd name="connsiteY16" fmla="*/ 337470 h 1001045"/>
              <a:gd name="connsiteX17" fmla="*/ 374650 w 1549400"/>
              <a:gd name="connsiteY17" fmla="*/ 318420 h 1001045"/>
              <a:gd name="connsiteX18" fmla="*/ 393700 w 1549400"/>
              <a:gd name="connsiteY18" fmla="*/ 312070 h 1001045"/>
              <a:gd name="connsiteX19" fmla="*/ 412750 w 1549400"/>
              <a:gd name="connsiteY19" fmla="*/ 299370 h 1001045"/>
              <a:gd name="connsiteX20" fmla="*/ 431800 w 1549400"/>
              <a:gd name="connsiteY20" fmla="*/ 293020 h 1001045"/>
              <a:gd name="connsiteX21" fmla="*/ 488950 w 1549400"/>
              <a:gd name="connsiteY21" fmla="*/ 280320 h 1001045"/>
              <a:gd name="connsiteX22" fmla="*/ 577850 w 1549400"/>
              <a:gd name="connsiteY22" fmla="*/ 267620 h 1001045"/>
              <a:gd name="connsiteX23" fmla="*/ 647700 w 1549400"/>
              <a:gd name="connsiteY23" fmla="*/ 254920 h 1001045"/>
              <a:gd name="connsiteX24" fmla="*/ 685800 w 1549400"/>
              <a:gd name="connsiteY24" fmla="*/ 242220 h 1001045"/>
              <a:gd name="connsiteX25" fmla="*/ 711200 w 1549400"/>
              <a:gd name="connsiteY25" fmla="*/ 235870 h 1001045"/>
              <a:gd name="connsiteX26" fmla="*/ 755650 w 1549400"/>
              <a:gd name="connsiteY26" fmla="*/ 216820 h 1001045"/>
              <a:gd name="connsiteX27" fmla="*/ 806450 w 1549400"/>
              <a:gd name="connsiteY27" fmla="*/ 204120 h 1001045"/>
              <a:gd name="connsiteX28" fmla="*/ 857250 w 1549400"/>
              <a:gd name="connsiteY28" fmla="*/ 178720 h 1001045"/>
              <a:gd name="connsiteX29" fmla="*/ 914400 w 1549400"/>
              <a:gd name="connsiteY29" fmla="*/ 166020 h 1001045"/>
              <a:gd name="connsiteX30" fmla="*/ 971550 w 1549400"/>
              <a:gd name="connsiteY30" fmla="*/ 159670 h 1001045"/>
              <a:gd name="connsiteX31" fmla="*/ 1003300 w 1549400"/>
              <a:gd name="connsiteY31" fmla="*/ 153320 h 1001045"/>
              <a:gd name="connsiteX32" fmla="*/ 1028700 w 1549400"/>
              <a:gd name="connsiteY32" fmla="*/ 146970 h 1001045"/>
              <a:gd name="connsiteX33" fmla="*/ 1085850 w 1549400"/>
              <a:gd name="connsiteY33" fmla="*/ 140620 h 1001045"/>
              <a:gd name="connsiteX34" fmla="*/ 1104900 w 1549400"/>
              <a:gd name="connsiteY34" fmla="*/ 134270 h 1001045"/>
              <a:gd name="connsiteX35" fmla="*/ 1143000 w 1549400"/>
              <a:gd name="connsiteY35" fmla="*/ 127920 h 1001045"/>
              <a:gd name="connsiteX36" fmla="*/ 1174750 w 1549400"/>
              <a:gd name="connsiteY36" fmla="*/ 108870 h 1001045"/>
              <a:gd name="connsiteX37" fmla="*/ 1231900 w 1549400"/>
              <a:gd name="connsiteY37" fmla="*/ 89820 h 1001045"/>
              <a:gd name="connsiteX38" fmla="*/ 1250950 w 1549400"/>
              <a:gd name="connsiteY38" fmla="*/ 83470 h 1001045"/>
              <a:gd name="connsiteX39" fmla="*/ 1276350 w 1549400"/>
              <a:gd name="connsiteY39" fmla="*/ 70770 h 1001045"/>
              <a:gd name="connsiteX40" fmla="*/ 1320800 w 1549400"/>
              <a:gd name="connsiteY40" fmla="*/ 51720 h 1001045"/>
              <a:gd name="connsiteX41" fmla="*/ 1339850 w 1549400"/>
              <a:gd name="connsiteY41" fmla="*/ 39020 h 1001045"/>
              <a:gd name="connsiteX42" fmla="*/ 1403350 w 1549400"/>
              <a:gd name="connsiteY42" fmla="*/ 19970 h 1001045"/>
              <a:gd name="connsiteX43" fmla="*/ 1479550 w 1549400"/>
              <a:gd name="connsiteY43" fmla="*/ 920 h 1001045"/>
              <a:gd name="connsiteX44" fmla="*/ 1543050 w 1549400"/>
              <a:gd name="connsiteY44" fmla="*/ 7270 h 1001045"/>
              <a:gd name="connsiteX45" fmla="*/ 1549400 w 1549400"/>
              <a:gd name="connsiteY45" fmla="*/ 26320 h 1001045"/>
              <a:gd name="connsiteX46" fmla="*/ 1524000 w 1549400"/>
              <a:gd name="connsiteY46" fmla="*/ 58070 h 1001045"/>
              <a:gd name="connsiteX47" fmla="*/ 1466850 w 1549400"/>
              <a:gd name="connsiteY47" fmla="*/ 70770 h 1001045"/>
              <a:gd name="connsiteX48" fmla="*/ 1422400 w 1549400"/>
              <a:gd name="connsiteY48" fmla="*/ 77120 h 1001045"/>
              <a:gd name="connsiteX49" fmla="*/ 1403350 w 1549400"/>
              <a:gd name="connsiteY49" fmla="*/ 89820 h 1001045"/>
              <a:gd name="connsiteX50" fmla="*/ 1358900 w 1549400"/>
              <a:gd name="connsiteY50" fmla="*/ 96170 h 1001045"/>
              <a:gd name="connsiteX51" fmla="*/ 1320800 w 1549400"/>
              <a:gd name="connsiteY51" fmla="*/ 108870 h 1001045"/>
              <a:gd name="connsiteX52" fmla="*/ 1301750 w 1549400"/>
              <a:gd name="connsiteY52" fmla="*/ 115220 h 1001045"/>
              <a:gd name="connsiteX53" fmla="*/ 1276350 w 1549400"/>
              <a:gd name="connsiteY53" fmla="*/ 127920 h 1001045"/>
              <a:gd name="connsiteX54" fmla="*/ 1257300 w 1549400"/>
              <a:gd name="connsiteY54" fmla="*/ 140620 h 1001045"/>
              <a:gd name="connsiteX55" fmla="*/ 1238250 w 1549400"/>
              <a:gd name="connsiteY55" fmla="*/ 146970 h 1001045"/>
              <a:gd name="connsiteX56" fmla="*/ 1187450 w 1549400"/>
              <a:gd name="connsiteY56" fmla="*/ 166020 h 1001045"/>
              <a:gd name="connsiteX57" fmla="*/ 1155700 w 1549400"/>
              <a:gd name="connsiteY57" fmla="*/ 172370 h 1001045"/>
              <a:gd name="connsiteX58" fmla="*/ 1117600 w 1549400"/>
              <a:gd name="connsiteY58" fmla="*/ 185070 h 1001045"/>
              <a:gd name="connsiteX59" fmla="*/ 1085850 w 1549400"/>
              <a:gd name="connsiteY59" fmla="*/ 191420 h 1001045"/>
              <a:gd name="connsiteX60" fmla="*/ 1047750 w 1549400"/>
              <a:gd name="connsiteY60" fmla="*/ 204120 h 1001045"/>
              <a:gd name="connsiteX61" fmla="*/ 996950 w 1549400"/>
              <a:gd name="connsiteY61" fmla="*/ 210470 h 1001045"/>
              <a:gd name="connsiteX62" fmla="*/ 958850 w 1549400"/>
              <a:gd name="connsiteY62" fmla="*/ 223170 h 1001045"/>
              <a:gd name="connsiteX63" fmla="*/ 939800 w 1549400"/>
              <a:gd name="connsiteY63" fmla="*/ 229520 h 1001045"/>
              <a:gd name="connsiteX64" fmla="*/ 920750 w 1549400"/>
              <a:gd name="connsiteY64" fmla="*/ 242220 h 1001045"/>
              <a:gd name="connsiteX65" fmla="*/ 876300 w 1549400"/>
              <a:gd name="connsiteY65" fmla="*/ 254920 h 1001045"/>
              <a:gd name="connsiteX66" fmla="*/ 825500 w 1549400"/>
              <a:gd name="connsiteY66" fmla="*/ 293020 h 1001045"/>
              <a:gd name="connsiteX67" fmla="*/ 781050 w 1549400"/>
              <a:gd name="connsiteY67" fmla="*/ 305720 h 1001045"/>
              <a:gd name="connsiteX68" fmla="*/ 762000 w 1549400"/>
              <a:gd name="connsiteY68" fmla="*/ 318420 h 1001045"/>
              <a:gd name="connsiteX69" fmla="*/ 742950 w 1549400"/>
              <a:gd name="connsiteY69" fmla="*/ 324770 h 1001045"/>
              <a:gd name="connsiteX70" fmla="*/ 717550 w 1549400"/>
              <a:gd name="connsiteY70" fmla="*/ 337470 h 1001045"/>
              <a:gd name="connsiteX71" fmla="*/ 698500 w 1549400"/>
              <a:gd name="connsiteY71" fmla="*/ 350170 h 1001045"/>
              <a:gd name="connsiteX72" fmla="*/ 660400 w 1549400"/>
              <a:gd name="connsiteY72" fmla="*/ 362870 h 1001045"/>
              <a:gd name="connsiteX73" fmla="*/ 641350 w 1549400"/>
              <a:gd name="connsiteY73" fmla="*/ 369220 h 1001045"/>
              <a:gd name="connsiteX74" fmla="*/ 615950 w 1549400"/>
              <a:gd name="connsiteY74" fmla="*/ 375570 h 1001045"/>
              <a:gd name="connsiteX75" fmla="*/ 577850 w 1549400"/>
              <a:gd name="connsiteY75" fmla="*/ 388270 h 1001045"/>
              <a:gd name="connsiteX76" fmla="*/ 558800 w 1549400"/>
              <a:gd name="connsiteY76" fmla="*/ 394620 h 1001045"/>
              <a:gd name="connsiteX77" fmla="*/ 508000 w 1549400"/>
              <a:gd name="connsiteY77" fmla="*/ 420020 h 1001045"/>
              <a:gd name="connsiteX78" fmla="*/ 482600 w 1549400"/>
              <a:gd name="connsiteY78" fmla="*/ 426370 h 1001045"/>
              <a:gd name="connsiteX79" fmla="*/ 425450 w 1549400"/>
              <a:gd name="connsiteY79" fmla="*/ 445420 h 1001045"/>
              <a:gd name="connsiteX80" fmla="*/ 406400 w 1549400"/>
              <a:gd name="connsiteY80" fmla="*/ 451770 h 1001045"/>
              <a:gd name="connsiteX81" fmla="*/ 387350 w 1549400"/>
              <a:gd name="connsiteY81" fmla="*/ 458120 h 1001045"/>
              <a:gd name="connsiteX82" fmla="*/ 355600 w 1549400"/>
              <a:gd name="connsiteY82" fmla="*/ 464470 h 1001045"/>
              <a:gd name="connsiteX83" fmla="*/ 317500 w 1549400"/>
              <a:gd name="connsiteY83" fmla="*/ 477170 h 1001045"/>
              <a:gd name="connsiteX84" fmla="*/ 298450 w 1549400"/>
              <a:gd name="connsiteY84" fmla="*/ 483520 h 1001045"/>
              <a:gd name="connsiteX85" fmla="*/ 279400 w 1549400"/>
              <a:gd name="connsiteY85" fmla="*/ 489870 h 1001045"/>
              <a:gd name="connsiteX86" fmla="*/ 260350 w 1549400"/>
              <a:gd name="connsiteY86" fmla="*/ 502570 h 1001045"/>
              <a:gd name="connsiteX87" fmla="*/ 241300 w 1549400"/>
              <a:gd name="connsiteY87" fmla="*/ 508920 h 1001045"/>
              <a:gd name="connsiteX88" fmla="*/ 222250 w 1549400"/>
              <a:gd name="connsiteY88" fmla="*/ 521620 h 1001045"/>
              <a:gd name="connsiteX89" fmla="*/ 196850 w 1549400"/>
              <a:gd name="connsiteY89" fmla="*/ 534320 h 1001045"/>
              <a:gd name="connsiteX90" fmla="*/ 165100 w 1549400"/>
              <a:gd name="connsiteY90" fmla="*/ 559720 h 1001045"/>
              <a:gd name="connsiteX91" fmla="*/ 127000 w 1549400"/>
              <a:gd name="connsiteY91" fmla="*/ 585120 h 1001045"/>
              <a:gd name="connsiteX92" fmla="*/ 107950 w 1549400"/>
              <a:gd name="connsiteY92" fmla="*/ 623220 h 1001045"/>
              <a:gd name="connsiteX93" fmla="*/ 88900 w 1549400"/>
              <a:gd name="connsiteY93" fmla="*/ 686720 h 1001045"/>
              <a:gd name="connsiteX94" fmla="*/ 76200 w 1549400"/>
              <a:gd name="connsiteY94" fmla="*/ 724820 h 1001045"/>
              <a:gd name="connsiteX95" fmla="*/ 82550 w 1549400"/>
              <a:gd name="connsiteY95" fmla="*/ 807370 h 1001045"/>
              <a:gd name="connsiteX96" fmla="*/ 88900 w 1549400"/>
              <a:gd name="connsiteY96" fmla="*/ 839120 h 1001045"/>
              <a:gd name="connsiteX97" fmla="*/ 82550 w 1549400"/>
              <a:gd name="connsiteY97" fmla="*/ 934370 h 1001045"/>
              <a:gd name="connsiteX98" fmla="*/ 63500 w 1549400"/>
              <a:gd name="connsiteY98" fmla="*/ 991520 h 1001045"/>
              <a:gd name="connsiteX99" fmla="*/ 12700 w 1549400"/>
              <a:gd name="connsiteY99" fmla="*/ 991520 h 1001045"/>
              <a:gd name="connsiteX0" fmla="*/ 63500 w 1549400"/>
              <a:gd name="connsiteY0" fmla="*/ 991520 h 1003162"/>
              <a:gd name="connsiteX1" fmla="*/ 19050 w 1549400"/>
              <a:gd name="connsiteY1" fmla="*/ 972470 h 1003162"/>
              <a:gd name="connsiteX2" fmla="*/ 19050 w 1549400"/>
              <a:gd name="connsiteY2" fmla="*/ 807370 h 1003162"/>
              <a:gd name="connsiteX3" fmla="*/ 6350 w 1549400"/>
              <a:gd name="connsiteY3" fmla="*/ 769270 h 1003162"/>
              <a:gd name="connsiteX4" fmla="*/ 0 w 1549400"/>
              <a:gd name="connsiteY4" fmla="*/ 750220 h 1003162"/>
              <a:gd name="connsiteX5" fmla="*/ 6350 w 1549400"/>
              <a:gd name="connsiteY5" fmla="*/ 661320 h 1003162"/>
              <a:gd name="connsiteX6" fmla="*/ 19050 w 1549400"/>
              <a:gd name="connsiteY6" fmla="*/ 623220 h 1003162"/>
              <a:gd name="connsiteX7" fmla="*/ 50800 w 1549400"/>
              <a:gd name="connsiteY7" fmla="*/ 496220 h 1003162"/>
              <a:gd name="connsiteX8" fmla="*/ 69850 w 1549400"/>
              <a:gd name="connsiteY8" fmla="*/ 483520 h 1003162"/>
              <a:gd name="connsiteX9" fmla="*/ 120650 w 1549400"/>
              <a:gd name="connsiteY9" fmla="*/ 470820 h 1003162"/>
              <a:gd name="connsiteX10" fmla="*/ 158750 w 1549400"/>
              <a:gd name="connsiteY10" fmla="*/ 445420 h 1003162"/>
              <a:gd name="connsiteX11" fmla="*/ 203200 w 1549400"/>
              <a:gd name="connsiteY11" fmla="*/ 426370 h 1003162"/>
              <a:gd name="connsiteX12" fmla="*/ 222250 w 1549400"/>
              <a:gd name="connsiteY12" fmla="*/ 420020 h 1003162"/>
              <a:gd name="connsiteX13" fmla="*/ 260350 w 1549400"/>
              <a:gd name="connsiteY13" fmla="*/ 394620 h 1003162"/>
              <a:gd name="connsiteX14" fmla="*/ 279400 w 1549400"/>
              <a:gd name="connsiteY14" fmla="*/ 381920 h 1003162"/>
              <a:gd name="connsiteX15" fmla="*/ 330200 w 1549400"/>
              <a:gd name="connsiteY15" fmla="*/ 350170 h 1003162"/>
              <a:gd name="connsiteX16" fmla="*/ 355600 w 1549400"/>
              <a:gd name="connsiteY16" fmla="*/ 337470 h 1003162"/>
              <a:gd name="connsiteX17" fmla="*/ 374650 w 1549400"/>
              <a:gd name="connsiteY17" fmla="*/ 318420 h 1003162"/>
              <a:gd name="connsiteX18" fmla="*/ 393700 w 1549400"/>
              <a:gd name="connsiteY18" fmla="*/ 312070 h 1003162"/>
              <a:gd name="connsiteX19" fmla="*/ 412750 w 1549400"/>
              <a:gd name="connsiteY19" fmla="*/ 299370 h 1003162"/>
              <a:gd name="connsiteX20" fmla="*/ 431800 w 1549400"/>
              <a:gd name="connsiteY20" fmla="*/ 293020 h 1003162"/>
              <a:gd name="connsiteX21" fmla="*/ 488950 w 1549400"/>
              <a:gd name="connsiteY21" fmla="*/ 280320 h 1003162"/>
              <a:gd name="connsiteX22" fmla="*/ 577850 w 1549400"/>
              <a:gd name="connsiteY22" fmla="*/ 267620 h 1003162"/>
              <a:gd name="connsiteX23" fmla="*/ 647700 w 1549400"/>
              <a:gd name="connsiteY23" fmla="*/ 254920 h 1003162"/>
              <a:gd name="connsiteX24" fmla="*/ 685800 w 1549400"/>
              <a:gd name="connsiteY24" fmla="*/ 242220 h 1003162"/>
              <a:gd name="connsiteX25" fmla="*/ 711200 w 1549400"/>
              <a:gd name="connsiteY25" fmla="*/ 235870 h 1003162"/>
              <a:gd name="connsiteX26" fmla="*/ 755650 w 1549400"/>
              <a:gd name="connsiteY26" fmla="*/ 216820 h 1003162"/>
              <a:gd name="connsiteX27" fmla="*/ 806450 w 1549400"/>
              <a:gd name="connsiteY27" fmla="*/ 204120 h 1003162"/>
              <a:gd name="connsiteX28" fmla="*/ 857250 w 1549400"/>
              <a:gd name="connsiteY28" fmla="*/ 178720 h 1003162"/>
              <a:gd name="connsiteX29" fmla="*/ 914400 w 1549400"/>
              <a:gd name="connsiteY29" fmla="*/ 166020 h 1003162"/>
              <a:gd name="connsiteX30" fmla="*/ 971550 w 1549400"/>
              <a:gd name="connsiteY30" fmla="*/ 159670 h 1003162"/>
              <a:gd name="connsiteX31" fmla="*/ 1003300 w 1549400"/>
              <a:gd name="connsiteY31" fmla="*/ 153320 h 1003162"/>
              <a:gd name="connsiteX32" fmla="*/ 1028700 w 1549400"/>
              <a:gd name="connsiteY32" fmla="*/ 146970 h 1003162"/>
              <a:gd name="connsiteX33" fmla="*/ 1085850 w 1549400"/>
              <a:gd name="connsiteY33" fmla="*/ 140620 h 1003162"/>
              <a:gd name="connsiteX34" fmla="*/ 1104900 w 1549400"/>
              <a:gd name="connsiteY34" fmla="*/ 134270 h 1003162"/>
              <a:gd name="connsiteX35" fmla="*/ 1143000 w 1549400"/>
              <a:gd name="connsiteY35" fmla="*/ 127920 h 1003162"/>
              <a:gd name="connsiteX36" fmla="*/ 1174750 w 1549400"/>
              <a:gd name="connsiteY36" fmla="*/ 108870 h 1003162"/>
              <a:gd name="connsiteX37" fmla="*/ 1231900 w 1549400"/>
              <a:gd name="connsiteY37" fmla="*/ 89820 h 1003162"/>
              <a:gd name="connsiteX38" fmla="*/ 1250950 w 1549400"/>
              <a:gd name="connsiteY38" fmla="*/ 83470 h 1003162"/>
              <a:gd name="connsiteX39" fmla="*/ 1276350 w 1549400"/>
              <a:gd name="connsiteY39" fmla="*/ 70770 h 1003162"/>
              <a:gd name="connsiteX40" fmla="*/ 1320800 w 1549400"/>
              <a:gd name="connsiteY40" fmla="*/ 51720 h 1003162"/>
              <a:gd name="connsiteX41" fmla="*/ 1339850 w 1549400"/>
              <a:gd name="connsiteY41" fmla="*/ 39020 h 1003162"/>
              <a:gd name="connsiteX42" fmla="*/ 1403350 w 1549400"/>
              <a:gd name="connsiteY42" fmla="*/ 19970 h 1003162"/>
              <a:gd name="connsiteX43" fmla="*/ 1479550 w 1549400"/>
              <a:gd name="connsiteY43" fmla="*/ 920 h 1003162"/>
              <a:gd name="connsiteX44" fmla="*/ 1543050 w 1549400"/>
              <a:gd name="connsiteY44" fmla="*/ 7270 h 1003162"/>
              <a:gd name="connsiteX45" fmla="*/ 1549400 w 1549400"/>
              <a:gd name="connsiteY45" fmla="*/ 26320 h 1003162"/>
              <a:gd name="connsiteX46" fmla="*/ 1524000 w 1549400"/>
              <a:gd name="connsiteY46" fmla="*/ 58070 h 1003162"/>
              <a:gd name="connsiteX47" fmla="*/ 1466850 w 1549400"/>
              <a:gd name="connsiteY47" fmla="*/ 70770 h 1003162"/>
              <a:gd name="connsiteX48" fmla="*/ 1422400 w 1549400"/>
              <a:gd name="connsiteY48" fmla="*/ 77120 h 1003162"/>
              <a:gd name="connsiteX49" fmla="*/ 1403350 w 1549400"/>
              <a:gd name="connsiteY49" fmla="*/ 89820 h 1003162"/>
              <a:gd name="connsiteX50" fmla="*/ 1358900 w 1549400"/>
              <a:gd name="connsiteY50" fmla="*/ 96170 h 1003162"/>
              <a:gd name="connsiteX51" fmla="*/ 1320800 w 1549400"/>
              <a:gd name="connsiteY51" fmla="*/ 108870 h 1003162"/>
              <a:gd name="connsiteX52" fmla="*/ 1301750 w 1549400"/>
              <a:gd name="connsiteY52" fmla="*/ 115220 h 1003162"/>
              <a:gd name="connsiteX53" fmla="*/ 1276350 w 1549400"/>
              <a:gd name="connsiteY53" fmla="*/ 127920 h 1003162"/>
              <a:gd name="connsiteX54" fmla="*/ 1257300 w 1549400"/>
              <a:gd name="connsiteY54" fmla="*/ 140620 h 1003162"/>
              <a:gd name="connsiteX55" fmla="*/ 1238250 w 1549400"/>
              <a:gd name="connsiteY55" fmla="*/ 146970 h 1003162"/>
              <a:gd name="connsiteX56" fmla="*/ 1187450 w 1549400"/>
              <a:gd name="connsiteY56" fmla="*/ 166020 h 1003162"/>
              <a:gd name="connsiteX57" fmla="*/ 1155700 w 1549400"/>
              <a:gd name="connsiteY57" fmla="*/ 172370 h 1003162"/>
              <a:gd name="connsiteX58" fmla="*/ 1117600 w 1549400"/>
              <a:gd name="connsiteY58" fmla="*/ 185070 h 1003162"/>
              <a:gd name="connsiteX59" fmla="*/ 1085850 w 1549400"/>
              <a:gd name="connsiteY59" fmla="*/ 191420 h 1003162"/>
              <a:gd name="connsiteX60" fmla="*/ 1047750 w 1549400"/>
              <a:gd name="connsiteY60" fmla="*/ 204120 h 1003162"/>
              <a:gd name="connsiteX61" fmla="*/ 996950 w 1549400"/>
              <a:gd name="connsiteY61" fmla="*/ 210470 h 1003162"/>
              <a:gd name="connsiteX62" fmla="*/ 958850 w 1549400"/>
              <a:gd name="connsiteY62" fmla="*/ 223170 h 1003162"/>
              <a:gd name="connsiteX63" fmla="*/ 939800 w 1549400"/>
              <a:gd name="connsiteY63" fmla="*/ 229520 h 1003162"/>
              <a:gd name="connsiteX64" fmla="*/ 920750 w 1549400"/>
              <a:gd name="connsiteY64" fmla="*/ 242220 h 1003162"/>
              <a:gd name="connsiteX65" fmla="*/ 876300 w 1549400"/>
              <a:gd name="connsiteY65" fmla="*/ 254920 h 1003162"/>
              <a:gd name="connsiteX66" fmla="*/ 825500 w 1549400"/>
              <a:gd name="connsiteY66" fmla="*/ 293020 h 1003162"/>
              <a:gd name="connsiteX67" fmla="*/ 781050 w 1549400"/>
              <a:gd name="connsiteY67" fmla="*/ 305720 h 1003162"/>
              <a:gd name="connsiteX68" fmla="*/ 762000 w 1549400"/>
              <a:gd name="connsiteY68" fmla="*/ 318420 h 1003162"/>
              <a:gd name="connsiteX69" fmla="*/ 742950 w 1549400"/>
              <a:gd name="connsiteY69" fmla="*/ 324770 h 1003162"/>
              <a:gd name="connsiteX70" fmla="*/ 717550 w 1549400"/>
              <a:gd name="connsiteY70" fmla="*/ 337470 h 1003162"/>
              <a:gd name="connsiteX71" fmla="*/ 698500 w 1549400"/>
              <a:gd name="connsiteY71" fmla="*/ 350170 h 1003162"/>
              <a:gd name="connsiteX72" fmla="*/ 660400 w 1549400"/>
              <a:gd name="connsiteY72" fmla="*/ 362870 h 1003162"/>
              <a:gd name="connsiteX73" fmla="*/ 641350 w 1549400"/>
              <a:gd name="connsiteY73" fmla="*/ 369220 h 1003162"/>
              <a:gd name="connsiteX74" fmla="*/ 615950 w 1549400"/>
              <a:gd name="connsiteY74" fmla="*/ 375570 h 1003162"/>
              <a:gd name="connsiteX75" fmla="*/ 577850 w 1549400"/>
              <a:gd name="connsiteY75" fmla="*/ 388270 h 1003162"/>
              <a:gd name="connsiteX76" fmla="*/ 558800 w 1549400"/>
              <a:gd name="connsiteY76" fmla="*/ 394620 h 1003162"/>
              <a:gd name="connsiteX77" fmla="*/ 508000 w 1549400"/>
              <a:gd name="connsiteY77" fmla="*/ 420020 h 1003162"/>
              <a:gd name="connsiteX78" fmla="*/ 482600 w 1549400"/>
              <a:gd name="connsiteY78" fmla="*/ 426370 h 1003162"/>
              <a:gd name="connsiteX79" fmla="*/ 425450 w 1549400"/>
              <a:gd name="connsiteY79" fmla="*/ 445420 h 1003162"/>
              <a:gd name="connsiteX80" fmla="*/ 406400 w 1549400"/>
              <a:gd name="connsiteY80" fmla="*/ 451770 h 1003162"/>
              <a:gd name="connsiteX81" fmla="*/ 387350 w 1549400"/>
              <a:gd name="connsiteY81" fmla="*/ 458120 h 1003162"/>
              <a:gd name="connsiteX82" fmla="*/ 355600 w 1549400"/>
              <a:gd name="connsiteY82" fmla="*/ 464470 h 1003162"/>
              <a:gd name="connsiteX83" fmla="*/ 317500 w 1549400"/>
              <a:gd name="connsiteY83" fmla="*/ 477170 h 1003162"/>
              <a:gd name="connsiteX84" fmla="*/ 298450 w 1549400"/>
              <a:gd name="connsiteY84" fmla="*/ 483520 h 1003162"/>
              <a:gd name="connsiteX85" fmla="*/ 279400 w 1549400"/>
              <a:gd name="connsiteY85" fmla="*/ 489870 h 1003162"/>
              <a:gd name="connsiteX86" fmla="*/ 260350 w 1549400"/>
              <a:gd name="connsiteY86" fmla="*/ 502570 h 1003162"/>
              <a:gd name="connsiteX87" fmla="*/ 241300 w 1549400"/>
              <a:gd name="connsiteY87" fmla="*/ 508920 h 1003162"/>
              <a:gd name="connsiteX88" fmla="*/ 222250 w 1549400"/>
              <a:gd name="connsiteY88" fmla="*/ 521620 h 1003162"/>
              <a:gd name="connsiteX89" fmla="*/ 196850 w 1549400"/>
              <a:gd name="connsiteY89" fmla="*/ 534320 h 1003162"/>
              <a:gd name="connsiteX90" fmla="*/ 165100 w 1549400"/>
              <a:gd name="connsiteY90" fmla="*/ 559720 h 1003162"/>
              <a:gd name="connsiteX91" fmla="*/ 127000 w 1549400"/>
              <a:gd name="connsiteY91" fmla="*/ 585120 h 1003162"/>
              <a:gd name="connsiteX92" fmla="*/ 107950 w 1549400"/>
              <a:gd name="connsiteY92" fmla="*/ 623220 h 1003162"/>
              <a:gd name="connsiteX93" fmla="*/ 88900 w 1549400"/>
              <a:gd name="connsiteY93" fmla="*/ 686720 h 1003162"/>
              <a:gd name="connsiteX94" fmla="*/ 76200 w 1549400"/>
              <a:gd name="connsiteY94" fmla="*/ 724820 h 1003162"/>
              <a:gd name="connsiteX95" fmla="*/ 82550 w 1549400"/>
              <a:gd name="connsiteY95" fmla="*/ 807370 h 1003162"/>
              <a:gd name="connsiteX96" fmla="*/ 88900 w 1549400"/>
              <a:gd name="connsiteY96" fmla="*/ 839120 h 1003162"/>
              <a:gd name="connsiteX97" fmla="*/ 82550 w 1549400"/>
              <a:gd name="connsiteY97" fmla="*/ 934370 h 1003162"/>
              <a:gd name="connsiteX98" fmla="*/ 63500 w 1549400"/>
              <a:gd name="connsiteY98" fmla="*/ 991520 h 1003162"/>
              <a:gd name="connsiteX0" fmla="*/ 63500 w 1549400"/>
              <a:gd name="connsiteY0" fmla="*/ 991520 h 991520"/>
              <a:gd name="connsiteX1" fmla="*/ 19050 w 1549400"/>
              <a:gd name="connsiteY1" fmla="*/ 807370 h 991520"/>
              <a:gd name="connsiteX2" fmla="*/ 6350 w 1549400"/>
              <a:gd name="connsiteY2" fmla="*/ 769270 h 991520"/>
              <a:gd name="connsiteX3" fmla="*/ 0 w 1549400"/>
              <a:gd name="connsiteY3" fmla="*/ 750220 h 991520"/>
              <a:gd name="connsiteX4" fmla="*/ 6350 w 1549400"/>
              <a:gd name="connsiteY4" fmla="*/ 661320 h 991520"/>
              <a:gd name="connsiteX5" fmla="*/ 19050 w 1549400"/>
              <a:gd name="connsiteY5" fmla="*/ 623220 h 991520"/>
              <a:gd name="connsiteX6" fmla="*/ 50800 w 1549400"/>
              <a:gd name="connsiteY6" fmla="*/ 496220 h 991520"/>
              <a:gd name="connsiteX7" fmla="*/ 69850 w 1549400"/>
              <a:gd name="connsiteY7" fmla="*/ 483520 h 991520"/>
              <a:gd name="connsiteX8" fmla="*/ 120650 w 1549400"/>
              <a:gd name="connsiteY8" fmla="*/ 470820 h 991520"/>
              <a:gd name="connsiteX9" fmla="*/ 158750 w 1549400"/>
              <a:gd name="connsiteY9" fmla="*/ 445420 h 991520"/>
              <a:gd name="connsiteX10" fmla="*/ 203200 w 1549400"/>
              <a:gd name="connsiteY10" fmla="*/ 426370 h 991520"/>
              <a:gd name="connsiteX11" fmla="*/ 222250 w 1549400"/>
              <a:gd name="connsiteY11" fmla="*/ 420020 h 991520"/>
              <a:gd name="connsiteX12" fmla="*/ 260350 w 1549400"/>
              <a:gd name="connsiteY12" fmla="*/ 394620 h 991520"/>
              <a:gd name="connsiteX13" fmla="*/ 279400 w 1549400"/>
              <a:gd name="connsiteY13" fmla="*/ 381920 h 991520"/>
              <a:gd name="connsiteX14" fmla="*/ 330200 w 1549400"/>
              <a:gd name="connsiteY14" fmla="*/ 350170 h 991520"/>
              <a:gd name="connsiteX15" fmla="*/ 355600 w 1549400"/>
              <a:gd name="connsiteY15" fmla="*/ 337470 h 991520"/>
              <a:gd name="connsiteX16" fmla="*/ 374650 w 1549400"/>
              <a:gd name="connsiteY16" fmla="*/ 318420 h 991520"/>
              <a:gd name="connsiteX17" fmla="*/ 393700 w 1549400"/>
              <a:gd name="connsiteY17" fmla="*/ 312070 h 991520"/>
              <a:gd name="connsiteX18" fmla="*/ 412750 w 1549400"/>
              <a:gd name="connsiteY18" fmla="*/ 299370 h 991520"/>
              <a:gd name="connsiteX19" fmla="*/ 431800 w 1549400"/>
              <a:gd name="connsiteY19" fmla="*/ 293020 h 991520"/>
              <a:gd name="connsiteX20" fmla="*/ 488950 w 1549400"/>
              <a:gd name="connsiteY20" fmla="*/ 280320 h 991520"/>
              <a:gd name="connsiteX21" fmla="*/ 577850 w 1549400"/>
              <a:gd name="connsiteY21" fmla="*/ 267620 h 991520"/>
              <a:gd name="connsiteX22" fmla="*/ 647700 w 1549400"/>
              <a:gd name="connsiteY22" fmla="*/ 254920 h 991520"/>
              <a:gd name="connsiteX23" fmla="*/ 685800 w 1549400"/>
              <a:gd name="connsiteY23" fmla="*/ 242220 h 991520"/>
              <a:gd name="connsiteX24" fmla="*/ 711200 w 1549400"/>
              <a:gd name="connsiteY24" fmla="*/ 235870 h 991520"/>
              <a:gd name="connsiteX25" fmla="*/ 755650 w 1549400"/>
              <a:gd name="connsiteY25" fmla="*/ 216820 h 991520"/>
              <a:gd name="connsiteX26" fmla="*/ 806450 w 1549400"/>
              <a:gd name="connsiteY26" fmla="*/ 204120 h 991520"/>
              <a:gd name="connsiteX27" fmla="*/ 857250 w 1549400"/>
              <a:gd name="connsiteY27" fmla="*/ 178720 h 991520"/>
              <a:gd name="connsiteX28" fmla="*/ 914400 w 1549400"/>
              <a:gd name="connsiteY28" fmla="*/ 166020 h 991520"/>
              <a:gd name="connsiteX29" fmla="*/ 971550 w 1549400"/>
              <a:gd name="connsiteY29" fmla="*/ 159670 h 991520"/>
              <a:gd name="connsiteX30" fmla="*/ 1003300 w 1549400"/>
              <a:gd name="connsiteY30" fmla="*/ 153320 h 991520"/>
              <a:gd name="connsiteX31" fmla="*/ 1028700 w 1549400"/>
              <a:gd name="connsiteY31" fmla="*/ 146970 h 991520"/>
              <a:gd name="connsiteX32" fmla="*/ 1085850 w 1549400"/>
              <a:gd name="connsiteY32" fmla="*/ 140620 h 991520"/>
              <a:gd name="connsiteX33" fmla="*/ 1104900 w 1549400"/>
              <a:gd name="connsiteY33" fmla="*/ 134270 h 991520"/>
              <a:gd name="connsiteX34" fmla="*/ 1143000 w 1549400"/>
              <a:gd name="connsiteY34" fmla="*/ 127920 h 991520"/>
              <a:gd name="connsiteX35" fmla="*/ 1174750 w 1549400"/>
              <a:gd name="connsiteY35" fmla="*/ 108870 h 991520"/>
              <a:gd name="connsiteX36" fmla="*/ 1231900 w 1549400"/>
              <a:gd name="connsiteY36" fmla="*/ 89820 h 991520"/>
              <a:gd name="connsiteX37" fmla="*/ 1250950 w 1549400"/>
              <a:gd name="connsiteY37" fmla="*/ 83470 h 991520"/>
              <a:gd name="connsiteX38" fmla="*/ 1276350 w 1549400"/>
              <a:gd name="connsiteY38" fmla="*/ 70770 h 991520"/>
              <a:gd name="connsiteX39" fmla="*/ 1320800 w 1549400"/>
              <a:gd name="connsiteY39" fmla="*/ 51720 h 991520"/>
              <a:gd name="connsiteX40" fmla="*/ 1339850 w 1549400"/>
              <a:gd name="connsiteY40" fmla="*/ 39020 h 991520"/>
              <a:gd name="connsiteX41" fmla="*/ 1403350 w 1549400"/>
              <a:gd name="connsiteY41" fmla="*/ 19970 h 991520"/>
              <a:gd name="connsiteX42" fmla="*/ 1479550 w 1549400"/>
              <a:gd name="connsiteY42" fmla="*/ 920 h 991520"/>
              <a:gd name="connsiteX43" fmla="*/ 1543050 w 1549400"/>
              <a:gd name="connsiteY43" fmla="*/ 7270 h 991520"/>
              <a:gd name="connsiteX44" fmla="*/ 1549400 w 1549400"/>
              <a:gd name="connsiteY44" fmla="*/ 26320 h 991520"/>
              <a:gd name="connsiteX45" fmla="*/ 1524000 w 1549400"/>
              <a:gd name="connsiteY45" fmla="*/ 58070 h 991520"/>
              <a:gd name="connsiteX46" fmla="*/ 1466850 w 1549400"/>
              <a:gd name="connsiteY46" fmla="*/ 70770 h 991520"/>
              <a:gd name="connsiteX47" fmla="*/ 1422400 w 1549400"/>
              <a:gd name="connsiteY47" fmla="*/ 77120 h 991520"/>
              <a:gd name="connsiteX48" fmla="*/ 1403350 w 1549400"/>
              <a:gd name="connsiteY48" fmla="*/ 89820 h 991520"/>
              <a:gd name="connsiteX49" fmla="*/ 1358900 w 1549400"/>
              <a:gd name="connsiteY49" fmla="*/ 96170 h 991520"/>
              <a:gd name="connsiteX50" fmla="*/ 1320800 w 1549400"/>
              <a:gd name="connsiteY50" fmla="*/ 108870 h 991520"/>
              <a:gd name="connsiteX51" fmla="*/ 1301750 w 1549400"/>
              <a:gd name="connsiteY51" fmla="*/ 115220 h 991520"/>
              <a:gd name="connsiteX52" fmla="*/ 1276350 w 1549400"/>
              <a:gd name="connsiteY52" fmla="*/ 127920 h 991520"/>
              <a:gd name="connsiteX53" fmla="*/ 1257300 w 1549400"/>
              <a:gd name="connsiteY53" fmla="*/ 140620 h 991520"/>
              <a:gd name="connsiteX54" fmla="*/ 1238250 w 1549400"/>
              <a:gd name="connsiteY54" fmla="*/ 146970 h 991520"/>
              <a:gd name="connsiteX55" fmla="*/ 1187450 w 1549400"/>
              <a:gd name="connsiteY55" fmla="*/ 166020 h 991520"/>
              <a:gd name="connsiteX56" fmla="*/ 1155700 w 1549400"/>
              <a:gd name="connsiteY56" fmla="*/ 172370 h 991520"/>
              <a:gd name="connsiteX57" fmla="*/ 1117600 w 1549400"/>
              <a:gd name="connsiteY57" fmla="*/ 185070 h 991520"/>
              <a:gd name="connsiteX58" fmla="*/ 1085850 w 1549400"/>
              <a:gd name="connsiteY58" fmla="*/ 191420 h 991520"/>
              <a:gd name="connsiteX59" fmla="*/ 1047750 w 1549400"/>
              <a:gd name="connsiteY59" fmla="*/ 204120 h 991520"/>
              <a:gd name="connsiteX60" fmla="*/ 996950 w 1549400"/>
              <a:gd name="connsiteY60" fmla="*/ 210470 h 991520"/>
              <a:gd name="connsiteX61" fmla="*/ 958850 w 1549400"/>
              <a:gd name="connsiteY61" fmla="*/ 223170 h 991520"/>
              <a:gd name="connsiteX62" fmla="*/ 939800 w 1549400"/>
              <a:gd name="connsiteY62" fmla="*/ 229520 h 991520"/>
              <a:gd name="connsiteX63" fmla="*/ 920750 w 1549400"/>
              <a:gd name="connsiteY63" fmla="*/ 242220 h 991520"/>
              <a:gd name="connsiteX64" fmla="*/ 876300 w 1549400"/>
              <a:gd name="connsiteY64" fmla="*/ 254920 h 991520"/>
              <a:gd name="connsiteX65" fmla="*/ 825500 w 1549400"/>
              <a:gd name="connsiteY65" fmla="*/ 293020 h 991520"/>
              <a:gd name="connsiteX66" fmla="*/ 781050 w 1549400"/>
              <a:gd name="connsiteY66" fmla="*/ 305720 h 991520"/>
              <a:gd name="connsiteX67" fmla="*/ 762000 w 1549400"/>
              <a:gd name="connsiteY67" fmla="*/ 318420 h 991520"/>
              <a:gd name="connsiteX68" fmla="*/ 742950 w 1549400"/>
              <a:gd name="connsiteY68" fmla="*/ 324770 h 991520"/>
              <a:gd name="connsiteX69" fmla="*/ 717550 w 1549400"/>
              <a:gd name="connsiteY69" fmla="*/ 337470 h 991520"/>
              <a:gd name="connsiteX70" fmla="*/ 698500 w 1549400"/>
              <a:gd name="connsiteY70" fmla="*/ 350170 h 991520"/>
              <a:gd name="connsiteX71" fmla="*/ 660400 w 1549400"/>
              <a:gd name="connsiteY71" fmla="*/ 362870 h 991520"/>
              <a:gd name="connsiteX72" fmla="*/ 641350 w 1549400"/>
              <a:gd name="connsiteY72" fmla="*/ 369220 h 991520"/>
              <a:gd name="connsiteX73" fmla="*/ 615950 w 1549400"/>
              <a:gd name="connsiteY73" fmla="*/ 375570 h 991520"/>
              <a:gd name="connsiteX74" fmla="*/ 577850 w 1549400"/>
              <a:gd name="connsiteY74" fmla="*/ 388270 h 991520"/>
              <a:gd name="connsiteX75" fmla="*/ 558800 w 1549400"/>
              <a:gd name="connsiteY75" fmla="*/ 394620 h 991520"/>
              <a:gd name="connsiteX76" fmla="*/ 508000 w 1549400"/>
              <a:gd name="connsiteY76" fmla="*/ 420020 h 991520"/>
              <a:gd name="connsiteX77" fmla="*/ 482600 w 1549400"/>
              <a:gd name="connsiteY77" fmla="*/ 426370 h 991520"/>
              <a:gd name="connsiteX78" fmla="*/ 425450 w 1549400"/>
              <a:gd name="connsiteY78" fmla="*/ 445420 h 991520"/>
              <a:gd name="connsiteX79" fmla="*/ 406400 w 1549400"/>
              <a:gd name="connsiteY79" fmla="*/ 451770 h 991520"/>
              <a:gd name="connsiteX80" fmla="*/ 387350 w 1549400"/>
              <a:gd name="connsiteY80" fmla="*/ 458120 h 991520"/>
              <a:gd name="connsiteX81" fmla="*/ 355600 w 1549400"/>
              <a:gd name="connsiteY81" fmla="*/ 464470 h 991520"/>
              <a:gd name="connsiteX82" fmla="*/ 317500 w 1549400"/>
              <a:gd name="connsiteY82" fmla="*/ 477170 h 991520"/>
              <a:gd name="connsiteX83" fmla="*/ 298450 w 1549400"/>
              <a:gd name="connsiteY83" fmla="*/ 483520 h 991520"/>
              <a:gd name="connsiteX84" fmla="*/ 279400 w 1549400"/>
              <a:gd name="connsiteY84" fmla="*/ 489870 h 991520"/>
              <a:gd name="connsiteX85" fmla="*/ 260350 w 1549400"/>
              <a:gd name="connsiteY85" fmla="*/ 502570 h 991520"/>
              <a:gd name="connsiteX86" fmla="*/ 241300 w 1549400"/>
              <a:gd name="connsiteY86" fmla="*/ 508920 h 991520"/>
              <a:gd name="connsiteX87" fmla="*/ 222250 w 1549400"/>
              <a:gd name="connsiteY87" fmla="*/ 521620 h 991520"/>
              <a:gd name="connsiteX88" fmla="*/ 196850 w 1549400"/>
              <a:gd name="connsiteY88" fmla="*/ 534320 h 991520"/>
              <a:gd name="connsiteX89" fmla="*/ 165100 w 1549400"/>
              <a:gd name="connsiteY89" fmla="*/ 559720 h 991520"/>
              <a:gd name="connsiteX90" fmla="*/ 127000 w 1549400"/>
              <a:gd name="connsiteY90" fmla="*/ 585120 h 991520"/>
              <a:gd name="connsiteX91" fmla="*/ 107950 w 1549400"/>
              <a:gd name="connsiteY91" fmla="*/ 623220 h 991520"/>
              <a:gd name="connsiteX92" fmla="*/ 88900 w 1549400"/>
              <a:gd name="connsiteY92" fmla="*/ 686720 h 991520"/>
              <a:gd name="connsiteX93" fmla="*/ 76200 w 1549400"/>
              <a:gd name="connsiteY93" fmla="*/ 724820 h 991520"/>
              <a:gd name="connsiteX94" fmla="*/ 82550 w 1549400"/>
              <a:gd name="connsiteY94" fmla="*/ 807370 h 991520"/>
              <a:gd name="connsiteX95" fmla="*/ 88900 w 1549400"/>
              <a:gd name="connsiteY95" fmla="*/ 839120 h 991520"/>
              <a:gd name="connsiteX96" fmla="*/ 82550 w 1549400"/>
              <a:gd name="connsiteY96" fmla="*/ 934370 h 991520"/>
              <a:gd name="connsiteX97" fmla="*/ 63500 w 1549400"/>
              <a:gd name="connsiteY97" fmla="*/ 991520 h 991520"/>
              <a:gd name="connsiteX0" fmla="*/ 82550 w 1549400"/>
              <a:gd name="connsiteY0" fmla="*/ 934370 h 934370"/>
              <a:gd name="connsiteX1" fmla="*/ 19050 w 1549400"/>
              <a:gd name="connsiteY1" fmla="*/ 807370 h 934370"/>
              <a:gd name="connsiteX2" fmla="*/ 6350 w 1549400"/>
              <a:gd name="connsiteY2" fmla="*/ 769270 h 934370"/>
              <a:gd name="connsiteX3" fmla="*/ 0 w 1549400"/>
              <a:gd name="connsiteY3" fmla="*/ 750220 h 934370"/>
              <a:gd name="connsiteX4" fmla="*/ 6350 w 1549400"/>
              <a:gd name="connsiteY4" fmla="*/ 661320 h 934370"/>
              <a:gd name="connsiteX5" fmla="*/ 19050 w 1549400"/>
              <a:gd name="connsiteY5" fmla="*/ 623220 h 934370"/>
              <a:gd name="connsiteX6" fmla="*/ 50800 w 1549400"/>
              <a:gd name="connsiteY6" fmla="*/ 496220 h 934370"/>
              <a:gd name="connsiteX7" fmla="*/ 69850 w 1549400"/>
              <a:gd name="connsiteY7" fmla="*/ 483520 h 934370"/>
              <a:gd name="connsiteX8" fmla="*/ 120650 w 1549400"/>
              <a:gd name="connsiteY8" fmla="*/ 470820 h 934370"/>
              <a:gd name="connsiteX9" fmla="*/ 158750 w 1549400"/>
              <a:gd name="connsiteY9" fmla="*/ 445420 h 934370"/>
              <a:gd name="connsiteX10" fmla="*/ 203200 w 1549400"/>
              <a:gd name="connsiteY10" fmla="*/ 426370 h 934370"/>
              <a:gd name="connsiteX11" fmla="*/ 222250 w 1549400"/>
              <a:gd name="connsiteY11" fmla="*/ 420020 h 934370"/>
              <a:gd name="connsiteX12" fmla="*/ 260350 w 1549400"/>
              <a:gd name="connsiteY12" fmla="*/ 394620 h 934370"/>
              <a:gd name="connsiteX13" fmla="*/ 279400 w 1549400"/>
              <a:gd name="connsiteY13" fmla="*/ 381920 h 934370"/>
              <a:gd name="connsiteX14" fmla="*/ 330200 w 1549400"/>
              <a:gd name="connsiteY14" fmla="*/ 350170 h 934370"/>
              <a:gd name="connsiteX15" fmla="*/ 355600 w 1549400"/>
              <a:gd name="connsiteY15" fmla="*/ 337470 h 934370"/>
              <a:gd name="connsiteX16" fmla="*/ 374650 w 1549400"/>
              <a:gd name="connsiteY16" fmla="*/ 318420 h 934370"/>
              <a:gd name="connsiteX17" fmla="*/ 393700 w 1549400"/>
              <a:gd name="connsiteY17" fmla="*/ 312070 h 934370"/>
              <a:gd name="connsiteX18" fmla="*/ 412750 w 1549400"/>
              <a:gd name="connsiteY18" fmla="*/ 299370 h 934370"/>
              <a:gd name="connsiteX19" fmla="*/ 431800 w 1549400"/>
              <a:gd name="connsiteY19" fmla="*/ 293020 h 934370"/>
              <a:gd name="connsiteX20" fmla="*/ 488950 w 1549400"/>
              <a:gd name="connsiteY20" fmla="*/ 280320 h 934370"/>
              <a:gd name="connsiteX21" fmla="*/ 577850 w 1549400"/>
              <a:gd name="connsiteY21" fmla="*/ 267620 h 934370"/>
              <a:gd name="connsiteX22" fmla="*/ 647700 w 1549400"/>
              <a:gd name="connsiteY22" fmla="*/ 254920 h 934370"/>
              <a:gd name="connsiteX23" fmla="*/ 685800 w 1549400"/>
              <a:gd name="connsiteY23" fmla="*/ 242220 h 934370"/>
              <a:gd name="connsiteX24" fmla="*/ 711200 w 1549400"/>
              <a:gd name="connsiteY24" fmla="*/ 235870 h 934370"/>
              <a:gd name="connsiteX25" fmla="*/ 755650 w 1549400"/>
              <a:gd name="connsiteY25" fmla="*/ 216820 h 934370"/>
              <a:gd name="connsiteX26" fmla="*/ 806450 w 1549400"/>
              <a:gd name="connsiteY26" fmla="*/ 204120 h 934370"/>
              <a:gd name="connsiteX27" fmla="*/ 857250 w 1549400"/>
              <a:gd name="connsiteY27" fmla="*/ 178720 h 934370"/>
              <a:gd name="connsiteX28" fmla="*/ 914400 w 1549400"/>
              <a:gd name="connsiteY28" fmla="*/ 166020 h 934370"/>
              <a:gd name="connsiteX29" fmla="*/ 971550 w 1549400"/>
              <a:gd name="connsiteY29" fmla="*/ 159670 h 934370"/>
              <a:gd name="connsiteX30" fmla="*/ 1003300 w 1549400"/>
              <a:gd name="connsiteY30" fmla="*/ 153320 h 934370"/>
              <a:gd name="connsiteX31" fmla="*/ 1028700 w 1549400"/>
              <a:gd name="connsiteY31" fmla="*/ 146970 h 934370"/>
              <a:gd name="connsiteX32" fmla="*/ 1085850 w 1549400"/>
              <a:gd name="connsiteY32" fmla="*/ 140620 h 934370"/>
              <a:gd name="connsiteX33" fmla="*/ 1104900 w 1549400"/>
              <a:gd name="connsiteY33" fmla="*/ 134270 h 934370"/>
              <a:gd name="connsiteX34" fmla="*/ 1143000 w 1549400"/>
              <a:gd name="connsiteY34" fmla="*/ 127920 h 934370"/>
              <a:gd name="connsiteX35" fmla="*/ 1174750 w 1549400"/>
              <a:gd name="connsiteY35" fmla="*/ 108870 h 934370"/>
              <a:gd name="connsiteX36" fmla="*/ 1231900 w 1549400"/>
              <a:gd name="connsiteY36" fmla="*/ 89820 h 934370"/>
              <a:gd name="connsiteX37" fmla="*/ 1250950 w 1549400"/>
              <a:gd name="connsiteY37" fmla="*/ 83470 h 934370"/>
              <a:gd name="connsiteX38" fmla="*/ 1276350 w 1549400"/>
              <a:gd name="connsiteY38" fmla="*/ 70770 h 934370"/>
              <a:gd name="connsiteX39" fmla="*/ 1320800 w 1549400"/>
              <a:gd name="connsiteY39" fmla="*/ 51720 h 934370"/>
              <a:gd name="connsiteX40" fmla="*/ 1339850 w 1549400"/>
              <a:gd name="connsiteY40" fmla="*/ 39020 h 934370"/>
              <a:gd name="connsiteX41" fmla="*/ 1403350 w 1549400"/>
              <a:gd name="connsiteY41" fmla="*/ 19970 h 934370"/>
              <a:gd name="connsiteX42" fmla="*/ 1479550 w 1549400"/>
              <a:gd name="connsiteY42" fmla="*/ 920 h 934370"/>
              <a:gd name="connsiteX43" fmla="*/ 1543050 w 1549400"/>
              <a:gd name="connsiteY43" fmla="*/ 7270 h 934370"/>
              <a:gd name="connsiteX44" fmla="*/ 1549400 w 1549400"/>
              <a:gd name="connsiteY44" fmla="*/ 26320 h 934370"/>
              <a:gd name="connsiteX45" fmla="*/ 1524000 w 1549400"/>
              <a:gd name="connsiteY45" fmla="*/ 58070 h 934370"/>
              <a:gd name="connsiteX46" fmla="*/ 1466850 w 1549400"/>
              <a:gd name="connsiteY46" fmla="*/ 70770 h 934370"/>
              <a:gd name="connsiteX47" fmla="*/ 1422400 w 1549400"/>
              <a:gd name="connsiteY47" fmla="*/ 77120 h 934370"/>
              <a:gd name="connsiteX48" fmla="*/ 1403350 w 1549400"/>
              <a:gd name="connsiteY48" fmla="*/ 89820 h 934370"/>
              <a:gd name="connsiteX49" fmla="*/ 1358900 w 1549400"/>
              <a:gd name="connsiteY49" fmla="*/ 96170 h 934370"/>
              <a:gd name="connsiteX50" fmla="*/ 1320800 w 1549400"/>
              <a:gd name="connsiteY50" fmla="*/ 108870 h 934370"/>
              <a:gd name="connsiteX51" fmla="*/ 1301750 w 1549400"/>
              <a:gd name="connsiteY51" fmla="*/ 115220 h 934370"/>
              <a:gd name="connsiteX52" fmla="*/ 1276350 w 1549400"/>
              <a:gd name="connsiteY52" fmla="*/ 127920 h 934370"/>
              <a:gd name="connsiteX53" fmla="*/ 1257300 w 1549400"/>
              <a:gd name="connsiteY53" fmla="*/ 140620 h 934370"/>
              <a:gd name="connsiteX54" fmla="*/ 1238250 w 1549400"/>
              <a:gd name="connsiteY54" fmla="*/ 146970 h 934370"/>
              <a:gd name="connsiteX55" fmla="*/ 1187450 w 1549400"/>
              <a:gd name="connsiteY55" fmla="*/ 166020 h 934370"/>
              <a:gd name="connsiteX56" fmla="*/ 1155700 w 1549400"/>
              <a:gd name="connsiteY56" fmla="*/ 172370 h 934370"/>
              <a:gd name="connsiteX57" fmla="*/ 1117600 w 1549400"/>
              <a:gd name="connsiteY57" fmla="*/ 185070 h 934370"/>
              <a:gd name="connsiteX58" fmla="*/ 1085850 w 1549400"/>
              <a:gd name="connsiteY58" fmla="*/ 191420 h 934370"/>
              <a:gd name="connsiteX59" fmla="*/ 1047750 w 1549400"/>
              <a:gd name="connsiteY59" fmla="*/ 204120 h 934370"/>
              <a:gd name="connsiteX60" fmla="*/ 996950 w 1549400"/>
              <a:gd name="connsiteY60" fmla="*/ 210470 h 934370"/>
              <a:gd name="connsiteX61" fmla="*/ 958850 w 1549400"/>
              <a:gd name="connsiteY61" fmla="*/ 223170 h 934370"/>
              <a:gd name="connsiteX62" fmla="*/ 939800 w 1549400"/>
              <a:gd name="connsiteY62" fmla="*/ 229520 h 934370"/>
              <a:gd name="connsiteX63" fmla="*/ 920750 w 1549400"/>
              <a:gd name="connsiteY63" fmla="*/ 242220 h 934370"/>
              <a:gd name="connsiteX64" fmla="*/ 876300 w 1549400"/>
              <a:gd name="connsiteY64" fmla="*/ 254920 h 934370"/>
              <a:gd name="connsiteX65" fmla="*/ 825500 w 1549400"/>
              <a:gd name="connsiteY65" fmla="*/ 293020 h 934370"/>
              <a:gd name="connsiteX66" fmla="*/ 781050 w 1549400"/>
              <a:gd name="connsiteY66" fmla="*/ 305720 h 934370"/>
              <a:gd name="connsiteX67" fmla="*/ 762000 w 1549400"/>
              <a:gd name="connsiteY67" fmla="*/ 318420 h 934370"/>
              <a:gd name="connsiteX68" fmla="*/ 742950 w 1549400"/>
              <a:gd name="connsiteY68" fmla="*/ 324770 h 934370"/>
              <a:gd name="connsiteX69" fmla="*/ 717550 w 1549400"/>
              <a:gd name="connsiteY69" fmla="*/ 337470 h 934370"/>
              <a:gd name="connsiteX70" fmla="*/ 698500 w 1549400"/>
              <a:gd name="connsiteY70" fmla="*/ 350170 h 934370"/>
              <a:gd name="connsiteX71" fmla="*/ 660400 w 1549400"/>
              <a:gd name="connsiteY71" fmla="*/ 362870 h 934370"/>
              <a:gd name="connsiteX72" fmla="*/ 641350 w 1549400"/>
              <a:gd name="connsiteY72" fmla="*/ 369220 h 934370"/>
              <a:gd name="connsiteX73" fmla="*/ 615950 w 1549400"/>
              <a:gd name="connsiteY73" fmla="*/ 375570 h 934370"/>
              <a:gd name="connsiteX74" fmla="*/ 577850 w 1549400"/>
              <a:gd name="connsiteY74" fmla="*/ 388270 h 934370"/>
              <a:gd name="connsiteX75" fmla="*/ 558800 w 1549400"/>
              <a:gd name="connsiteY75" fmla="*/ 394620 h 934370"/>
              <a:gd name="connsiteX76" fmla="*/ 508000 w 1549400"/>
              <a:gd name="connsiteY76" fmla="*/ 420020 h 934370"/>
              <a:gd name="connsiteX77" fmla="*/ 482600 w 1549400"/>
              <a:gd name="connsiteY77" fmla="*/ 426370 h 934370"/>
              <a:gd name="connsiteX78" fmla="*/ 425450 w 1549400"/>
              <a:gd name="connsiteY78" fmla="*/ 445420 h 934370"/>
              <a:gd name="connsiteX79" fmla="*/ 406400 w 1549400"/>
              <a:gd name="connsiteY79" fmla="*/ 451770 h 934370"/>
              <a:gd name="connsiteX80" fmla="*/ 387350 w 1549400"/>
              <a:gd name="connsiteY80" fmla="*/ 458120 h 934370"/>
              <a:gd name="connsiteX81" fmla="*/ 355600 w 1549400"/>
              <a:gd name="connsiteY81" fmla="*/ 464470 h 934370"/>
              <a:gd name="connsiteX82" fmla="*/ 317500 w 1549400"/>
              <a:gd name="connsiteY82" fmla="*/ 477170 h 934370"/>
              <a:gd name="connsiteX83" fmla="*/ 298450 w 1549400"/>
              <a:gd name="connsiteY83" fmla="*/ 483520 h 934370"/>
              <a:gd name="connsiteX84" fmla="*/ 279400 w 1549400"/>
              <a:gd name="connsiteY84" fmla="*/ 489870 h 934370"/>
              <a:gd name="connsiteX85" fmla="*/ 260350 w 1549400"/>
              <a:gd name="connsiteY85" fmla="*/ 502570 h 934370"/>
              <a:gd name="connsiteX86" fmla="*/ 241300 w 1549400"/>
              <a:gd name="connsiteY86" fmla="*/ 508920 h 934370"/>
              <a:gd name="connsiteX87" fmla="*/ 222250 w 1549400"/>
              <a:gd name="connsiteY87" fmla="*/ 521620 h 934370"/>
              <a:gd name="connsiteX88" fmla="*/ 196850 w 1549400"/>
              <a:gd name="connsiteY88" fmla="*/ 534320 h 934370"/>
              <a:gd name="connsiteX89" fmla="*/ 165100 w 1549400"/>
              <a:gd name="connsiteY89" fmla="*/ 559720 h 934370"/>
              <a:gd name="connsiteX90" fmla="*/ 127000 w 1549400"/>
              <a:gd name="connsiteY90" fmla="*/ 585120 h 934370"/>
              <a:gd name="connsiteX91" fmla="*/ 107950 w 1549400"/>
              <a:gd name="connsiteY91" fmla="*/ 623220 h 934370"/>
              <a:gd name="connsiteX92" fmla="*/ 88900 w 1549400"/>
              <a:gd name="connsiteY92" fmla="*/ 686720 h 934370"/>
              <a:gd name="connsiteX93" fmla="*/ 76200 w 1549400"/>
              <a:gd name="connsiteY93" fmla="*/ 724820 h 934370"/>
              <a:gd name="connsiteX94" fmla="*/ 82550 w 1549400"/>
              <a:gd name="connsiteY94" fmla="*/ 807370 h 934370"/>
              <a:gd name="connsiteX95" fmla="*/ 88900 w 1549400"/>
              <a:gd name="connsiteY95" fmla="*/ 839120 h 934370"/>
              <a:gd name="connsiteX96" fmla="*/ 82550 w 1549400"/>
              <a:gd name="connsiteY96" fmla="*/ 934370 h 934370"/>
              <a:gd name="connsiteX0" fmla="*/ 88900 w 1549400"/>
              <a:gd name="connsiteY0" fmla="*/ 839120 h 839120"/>
              <a:gd name="connsiteX1" fmla="*/ 19050 w 1549400"/>
              <a:gd name="connsiteY1" fmla="*/ 807370 h 839120"/>
              <a:gd name="connsiteX2" fmla="*/ 6350 w 1549400"/>
              <a:gd name="connsiteY2" fmla="*/ 769270 h 839120"/>
              <a:gd name="connsiteX3" fmla="*/ 0 w 1549400"/>
              <a:gd name="connsiteY3" fmla="*/ 750220 h 839120"/>
              <a:gd name="connsiteX4" fmla="*/ 6350 w 1549400"/>
              <a:gd name="connsiteY4" fmla="*/ 661320 h 839120"/>
              <a:gd name="connsiteX5" fmla="*/ 19050 w 1549400"/>
              <a:gd name="connsiteY5" fmla="*/ 623220 h 839120"/>
              <a:gd name="connsiteX6" fmla="*/ 50800 w 1549400"/>
              <a:gd name="connsiteY6" fmla="*/ 496220 h 839120"/>
              <a:gd name="connsiteX7" fmla="*/ 69850 w 1549400"/>
              <a:gd name="connsiteY7" fmla="*/ 483520 h 839120"/>
              <a:gd name="connsiteX8" fmla="*/ 120650 w 1549400"/>
              <a:gd name="connsiteY8" fmla="*/ 470820 h 839120"/>
              <a:gd name="connsiteX9" fmla="*/ 158750 w 1549400"/>
              <a:gd name="connsiteY9" fmla="*/ 445420 h 839120"/>
              <a:gd name="connsiteX10" fmla="*/ 203200 w 1549400"/>
              <a:gd name="connsiteY10" fmla="*/ 426370 h 839120"/>
              <a:gd name="connsiteX11" fmla="*/ 222250 w 1549400"/>
              <a:gd name="connsiteY11" fmla="*/ 420020 h 839120"/>
              <a:gd name="connsiteX12" fmla="*/ 260350 w 1549400"/>
              <a:gd name="connsiteY12" fmla="*/ 394620 h 839120"/>
              <a:gd name="connsiteX13" fmla="*/ 279400 w 1549400"/>
              <a:gd name="connsiteY13" fmla="*/ 381920 h 839120"/>
              <a:gd name="connsiteX14" fmla="*/ 330200 w 1549400"/>
              <a:gd name="connsiteY14" fmla="*/ 350170 h 839120"/>
              <a:gd name="connsiteX15" fmla="*/ 355600 w 1549400"/>
              <a:gd name="connsiteY15" fmla="*/ 337470 h 839120"/>
              <a:gd name="connsiteX16" fmla="*/ 374650 w 1549400"/>
              <a:gd name="connsiteY16" fmla="*/ 318420 h 839120"/>
              <a:gd name="connsiteX17" fmla="*/ 393700 w 1549400"/>
              <a:gd name="connsiteY17" fmla="*/ 312070 h 839120"/>
              <a:gd name="connsiteX18" fmla="*/ 412750 w 1549400"/>
              <a:gd name="connsiteY18" fmla="*/ 299370 h 839120"/>
              <a:gd name="connsiteX19" fmla="*/ 431800 w 1549400"/>
              <a:gd name="connsiteY19" fmla="*/ 293020 h 839120"/>
              <a:gd name="connsiteX20" fmla="*/ 488950 w 1549400"/>
              <a:gd name="connsiteY20" fmla="*/ 280320 h 839120"/>
              <a:gd name="connsiteX21" fmla="*/ 577850 w 1549400"/>
              <a:gd name="connsiteY21" fmla="*/ 267620 h 839120"/>
              <a:gd name="connsiteX22" fmla="*/ 647700 w 1549400"/>
              <a:gd name="connsiteY22" fmla="*/ 254920 h 839120"/>
              <a:gd name="connsiteX23" fmla="*/ 685800 w 1549400"/>
              <a:gd name="connsiteY23" fmla="*/ 242220 h 839120"/>
              <a:gd name="connsiteX24" fmla="*/ 711200 w 1549400"/>
              <a:gd name="connsiteY24" fmla="*/ 235870 h 839120"/>
              <a:gd name="connsiteX25" fmla="*/ 755650 w 1549400"/>
              <a:gd name="connsiteY25" fmla="*/ 216820 h 839120"/>
              <a:gd name="connsiteX26" fmla="*/ 806450 w 1549400"/>
              <a:gd name="connsiteY26" fmla="*/ 204120 h 839120"/>
              <a:gd name="connsiteX27" fmla="*/ 857250 w 1549400"/>
              <a:gd name="connsiteY27" fmla="*/ 178720 h 839120"/>
              <a:gd name="connsiteX28" fmla="*/ 914400 w 1549400"/>
              <a:gd name="connsiteY28" fmla="*/ 166020 h 839120"/>
              <a:gd name="connsiteX29" fmla="*/ 971550 w 1549400"/>
              <a:gd name="connsiteY29" fmla="*/ 159670 h 839120"/>
              <a:gd name="connsiteX30" fmla="*/ 1003300 w 1549400"/>
              <a:gd name="connsiteY30" fmla="*/ 153320 h 839120"/>
              <a:gd name="connsiteX31" fmla="*/ 1028700 w 1549400"/>
              <a:gd name="connsiteY31" fmla="*/ 146970 h 839120"/>
              <a:gd name="connsiteX32" fmla="*/ 1085850 w 1549400"/>
              <a:gd name="connsiteY32" fmla="*/ 140620 h 839120"/>
              <a:gd name="connsiteX33" fmla="*/ 1104900 w 1549400"/>
              <a:gd name="connsiteY33" fmla="*/ 134270 h 839120"/>
              <a:gd name="connsiteX34" fmla="*/ 1143000 w 1549400"/>
              <a:gd name="connsiteY34" fmla="*/ 127920 h 839120"/>
              <a:gd name="connsiteX35" fmla="*/ 1174750 w 1549400"/>
              <a:gd name="connsiteY35" fmla="*/ 108870 h 839120"/>
              <a:gd name="connsiteX36" fmla="*/ 1231900 w 1549400"/>
              <a:gd name="connsiteY36" fmla="*/ 89820 h 839120"/>
              <a:gd name="connsiteX37" fmla="*/ 1250950 w 1549400"/>
              <a:gd name="connsiteY37" fmla="*/ 83470 h 839120"/>
              <a:gd name="connsiteX38" fmla="*/ 1276350 w 1549400"/>
              <a:gd name="connsiteY38" fmla="*/ 70770 h 839120"/>
              <a:gd name="connsiteX39" fmla="*/ 1320800 w 1549400"/>
              <a:gd name="connsiteY39" fmla="*/ 51720 h 839120"/>
              <a:gd name="connsiteX40" fmla="*/ 1339850 w 1549400"/>
              <a:gd name="connsiteY40" fmla="*/ 39020 h 839120"/>
              <a:gd name="connsiteX41" fmla="*/ 1403350 w 1549400"/>
              <a:gd name="connsiteY41" fmla="*/ 19970 h 839120"/>
              <a:gd name="connsiteX42" fmla="*/ 1479550 w 1549400"/>
              <a:gd name="connsiteY42" fmla="*/ 920 h 839120"/>
              <a:gd name="connsiteX43" fmla="*/ 1543050 w 1549400"/>
              <a:gd name="connsiteY43" fmla="*/ 7270 h 839120"/>
              <a:gd name="connsiteX44" fmla="*/ 1549400 w 1549400"/>
              <a:gd name="connsiteY44" fmla="*/ 26320 h 839120"/>
              <a:gd name="connsiteX45" fmla="*/ 1524000 w 1549400"/>
              <a:gd name="connsiteY45" fmla="*/ 58070 h 839120"/>
              <a:gd name="connsiteX46" fmla="*/ 1466850 w 1549400"/>
              <a:gd name="connsiteY46" fmla="*/ 70770 h 839120"/>
              <a:gd name="connsiteX47" fmla="*/ 1422400 w 1549400"/>
              <a:gd name="connsiteY47" fmla="*/ 77120 h 839120"/>
              <a:gd name="connsiteX48" fmla="*/ 1403350 w 1549400"/>
              <a:gd name="connsiteY48" fmla="*/ 89820 h 839120"/>
              <a:gd name="connsiteX49" fmla="*/ 1358900 w 1549400"/>
              <a:gd name="connsiteY49" fmla="*/ 96170 h 839120"/>
              <a:gd name="connsiteX50" fmla="*/ 1320800 w 1549400"/>
              <a:gd name="connsiteY50" fmla="*/ 108870 h 839120"/>
              <a:gd name="connsiteX51" fmla="*/ 1301750 w 1549400"/>
              <a:gd name="connsiteY51" fmla="*/ 115220 h 839120"/>
              <a:gd name="connsiteX52" fmla="*/ 1276350 w 1549400"/>
              <a:gd name="connsiteY52" fmla="*/ 127920 h 839120"/>
              <a:gd name="connsiteX53" fmla="*/ 1257300 w 1549400"/>
              <a:gd name="connsiteY53" fmla="*/ 140620 h 839120"/>
              <a:gd name="connsiteX54" fmla="*/ 1238250 w 1549400"/>
              <a:gd name="connsiteY54" fmla="*/ 146970 h 839120"/>
              <a:gd name="connsiteX55" fmla="*/ 1187450 w 1549400"/>
              <a:gd name="connsiteY55" fmla="*/ 166020 h 839120"/>
              <a:gd name="connsiteX56" fmla="*/ 1155700 w 1549400"/>
              <a:gd name="connsiteY56" fmla="*/ 172370 h 839120"/>
              <a:gd name="connsiteX57" fmla="*/ 1117600 w 1549400"/>
              <a:gd name="connsiteY57" fmla="*/ 185070 h 839120"/>
              <a:gd name="connsiteX58" fmla="*/ 1085850 w 1549400"/>
              <a:gd name="connsiteY58" fmla="*/ 191420 h 839120"/>
              <a:gd name="connsiteX59" fmla="*/ 1047750 w 1549400"/>
              <a:gd name="connsiteY59" fmla="*/ 204120 h 839120"/>
              <a:gd name="connsiteX60" fmla="*/ 996950 w 1549400"/>
              <a:gd name="connsiteY60" fmla="*/ 210470 h 839120"/>
              <a:gd name="connsiteX61" fmla="*/ 958850 w 1549400"/>
              <a:gd name="connsiteY61" fmla="*/ 223170 h 839120"/>
              <a:gd name="connsiteX62" fmla="*/ 939800 w 1549400"/>
              <a:gd name="connsiteY62" fmla="*/ 229520 h 839120"/>
              <a:gd name="connsiteX63" fmla="*/ 920750 w 1549400"/>
              <a:gd name="connsiteY63" fmla="*/ 242220 h 839120"/>
              <a:gd name="connsiteX64" fmla="*/ 876300 w 1549400"/>
              <a:gd name="connsiteY64" fmla="*/ 254920 h 839120"/>
              <a:gd name="connsiteX65" fmla="*/ 825500 w 1549400"/>
              <a:gd name="connsiteY65" fmla="*/ 293020 h 839120"/>
              <a:gd name="connsiteX66" fmla="*/ 781050 w 1549400"/>
              <a:gd name="connsiteY66" fmla="*/ 305720 h 839120"/>
              <a:gd name="connsiteX67" fmla="*/ 762000 w 1549400"/>
              <a:gd name="connsiteY67" fmla="*/ 318420 h 839120"/>
              <a:gd name="connsiteX68" fmla="*/ 742950 w 1549400"/>
              <a:gd name="connsiteY68" fmla="*/ 324770 h 839120"/>
              <a:gd name="connsiteX69" fmla="*/ 717550 w 1549400"/>
              <a:gd name="connsiteY69" fmla="*/ 337470 h 839120"/>
              <a:gd name="connsiteX70" fmla="*/ 698500 w 1549400"/>
              <a:gd name="connsiteY70" fmla="*/ 350170 h 839120"/>
              <a:gd name="connsiteX71" fmla="*/ 660400 w 1549400"/>
              <a:gd name="connsiteY71" fmla="*/ 362870 h 839120"/>
              <a:gd name="connsiteX72" fmla="*/ 641350 w 1549400"/>
              <a:gd name="connsiteY72" fmla="*/ 369220 h 839120"/>
              <a:gd name="connsiteX73" fmla="*/ 615950 w 1549400"/>
              <a:gd name="connsiteY73" fmla="*/ 375570 h 839120"/>
              <a:gd name="connsiteX74" fmla="*/ 577850 w 1549400"/>
              <a:gd name="connsiteY74" fmla="*/ 388270 h 839120"/>
              <a:gd name="connsiteX75" fmla="*/ 558800 w 1549400"/>
              <a:gd name="connsiteY75" fmla="*/ 394620 h 839120"/>
              <a:gd name="connsiteX76" fmla="*/ 508000 w 1549400"/>
              <a:gd name="connsiteY76" fmla="*/ 420020 h 839120"/>
              <a:gd name="connsiteX77" fmla="*/ 482600 w 1549400"/>
              <a:gd name="connsiteY77" fmla="*/ 426370 h 839120"/>
              <a:gd name="connsiteX78" fmla="*/ 425450 w 1549400"/>
              <a:gd name="connsiteY78" fmla="*/ 445420 h 839120"/>
              <a:gd name="connsiteX79" fmla="*/ 406400 w 1549400"/>
              <a:gd name="connsiteY79" fmla="*/ 451770 h 839120"/>
              <a:gd name="connsiteX80" fmla="*/ 387350 w 1549400"/>
              <a:gd name="connsiteY80" fmla="*/ 458120 h 839120"/>
              <a:gd name="connsiteX81" fmla="*/ 355600 w 1549400"/>
              <a:gd name="connsiteY81" fmla="*/ 464470 h 839120"/>
              <a:gd name="connsiteX82" fmla="*/ 317500 w 1549400"/>
              <a:gd name="connsiteY82" fmla="*/ 477170 h 839120"/>
              <a:gd name="connsiteX83" fmla="*/ 298450 w 1549400"/>
              <a:gd name="connsiteY83" fmla="*/ 483520 h 839120"/>
              <a:gd name="connsiteX84" fmla="*/ 279400 w 1549400"/>
              <a:gd name="connsiteY84" fmla="*/ 489870 h 839120"/>
              <a:gd name="connsiteX85" fmla="*/ 260350 w 1549400"/>
              <a:gd name="connsiteY85" fmla="*/ 502570 h 839120"/>
              <a:gd name="connsiteX86" fmla="*/ 241300 w 1549400"/>
              <a:gd name="connsiteY86" fmla="*/ 508920 h 839120"/>
              <a:gd name="connsiteX87" fmla="*/ 222250 w 1549400"/>
              <a:gd name="connsiteY87" fmla="*/ 521620 h 839120"/>
              <a:gd name="connsiteX88" fmla="*/ 196850 w 1549400"/>
              <a:gd name="connsiteY88" fmla="*/ 534320 h 839120"/>
              <a:gd name="connsiteX89" fmla="*/ 165100 w 1549400"/>
              <a:gd name="connsiteY89" fmla="*/ 559720 h 839120"/>
              <a:gd name="connsiteX90" fmla="*/ 127000 w 1549400"/>
              <a:gd name="connsiteY90" fmla="*/ 585120 h 839120"/>
              <a:gd name="connsiteX91" fmla="*/ 107950 w 1549400"/>
              <a:gd name="connsiteY91" fmla="*/ 623220 h 839120"/>
              <a:gd name="connsiteX92" fmla="*/ 88900 w 1549400"/>
              <a:gd name="connsiteY92" fmla="*/ 686720 h 839120"/>
              <a:gd name="connsiteX93" fmla="*/ 76200 w 1549400"/>
              <a:gd name="connsiteY93" fmla="*/ 724820 h 839120"/>
              <a:gd name="connsiteX94" fmla="*/ 82550 w 1549400"/>
              <a:gd name="connsiteY94" fmla="*/ 807370 h 839120"/>
              <a:gd name="connsiteX95" fmla="*/ 88900 w 1549400"/>
              <a:gd name="connsiteY95" fmla="*/ 839120 h 839120"/>
              <a:gd name="connsiteX0" fmla="*/ 82550 w 1549400"/>
              <a:gd name="connsiteY0" fmla="*/ 807370 h 821128"/>
              <a:gd name="connsiteX1" fmla="*/ 19050 w 1549400"/>
              <a:gd name="connsiteY1" fmla="*/ 807370 h 821128"/>
              <a:gd name="connsiteX2" fmla="*/ 6350 w 1549400"/>
              <a:gd name="connsiteY2" fmla="*/ 769270 h 821128"/>
              <a:gd name="connsiteX3" fmla="*/ 0 w 1549400"/>
              <a:gd name="connsiteY3" fmla="*/ 750220 h 821128"/>
              <a:gd name="connsiteX4" fmla="*/ 6350 w 1549400"/>
              <a:gd name="connsiteY4" fmla="*/ 661320 h 821128"/>
              <a:gd name="connsiteX5" fmla="*/ 19050 w 1549400"/>
              <a:gd name="connsiteY5" fmla="*/ 623220 h 821128"/>
              <a:gd name="connsiteX6" fmla="*/ 50800 w 1549400"/>
              <a:gd name="connsiteY6" fmla="*/ 496220 h 821128"/>
              <a:gd name="connsiteX7" fmla="*/ 69850 w 1549400"/>
              <a:gd name="connsiteY7" fmla="*/ 483520 h 821128"/>
              <a:gd name="connsiteX8" fmla="*/ 120650 w 1549400"/>
              <a:gd name="connsiteY8" fmla="*/ 470820 h 821128"/>
              <a:gd name="connsiteX9" fmla="*/ 158750 w 1549400"/>
              <a:gd name="connsiteY9" fmla="*/ 445420 h 821128"/>
              <a:gd name="connsiteX10" fmla="*/ 203200 w 1549400"/>
              <a:gd name="connsiteY10" fmla="*/ 426370 h 821128"/>
              <a:gd name="connsiteX11" fmla="*/ 222250 w 1549400"/>
              <a:gd name="connsiteY11" fmla="*/ 420020 h 821128"/>
              <a:gd name="connsiteX12" fmla="*/ 260350 w 1549400"/>
              <a:gd name="connsiteY12" fmla="*/ 394620 h 821128"/>
              <a:gd name="connsiteX13" fmla="*/ 279400 w 1549400"/>
              <a:gd name="connsiteY13" fmla="*/ 381920 h 821128"/>
              <a:gd name="connsiteX14" fmla="*/ 330200 w 1549400"/>
              <a:gd name="connsiteY14" fmla="*/ 350170 h 821128"/>
              <a:gd name="connsiteX15" fmla="*/ 355600 w 1549400"/>
              <a:gd name="connsiteY15" fmla="*/ 337470 h 821128"/>
              <a:gd name="connsiteX16" fmla="*/ 374650 w 1549400"/>
              <a:gd name="connsiteY16" fmla="*/ 318420 h 821128"/>
              <a:gd name="connsiteX17" fmla="*/ 393700 w 1549400"/>
              <a:gd name="connsiteY17" fmla="*/ 312070 h 821128"/>
              <a:gd name="connsiteX18" fmla="*/ 412750 w 1549400"/>
              <a:gd name="connsiteY18" fmla="*/ 299370 h 821128"/>
              <a:gd name="connsiteX19" fmla="*/ 431800 w 1549400"/>
              <a:gd name="connsiteY19" fmla="*/ 293020 h 821128"/>
              <a:gd name="connsiteX20" fmla="*/ 488950 w 1549400"/>
              <a:gd name="connsiteY20" fmla="*/ 280320 h 821128"/>
              <a:gd name="connsiteX21" fmla="*/ 577850 w 1549400"/>
              <a:gd name="connsiteY21" fmla="*/ 267620 h 821128"/>
              <a:gd name="connsiteX22" fmla="*/ 647700 w 1549400"/>
              <a:gd name="connsiteY22" fmla="*/ 254920 h 821128"/>
              <a:gd name="connsiteX23" fmla="*/ 685800 w 1549400"/>
              <a:gd name="connsiteY23" fmla="*/ 242220 h 821128"/>
              <a:gd name="connsiteX24" fmla="*/ 711200 w 1549400"/>
              <a:gd name="connsiteY24" fmla="*/ 235870 h 821128"/>
              <a:gd name="connsiteX25" fmla="*/ 755650 w 1549400"/>
              <a:gd name="connsiteY25" fmla="*/ 216820 h 821128"/>
              <a:gd name="connsiteX26" fmla="*/ 806450 w 1549400"/>
              <a:gd name="connsiteY26" fmla="*/ 204120 h 821128"/>
              <a:gd name="connsiteX27" fmla="*/ 857250 w 1549400"/>
              <a:gd name="connsiteY27" fmla="*/ 178720 h 821128"/>
              <a:gd name="connsiteX28" fmla="*/ 914400 w 1549400"/>
              <a:gd name="connsiteY28" fmla="*/ 166020 h 821128"/>
              <a:gd name="connsiteX29" fmla="*/ 971550 w 1549400"/>
              <a:gd name="connsiteY29" fmla="*/ 159670 h 821128"/>
              <a:gd name="connsiteX30" fmla="*/ 1003300 w 1549400"/>
              <a:gd name="connsiteY30" fmla="*/ 153320 h 821128"/>
              <a:gd name="connsiteX31" fmla="*/ 1028700 w 1549400"/>
              <a:gd name="connsiteY31" fmla="*/ 146970 h 821128"/>
              <a:gd name="connsiteX32" fmla="*/ 1085850 w 1549400"/>
              <a:gd name="connsiteY32" fmla="*/ 140620 h 821128"/>
              <a:gd name="connsiteX33" fmla="*/ 1104900 w 1549400"/>
              <a:gd name="connsiteY33" fmla="*/ 134270 h 821128"/>
              <a:gd name="connsiteX34" fmla="*/ 1143000 w 1549400"/>
              <a:gd name="connsiteY34" fmla="*/ 127920 h 821128"/>
              <a:gd name="connsiteX35" fmla="*/ 1174750 w 1549400"/>
              <a:gd name="connsiteY35" fmla="*/ 108870 h 821128"/>
              <a:gd name="connsiteX36" fmla="*/ 1231900 w 1549400"/>
              <a:gd name="connsiteY36" fmla="*/ 89820 h 821128"/>
              <a:gd name="connsiteX37" fmla="*/ 1250950 w 1549400"/>
              <a:gd name="connsiteY37" fmla="*/ 83470 h 821128"/>
              <a:gd name="connsiteX38" fmla="*/ 1276350 w 1549400"/>
              <a:gd name="connsiteY38" fmla="*/ 70770 h 821128"/>
              <a:gd name="connsiteX39" fmla="*/ 1320800 w 1549400"/>
              <a:gd name="connsiteY39" fmla="*/ 51720 h 821128"/>
              <a:gd name="connsiteX40" fmla="*/ 1339850 w 1549400"/>
              <a:gd name="connsiteY40" fmla="*/ 39020 h 821128"/>
              <a:gd name="connsiteX41" fmla="*/ 1403350 w 1549400"/>
              <a:gd name="connsiteY41" fmla="*/ 19970 h 821128"/>
              <a:gd name="connsiteX42" fmla="*/ 1479550 w 1549400"/>
              <a:gd name="connsiteY42" fmla="*/ 920 h 821128"/>
              <a:gd name="connsiteX43" fmla="*/ 1543050 w 1549400"/>
              <a:gd name="connsiteY43" fmla="*/ 7270 h 821128"/>
              <a:gd name="connsiteX44" fmla="*/ 1549400 w 1549400"/>
              <a:gd name="connsiteY44" fmla="*/ 26320 h 821128"/>
              <a:gd name="connsiteX45" fmla="*/ 1524000 w 1549400"/>
              <a:gd name="connsiteY45" fmla="*/ 58070 h 821128"/>
              <a:gd name="connsiteX46" fmla="*/ 1466850 w 1549400"/>
              <a:gd name="connsiteY46" fmla="*/ 70770 h 821128"/>
              <a:gd name="connsiteX47" fmla="*/ 1422400 w 1549400"/>
              <a:gd name="connsiteY47" fmla="*/ 77120 h 821128"/>
              <a:gd name="connsiteX48" fmla="*/ 1403350 w 1549400"/>
              <a:gd name="connsiteY48" fmla="*/ 89820 h 821128"/>
              <a:gd name="connsiteX49" fmla="*/ 1358900 w 1549400"/>
              <a:gd name="connsiteY49" fmla="*/ 96170 h 821128"/>
              <a:gd name="connsiteX50" fmla="*/ 1320800 w 1549400"/>
              <a:gd name="connsiteY50" fmla="*/ 108870 h 821128"/>
              <a:gd name="connsiteX51" fmla="*/ 1301750 w 1549400"/>
              <a:gd name="connsiteY51" fmla="*/ 115220 h 821128"/>
              <a:gd name="connsiteX52" fmla="*/ 1276350 w 1549400"/>
              <a:gd name="connsiteY52" fmla="*/ 127920 h 821128"/>
              <a:gd name="connsiteX53" fmla="*/ 1257300 w 1549400"/>
              <a:gd name="connsiteY53" fmla="*/ 140620 h 821128"/>
              <a:gd name="connsiteX54" fmla="*/ 1238250 w 1549400"/>
              <a:gd name="connsiteY54" fmla="*/ 146970 h 821128"/>
              <a:gd name="connsiteX55" fmla="*/ 1187450 w 1549400"/>
              <a:gd name="connsiteY55" fmla="*/ 166020 h 821128"/>
              <a:gd name="connsiteX56" fmla="*/ 1155700 w 1549400"/>
              <a:gd name="connsiteY56" fmla="*/ 172370 h 821128"/>
              <a:gd name="connsiteX57" fmla="*/ 1117600 w 1549400"/>
              <a:gd name="connsiteY57" fmla="*/ 185070 h 821128"/>
              <a:gd name="connsiteX58" fmla="*/ 1085850 w 1549400"/>
              <a:gd name="connsiteY58" fmla="*/ 191420 h 821128"/>
              <a:gd name="connsiteX59" fmla="*/ 1047750 w 1549400"/>
              <a:gd name="connsiteY59" fmla="*/ 204120 h 821128"/>
              <a:gd name="connsiteX60" fmla="*/ 996950 w 1549400"/>
              <a:gd name="connsiteY60" fmla="*/ 210470 h 821128"/>
              <a:gd name="connsiteX61" fmla="*/ 958850 w 1549400"/>
              <a:gd name="connsiteY61" fmla="*/ 223170 h 821128"/>
              <a:gd name="connsiteX62" fmla="*/ 939800 w 1549400"/>
              <a:gd name="connsiteY62" fmla="*/ 229520 h 821128"/>
              <a:gd name="connsiteX63" fmla="*/ 920750 w 1549400"/>
              <a:gd name="connsiteY63" fmla="*/ 242220 h 821128"/>
              <a:gd name="connsiteX64" fmla="*/ 876300 w 1549400"/>
              <a:gd name="connsiteY64" fmla="*/ 254920 h 821128"/>
              <a:gd name="connsiteX65" fmla="*/ 825500 w 1549400"/>
              <a:gd name="connsiteY65" fmla="*/ 293020 h 821128"/>
              <a:gd name="connsiteX66" fmla="*/ 781050 w 1549400"/>
              <a:gd name="connsiteY66" fmla="*/ 305720 h 821128"/>
              <a:gd name="connsiteX67" fmla="*/ 762000 w 1549400"/>
              <a:gd name="connsiteY67" fmla="*/ 318420 h 821128"/>
              <a:gd name="connsiteX68" fmla="*/ 742950 w 1549400"/>
              <a:gd name="connsiteY68" fmla="*/ 324770 h 821128"/>
              <a:gd name="connsiteX69" fmla="*/ 717550 w 1549400"/>
              <a:gd name="connsiteY69" fmla="*/ 337470 h 821128"/>
              <a:gd name="connsiteX70" fmla="*/ 698500 w 1549400"/>
              <a:gd name="connsiteY70" fmla="*/ 350170 h 821128"/>
              <a:gd name="connsiteX71" fmla="*/ 660400 w 1549400"/>
              <a:gd name="connsiteY71" fmla="*/ 362870 h 821128"/>
              <a:gd name="connsiteX72" fmla="*/ 641350 w 1549400"/>
              <a:gd name="connsiteY72" fmla="*/ 369220 h 821128"/>
              <a:gd name="connsiteX73" fmla="*/ 615950 w 1549400"/>
              <a:gd name="connsiteY73" fmla="*/ 375570 h 821128"/>
              <a:gd name="connsiteX74" fmla="*/ 577850 w 1549400"/>
              <a:gd name="connsiteY74" fmla="*/ 388270 h 821128"/>
              <a:gd name="connsiteX75" fmla="*/ 558800 w 1549400"/>
              <a:gd name="connsiteY75" fmla="*/ 394620 h 821128"/>
              <a:gd name="connsiteX76" fmla="*/ 508000 w 1549400"/>
              <a:gd name="connsiteY76" fmla="*/ 420020 h 821128"/>
              <a:gd name="connsiteX77" fmla="*/ 482600 w 1549400"/>
              <a:gd name="connsiteY77" fmla="*/ 426370 h 821128"/>
              <a:gd name="connsiteX78" fmla="*/ 425450 w 1549400"/>
              <a:gd name="connsiteY78" fmla="*/ 445420 h 821128"/>
              <a:gd name="connsiteX79" fmla="*/ 406400 w 1549400"/>
              <a:gd name="connsiteY79" fmla="*/ 451770 h 821128"/>
              <a:gd name="connsiteX80" fmla="*/ 387350 w 1549400"/>
              <a:gd name="connsiteY80" fmla="*/ 458120 h 821128"/>
              <a:gd name="connsiteX81" fmla="*/ 355600 w 1549400"/>
              <a:gd name="connsiteY81" fmla="*/ 464470 h 821128"/>
              <a:gd name="connsiteX82" fmla="*/ 317500 w 1549400"/>
              <a:gd name="connsiteY82" fmla="*/ 477170 h 821128"/>
              <a:gd name="connsiteX83" fmla="*/ 298450 w 1549400"/>
              <a:gd name="connsiteY83" fmla="*/ 483520 h 821128"/>
              <a:gd name="connsiteX84" fmla="*/ 279400 w 1549400"/>
              <a:gd name="connsiteY84" fmla="*/ 489870 h 821128"/>
              <a:gd name="connsiteX85" fmla="*/ 260350 w 1549400"/>
              <a:gd name="connsiteY85" fmla="*/ 502570 h 821128"/>
              <a:gd name="connsiteX86" fmla="*/ 241300 w 1549400"/>
              <a:gd name="connsiteY86" fmla="*/ 508920 h 821128"/>
              <a:gd name="connsiteX87" fmla="*/ 222250 w 1549400"/>
              <a:gd name="connsiteY87" fmla="*/ 521620 h 821128"/>
              <a:gd name="connsiteX88" fmla="*/ 196850 w 1549400"/>
              <a:gd name="connsiteY88" fmla="*/ 534320 h 821128"/>
              <a:gd name="connsiteX89" fmla="*/ 165100 w 1549400"/>
              <a:gd name="connsiteY89" fmla="*/ 559720 h 821128"/>
              <a:gd name="connsiteX90" fmla="*/ 127000 w 1549400"/>
              <a:gd name="connsiteY90" fmla="*/ 585120 h 821128"/>
              <a:gd name="connsiteX91" fmla="*/ 107950 w 1549400"/>
              <a:gd name="connsiteY91" fmla="*/ 623220 h 821128"/>
              <a:gd name="connsiteX92" fmla="*/ 88900 w 1549400"/>
              <a:gd name="connsiteY92" fmla="*/ 686720 h 821128"/>
              <a:gd name="connsiteX93" fmla="*/ 76200 w 1549400"/>
              <a:gd name="connsiteY93" fmla="*/ 724820 h 821128"/>
              <a:gd name="connsiteX94" fmla="*/ 82550 w 1549400"/>
              <a:gd name="connsiteY94" fmla="*/ 807370 h 821128"/>
              <a:gd name="connsiteX0" fmla="*/ 76200 w 1549400"/>
              <a:gd name="connsiteY0" fmla="*/ 724820 h 807370"/>
              <a:gd name="connsiteX1" fmla="*/ 19050 w 1549400"/>
              <a:gd name="connsiteY1" fmla="*/ 807370 h 807370"/>
              <a:gd name="connsiteX2" fmla="*/ 6350 w 1549400"/>
              <a:gd name="connsiteY2" fmla="*/ 769270 h 807370"/>
              <a:gd name="connsiteX3" fmla="*/ 0 w 1549400"/>
              <a:gd name="connsiteY3" fmla="*/ 750220 h 807370"/>
              <a:gd name="connsiteX4" fmla="*/ 6350 w 1549400"/>
              <a:gd name="connsiteY4" fmla="*/ 661320 h 807370"/>
              <a:gd name="connsiteX5" fmla="*/ 19050 w 1549400"/>
              <a:gd name="connsiteY5" fmla="*/ 623220 h 807370"/>
              <a:gd name="connsiteX6" fmla="*/ 50800 w 1549400"/>
              <a:gd name="connsiteY6" fmla="*/ 496220 h 807370"/>
              <a:gd name="connsiteX7" fmla="*/ 69850 w 1549400"/>
              <a:gd name="connsiteY7" fmla="*/ 483520 h 807370"/>
              <a:gd name="connsiteX8" fmla="*/ 120650 w 1549400"/>
              <a:gd name="connsiteY8" fmla="*/ 470820 h 807370"/>
              <a:gd name="connsiteX9" fmla="*/ 158750 w 1549400"/>
              <a:gd name="connsiteY9" fmla="*/ 445420 h 807370"/>
              <a:gd name="connsiteX10" fmla="*/ 203200 w 1549400"/>
              <a:gd name="connsiteY10" fmla="*/ 426370 h 807370"/>
              <a:gd name="connsiteX11" fmla="*/ 222250 w 1549400"/>
              <a:gd name="connsiteY11" fmla="*/ 420020 h 807370"/>
              <a:gd name="connsiteX12" fmla="*/ 260350 w 1549400"/>
              <a:gd name="connsiteY12" fmla="*/ 394620 h 807370"/>
              <a:gd name="connsiteX13" fmla="*/ 279400 w 1549400"/>
              <a:gd name="connsiteY13" fmla="*/ 381920 h 807370"/>
              <a:gd name="connsiteX14" fmla="*/ 330200 w 1549400"/>
              <a:gd name="connsiteY14" fmla="*/ 350170 h 807370"/>
              <a:gd name="connsiteX15" fmla="*/ 355600 w 1549400"/>
              <a:gd name="connsiteY15" fmla="*/ 337470 h 807370"/>
              <a:gd name="connsiteX16" fmla="*/ 374650 w 1549400"/>
              <a:gd name="connsiteY16" fmla="*/ 318420 h 807370"/>
              <a:gd name="connsiteX17" fmla="*/ 393700 w 1549400"/>
              <a:gd name="connsiteY17" fmla="*/ 312070 h 807370"/>
              <a:gd name="connsiteX18" fmla="*/ 412750 w 1549400"/>
              <a:gd name="connsiteY18" fmla="*/ 299370 h 807370"/>
              <a:gd name="connsiteX19" fmla="*/ 431800 w 1549400"/>
              <a:gd name="connsiteY19" fmla="*/ 293020 h 807370"/>
              <a:gd name="connsiteX20" fmla="*/ 488950 w 1549400"/>
              <a:gd name="connsiteY20" fmla="*/ 280320 h 807370"/>
              <a:gd name="connsiteX21" fmla="*/ 577850 w 1549400"/>
              <a:gd name="connsiteY21" fmla="*/ 267620 h 807370"/>
              <a:gd name="connsiteX22" fmla="*/ 647700 w 1549400"/>
              <a:gd name="connsiteY22" fmla="*/ 254920 h 807370"/>
              <a:gd name="connsiteX23" fmla="*/ 685800 w 1549400"/>
              <a:gd name="connsiteY23" fmla="*/ 242220 h 807370"/>
              <a:gd name="connsiteX24" fmla="*/ 711200 w 1549400"/>
              <a:gd name="connsiteY24" fmla="*/ 235870 h 807370"/>
              <a:gd name="connsiteX25" fmla="*/ 755650 w 1549400"/>
              <a:gd name="connsiteY25" fmla="*/ 216820 h 807370"/>
              <a:gd name="connsiteX26" fmla="*/ 806450 w 1549400"/>
              <a:gd name="connsiteY26" fmla="*/ 204120 h 807370"/>
              <a:gd name="connsiteX27" fmla="*/ 857250 w 1549400"/>
              <a:gd name="connsiteY27" fmla="*/ 178720 h 807370"/>
              <a:gd name="connsiteX28" fmla="*/ 914400 w 1549400"/>
              <a:gd name="connsiteY28" fmla="*/ 166020 h 807370"/>
              <a:gd name="connsiteX29" fmla="*/ 971550 w 1549400"/>
              <a:gd name="connsiteY29" fmla="*/ 159670 h 807370"/>
              <a:gd name="connsiteX30" fmla="*/ 1003300 w 1549400"/>
              <a:gd name="connsiteY30" fmla="*/ 153320 h 807370"/>
              <a:gd name="connsiteX31" fmla="*/ 1028700 w 1549400"/>
              <a:gd name="connsiteY31" fmla="*/ 146970 h 807370"/>
              <a:gd name="connsiteX32" fmla="*/ 1085850 w 1549400"/>
              <a:gd name="connsiteY32" fmla="*/ 140620 h 807370"/>
              <a:gd name="connsiteX33" fmla="*/ 1104900 w 1549400"/>
              <a:gd name="connsiteY33" fmla="*/ 134270 h 807370"/>
              <a:gd name="connsiteX34" fmla="*/ 1143000 w 1549400"/>
              <a:gd name="connsiteY34" fmla="*/ 127920 h 807370"/>
              <a:gd name="connsiteX35" fmla="*/ 1174750 w 1549400"/>
              <a:gd name="connsiteY35" fmla="*/ 108870 h 807370"/>
              <a:gd name="connsiteX36" fmla="*/ 1231900 w 1549400"/>
              <a:gd name="connsiteY36" fmla="*/ 89820 h 807370"/>
              <a:gd name="connsiteX37" fmla="*/ 1250950 w 1549400"/>
              <a:gd name="connsiteY37" fmla="*/ 83470 h 807370"/>
              <a:gd name="connsiteX38" fmla="*/ 1276350 w 1549400"/>
              <a:gd name="connsiteY38" fmla="*/ 70770 h 807370"/>
              <a:gd name="connsiteX39" fmla="*/ 1320800 w 1549400"/>
              <a:gd name="connsiteY39" fmla="*/ 51720 h 807370"/>
              <a:gd name="connsiteX40" fmla="*/ 1339850 w 1549400"/>
              <a:gd name="connsiteY40" fmla="*/ 39020 h 807370"/>
              <a:gd name="connsiteX41" fmla="*/ 1403350 w 1549400"/>
              <a:gd name="connsiteY41" fmla="*/ 19970 h 807370"/>
              <a:gd name="connsiteX42" fmla="*/ 1479550 w 1549400"/>
              <a:gd name="connsiteY42" fmla="*/ 920 h 807370"/>
              <a:gd name="connsiteX43" fmla="*/ 1543050 w 1549400"/>
              <a:gd name="connsiteY43" fmla="*/ 7270 h 807370"/>
              <a:gd name="connsiteX44" fmla="*/ 1549400 w 1549400"/>
              <a:gd name="connsiteY44" fmla="*/ 26320 h 807370"/>
              <a:gd name="connsiteX45" fmla="*/ 1524000 w 1549400"/>
              <a:gd name="connsiteY45" fmla="*/ 58070 h 807370"/>
              <a:gd name="connsiteX46" fmla="*/ 1466850 w 1549400"/>
              <a:gd name="connsiteY46" fmla="*/ 70770 h 807370"/>
              <a:gd name="connsiteX47" fmla="*/ 1422400 w 1549400"/>
              <a:gd name="connsiteY47" fmla="*/ 77120 h 807370"/>
              <a:gd name="connsiteX48" fmla="*/ 1403350 w 1549400"/>
              <a:gd name="connsiteY48" fmla="*/ 89820 h 807370"/>
              <a:gd name="connsiteX49" fmla="*/ 1358900 w 1549400"/>
              <a:gd name="connsiteY49" fmla="*/ 96170 h 807370"/>
              <a:gd name="connsiteX50" fmla="*/ 1320800 w 1549400"/>
              <a:gd name="connsiteY50" fmla="*/ 108870 h 807370"/>
              <a:gd name="connsiteX51" fmla="*/ 1301750 w 1549400"/>
              <a:gd name="connsiteY51" fmla="*/ 115220 h 807370"/>
              <a:gd name="connsiteX52" fmla="*/ 1276350 w 1549400"/>
              <a:gd name="connsiteY52" fmla="*/ 127920 h 807370"/>
              <a:gd name="connsiteX53" fmla="*/ 1257300 w 1549400"/>
              <a:gd name="connsiteY53" fmla="*/ 140620 h 807370"/>
              <a:gd name="connsiteX54" fmla="*/ 1238250 w 1549400"/>
              <a:gd name="connsiteY54" fmla="*/ 146970 h 807370"/>
              <a:gd name="connsiteX55" fmla="*/ 1187450 w 1549400"/>
              <a:gd name="connsiteY55" fmla="*/ 166020 h 807370"/>
              <a:gd name="connsiteX56" fmla="*/ 1155700 w 1549400"/>
              <a:gd name="connsiteY56" fmla="*/ 172370 h 807370"/>
              <a:gd name="connsiteX57" fmla="*/ 1117600 w 1549400"/>
              <a:gd name="connsiteY57" fmla="*/ 185070 h 807370"/>
              <a:gd name="connsiteX58" fmla="*/ 1085850 w 1549400"/>
              <a:gd name="connsiteY58" fmla="*/ 191420 h 807370"/>
              <a:gd name="connsiteX59" fmla="*/ 1047750 w 1549400"/>
              <a:gd name="connsiteY59" fmla="*/ 204120 h 807370"/>
              <a:gd name="connsiteX60" fmla="*/ 996950 w 1549400"/>
              <a:gd name="connsiteY60" fmla="*/ 210470 h 807370"/>
              <a:gd name="connsiteX61" fmla="*/ 958850 w 1549400"/>
              <a:gd name="connsiteY61" fmla="*/ 223170 h 807370"/>
              <a:gd name="connsiteX62" fmla="*/ 939800 w 1549400"/>
              <a:gd name="connsiteY62" fmla="*/ 229520 h 807370"/>
              <a:gd name="connsiteX63" fmla="*/ 920750 w 1549400"/>
              <a:gd name="connsiteY63" fmla="*/ 242220 h 807370"/>
              <a:gd name="connsiteX64" fmla="*/ 876300 w 1549400"/>
              <a:gd name="connsiteY64" fmla="*/ 254920 h 807370"/>
              <a:gd name="connsiteX65" fmla="*/ 825500 w 1549400"/>
              <a:gd name="connsiteY65" fmla="*/ 293020 h 807370"/>
              <a:gd name="connsiteX66" fmla="*/ 781050 w 1549400"/>
              <a:gd name="connsiteY66" fmla="*/ 305720 h 807370"/>
              <a:gd name="connsiteX67" fmla="*/ 762000 w 1549400"/>
              <a:gd name="connsiteY67" fmla="*/ 318420 h 807370"/>
              <a:gd name="connsiteX68" fmla="*/ 742950 w 1549400"/>
              <a:gd name="connsiteY68" fmla="*/ 324770 h 807370"/>
              <a:gd name="connsiteX69" fmla="*/ 717550 w 1549400"/>
              <a:gd name="connsiteY69" fmla="*/ 337470 h 807370"/>
              <a:gd name="connsiteX70" fmla="*/ 698500 w 1549400"/>
              <a:gd name="connsiteY70" fmla="*/ 350170 h 807370"/>
              <a:gd name="connsiteX71" fmla="*/ 660400 w 1549400"/>
              <a:gd name="connsiteY71" fmla="*/ 362870 h 807370"/>
              <a:gd name="connsiteX72" fmla="*/ 641350 w 1549400"/>
              <a:gd name="connsiteY72" fmla="*/ 369220 h 807370"/>
              <a:gd name="connsiteX73" fmla="*/ 615950 w 1549400"/>
              <a:gd name="connsiteY73" fmla="*/ 375570 h 807370"/>
              <a:gd name="connsiteX74" fmla="*/ 577850 w 1549400"/>
              <a:gd name="connsiteY74" fmla="*/ 388270 h 807370"/>
              <a:gd name="connsiteX75" fmla="*/ 558800 w 1549400"/>
              <a:gd name="connsiteY75" fmla="*/ 394620 h 807370"/>
              <a:gd name="connsiteX76" fmla="*/ 508000 w 1549400"/>
              <a:gd name="connsiteY76" fmla="*/ 420020 h 807370"/>
              <a:gd name="connsiteX77" fmla="*/ 482600 w 1549400"/>
              <a:gd name="connsiteY77" fmla="*/ 426370 h 807370"/>
              <a:gd name="connsiteX78" fmla="*/ 425450 w 1549400"/>
              <a:gd name="connsiteY78" fmla="*/ 445420 h 807370"/>
              <a:gd name="connsiteX79" fmla="*/ 406400 w 1549400"/>
              <a:gd name="connsiteY79" fmla="*/ 451770 h 807370"/>
              <a:gd name="connsiteX80" fmla="*/ 387350 w 1549400"/>
              <a:gd name="connsiteY80" fmla="*/ 458120 h 807370"/>
              <a:gd name="connsiteX81" fmla="*/ 355600 w 1549400"/>
              <a:gd name="connsiteY81" fmla="*/ 464470 h 807370"/>
              <a:gd name="connsiteX82" fmla="*/ 317500 w 1549400"/>
              <a:gd name="connsiteY82" fmla="*/ 477170 h 807370"/>
              <a:gd name="connsiteX83" fmla="*/ 298450 w 1549400"/>
              <a:gd name="connsiteY83" fmla="*/ 483520 h 807370"/>
              <a:gd name="connsiteX84" fmla="*/ 279400 w 1549400"/>
              <a:gd name="connsiteY84" fmla="*/ 489870 h 807370"/>
              <a:gd name="connsiteX85" fmla="*/ 260350 w 1549400"/>
              <a:gd name="connsiteY85" fmla="*/ 502570 h 807370"/>
              <a:gd name="connsiteX86" fmla="*/ 241300 w 1549400"/>
              <a:gd name="connsiteY86" fmla="*/ 508920 h 807370"/>
              <a:gd name="connsiteX87" fmla="*/ 222250 w 1549400"/>
              <a:gd name="connsiteY87" fmla="*/ 521620 h 807370"/>
              <a:gd name="connsiteX88" fmla="*/ 196850 w 1549400"/>
              <a:gd name="connsiteY88" fmla="*/ 534320 h 807370"/>
              <a:gd name="connsiteX89" fmla="*/ 165100 w 1549400"/>
              <a:gd name="connsiteY89" fmla="*/ 559720 h 807370"/>
              <a:gd name="connsiteX90" fmla="*/ 127000 w 1549400"/>
              <a:gd name="connsiteY90" fmla="*/ 585120 h 807370"/>
              <a:gd name="connsiteX91" fmla="*/ 107950 w 1549400"/>
              <a:gd name="connsiteY91" fmla="*/ 623220 h 807370"/>
              <a:gd name="connsiteX92" fmla="*/ 88900 w 1549400"/>
              <a:gd name="connsiteY92" fmla="*/ 686720 h 807370"/>
              <a:gd name="connsiteX93" fmla="*/ 76200 w 1549400"/>
              <a:gd name="connsiteY93" fmla="*/ 724820 h 807370"/>
              <a:gd name="connsiteX0" fmla="*/ 76200 w 1549400"/>
              <a:gd name="connsiteY0" fmla="*/ 724820 h 769270"/>
              <a:gd name="connsiteX1" fmla="*/ 6350 w 1549400"/>
              <a:gd name="connsiteY1" fmla="*/ 769270 h 769270"/>
              <a:gd name="connsiteX2" fmla="*/ 0 w 1549400"/>
              <a:gd name="connsiteY2" fmla="*/ 750220 h 769270"/>
              <a:gd name="connsiteX3" fmla="*/ 6350 w 1549400"/>
              <a:gd name="connsiteY3" fmla="*/ 661320 h 769270"/>
              <a:gd name="connsiteX4" fmla="*/ 19050 w 1549400"/>
              <a:gd name="connsiteY4" fmla="*/ 623220 h 769270"/>
              <a:gd name="connsiteX5" fmla="*/ 50800 w 1549400"/>
              <a:gd name="connsiteY5" fmla="*/ 496220 h 769270"/>
              <a:gd name="connsiteX6" fmla="*/ 69850 w 1549400"/>
              <a:gd name="connsiteY6" fmla="*/ 483520 h 769270"/>
              <a:gd name="connsiteX7" fmla="*/ 120650 w 1549400"/>
              <a:gd name="connsiteY7" fmla="*/ 470820 h 769270"/>
              <a:gd name="connsiteX8" fmla="*/ 158750 w 1549400"/>
              <a:gd name="connsiteY8" fmla="*/ 445420 h 769270"/>
              <a:gd name="connsiteX9" fmla="*/ 203200 w 1549400"/>
              <a:gd name="connsiteY9" fmla="*/ 426370 h 769270"/>
              <a:gd name="connsiteX10" fmla="*/ 222250 w 1549400"/>
              <a:gd name="connsiteY10" fmla="*/ 420020 h 769270"/>
              <a:gd name="connsiteX11" fmla="*/ 260350 w 1549400"/>
              <a:gd name="connsiteY11" fmla="*/ 394620 h 769270"/>
              <a:gd name="connsiteX12" fmla="*/ 279400 w 1549400"/>
              <a:gd name="connsiteY12" fmla="*/ 381920 h 769270"/>
              <a:gd name="connsiteX13" fmla="*/ 330200 w 1549400"/>
              <a:gd name="connsiteY13" fmla="*/ 350170 h 769270"/>
              <a:gd name="connsiteX14" fmla="*/ 355600 w 1549400"/>
              <a:gd name="connsiteY14" fmla="*/ 337470 h 769270"/>
              <a:gd name="connsiteX15" fmla="*/ 374650 w 1549400"/>
              <a:gd name="connsiteY15" fmla="*/ 318420 h 769270"/>
              <a:gd name="connsiteX16" fmla="*/ 393700 w 1549400"/>
              <a:gd name="connsiteY16" fmla="*/ 312070 h 769270"/>
              <a:gd name="connsiteX17" fmla="*/ 412750 w 1549400"/>
              <a:gd name="connsiteY17" fmla="*/ 299370 h 769270"/>
              <a:gd name="connsiteX18" fmla="*/ 431800 w 1549400"/>
              <a:gd name="connsiteY18" fmla="*/ 293020 h 769270"/>
              <a:gd name="connsiteX19" fmla="*/ 488950 w 1549400"/>
              <a:gd name="connsiteY19" fmla="*/ 280320 h 769270"/>
              <a:gd name="connsiteX20" fmla="*/ 577850 w 1549400"/>
              <a:gd name="connsiteY20" fmla="*/ 267620 h 769270"/>
              <a:gd name="connsiteX21" fmla="*/ 647700 w 1549400"/>
              <a:gd name="connsiteY21" fmla="*/ 254920 h 769270"/>
              <a:gd name="connsiteX22" fmla="*/ 685800 w 1549400"/>
              <a:gd name="connsiteY22" fmla="*/ 242220 h 769270"/>
              <a:gd name="connsiteX23" fmla="*/ 711200 w 1549400"/>
              <a:gd name="connsiteY23" fmla="*/ 235870 h 769270"/>
              <a:gd name="connsiteX24" fmla="*/ 755650 w 1549400"/>
              <a:gd name="connsiteY24" fmla="*/ 216820 h 769270"/>
              <a:gd name="connsiteX25" fmla="*/ 806450 w 1549400"/>
              <a:gd name="connsiteY25" fmla="*/ 204120 h 769270"/>
              <a:gd name="connsiteX26" fmla="*/ 857250 w 1549400"/>
              <a:gd name="connsiteY26" fmla="*/ 178720 h 769270"/>
              <a:gd name="connsiteX27" fmla="*/ 914400 w 1549400"/>
              <a:gd name="connsiteY27" fmla="*/ 166020 h 769270"/>
              <a:gd name="connsiteX28" fmla="*/ 971550 w 1549400"/>
              <a:gd name="connsiteY28" fmla="*/ 159670 h 769270"/>
              <a:gd name="connsiteX29" fmla="*/ 1003300 w 1549400"/>
              <a:gd name="connsiteY29" fmla="*/ 153320 h 769270"/>
              <a:gd name="connsiteX30" fmla="*/ 1028700 w 1549400"/>
              <a:gd name="connsiteY30" fmla="*/ 146970 h 769270"/>
              <a:gd name="connsiteX31" fmla="*/ 1085850 w 1549400"/>
              <a:gd name="connsiteY31" fmla="*/ 140620 h 769270"/>
              <a:gd name="connsiteX32" fmla="*/ 1104900 w 1549400"/>
              <a:gd name="connsiteY32" fmla="*/ 134270 h 769270"/>
              <a:gd name="connsiteX33" fmla="*/ 1143000 w 1549400"/>
              <a:gd name="connsiteY33" fmla="*/ 127920 h 769270"/>
              <a:gd name="connsiteX34" fmla="*/ 1174750 w 1549400"/>
              <a:gd name="connsiteY34" fmla="*/ 108870 h 769270"/>
              <a:gd name="connsiteX35" fmla="*/ 1231900 w 1549400"/>
              <a:gd name="connsiteY35" fmla="*/ 89820 h 769270"/>
              <a:gd name="connsiteX36" fmla="*/ 1250950 w 1549400"/>
              <a:gd name="connsiteY36" fmla="*/ 83470 h 769270"/>
              <a:gd name="connsiteX37" fmla="*/ 1276350 w 1549400"/>
              <a:gd name="connsiteY37" fmla="*/ 70770 h 769270"/>
              <a:gd name="connsiteX38" fmla="*/ 1320800 w 1549400"/>
              <a:gd name="connsiteY38" fmla="*/ 51720 h 769270"/>
              <a:gd name="connsiteX39" fmla="*/ 1339850 w 1549400"/>
              <a:gd name="connsiteY39" fmla="*/ 39020 h 769270"/>
              <a:gd name="connsiteX40" fmla="*/ 1403350 w 1549400"/>
              <a:gd name="connsiteY40" fmla="*/ 19970 h 769270"/>
              <a:gd name="connsiteX41" fmla="*/ 1479550 w 1549400"/>
              <a:gd name="connsiteY41" fmla="*/ 920 h 769270"/>
              <a:gd name="connsiteX42" fmla="*/ 1543050 w 1549400"/>
              <a:gd name="connsiteY42" fmla="*/ 7270 h 769270"/>
              <a:gd name="connsiteX43" fmla="*/ 1549400 w 1549400"/>
              <a:gd name="connsiteY43" fmla="*/ 26320 h 769270"/>
              <a:gd name="connsiteX44" fmla="*/ 1524000 w 1549400"/>
              <a:gd name="connsiteY44" fmla="*/ 58070 h 769270"/>
              <a:gd name="connsiteX45" fmla="*/ 1466850 w 1549400"/>
              <a:gd name="connsiteY45" fmla="*/ 70770 h 769270"/>
              <a:gd name="connsiteX46" fmla="*/ 1422400 w 1549400"/>
              <a:gd name="connsiteY46" fmla="*/ 77120 h 769270"/>
              <a:gd name="connsiteX47" fmla="*/ 1403350 w 1549400"/>
              <a:gd name="connsiteY47" fmla="*/ 89820 h 769270"/>
              <a:gd name="connsiteX48" fmla="*/ 1358900 w 1549400"/>
              <a:gd name="connsiteY48" fmla="*/ 96170 h 769270"/>
              <a:gd name="connsiteX49" fmla="*/ 1320800 w 1549400"/>
              <a:gd name="connsiteY49" fmla="*/ 108870 h 769270"/>
              <a:gd name="connsiteX50" fmla="*/ 1301750 w 1549400"/>
              <a:gd name="connsiteY50" fmla="*/ 115220 h 769270"/>
              <a:gd name="connsiteX51" fmla="*/ 1276350 w 1549400"/>
              <a:gd name="connsiteY51" fmla="*/ 127920 h 769270"/>
              <a:gd name="connsiteX52" fmla="*/ 1257300 w 1549400"/>
              <a:gd name="connsiteY52" fmla="*/ 140620 h 769270"/>
              <a:gd name="connsiteX53" fmla="*/ 1238250 w 1549400"/>
              <a:gd name="connsiteY53" fmla="*/ 146970 h 769270"/>
              <a:gd name="connsiteX54" fmla="*/ 1187450 w 1549400"/>
              <a:gd name="connsiteY54" fmla="*/ 166020 h 769270"/>
              <a:gd name="connsiteX55" fmla="*/ 1155700 w 1549400"/>
              <a:gd name="connsiteY55" fmla="*/ 172370 h 769270"/>
              <a:gd name="connsiteX56" fmla="*/ 1117600 w 1549400"/>
              <a:gd name="connsiteY56" fmla="*/ 185070 h 769270"/>
              <a:gd name="connsiteX57" fmla="*/ 1085850 w 1549400"/>
              <a:gd name="connsiteY57" fmla="*/ 191420 h 769270"/>
              <a:gd name="connsiteX58" fmla="*/ 1047750 w 1549400"/>
              <a:gd name="connsiteY58" fmla="*/ 204120 h 769270"/>
              <a:gd name="connsiteX59" fmla="*/ 996950 w 1549400"/>
              <a:gd name="connsiteY59" fmla="*/ 210470 h 769270"/>
              <a:gd name="connsiteX60" fmla="*/ 958850 w 1549400"/>
              <a:gd name="connsiteY60" fmla="*/ 223170 h 769270"/>
              <a:gd name="connsiteX61" fmla="*/ 939800 w 1549400"/>
              <a:gd name="connsiteY61" fmla="*/ 229520 h 769270"/>
              <a:gd name="connsiteX62" fmla="*/ 920750 w 1549400"/>
              <a:gd name="connsiteY62" fmla="*/ 242220 h 769270"/>
              <a:gd name="connsiteX63" fmla="*/ 876300 w 1549400"/>
              <a:gd name="connsiteY63" fmla="*/ 254920 h 769270"/>
              <a:gd name="connsiteX64" fmla="*/ 825500 w 1549400"/>
              <a:gd name="connsiteY64" fmla="*/ 293020 h 769270"/>
              <a:gd name="connsiteX65" fmla="*/ 781050 w 1549400"/>
              <a:gd name="connsiteY65" fmla="*/ 305720 h 769270"/>
              <a:gd name="connsiteX66" fmla="*/ 762000 w 1549400"/>
              <a:gd name="connsiteY66" fmla="*/ 318420 h 769270"/>
              <a:gd name="connsiteX67" fmla="*/ 742950 w 1549400"/>
              <a:gd name="connsiteY67" fmla="*/ 324770 h 769270"/>
              <a:gd name="connsiteX68" fmla="*/ 717550 w 1549400"/>
              <a:gd name="connsiteY68" fmla="*/ 337470 h 769270"/>
              <a:gd name="connsiteX69" fmla="*/ 698500 w 1549400"/>
              <a:gd name="connsiteY69" fmla="*/ 350170 h 769270"/>
              <a:gd name="connsiteX70" fmla="*/ 660400 w 1549400"/>
              <a:gd name="connsiteY70" fmla="*/ 362870 h 769270"/>
              <a:gd name="connsiteX71" fmla="*/ 641350 w 1549400"/>
              <a:gd name="connsiteY71" fmla="*/ 369220 h 769270"/>
              <a:gd name="connsiteX72" fmla="*/ 615950 w 1549400"/>
              <a:gd name="connsiteY72" fmla="*/ 375570 h 769270"/>
              <a:gd name="connsiteX73" fmla="*/ 577850 w 1549400"/>
              <a:gd name="connsiteY73" fmla="*/ 388270 h 769270"/>
              <a:gd name="connsiteX74" fmla="*/ 558800 w 1549400"/>
              <a:gd name="connsiteY74" fmla="*/ 394620 h 769270"/>
              <a:gd name="connsiteX75" fmla="*/ 508000 w 1549400"/>
              <a:gd name="connsiteY75" fmla="*/ 420020 h 769270"/>
              <a:gd name="connsiteX76" fmla="*/ 482600 w 1549400"/>
              <a:gd name="connsiteY76" fmla="*/ 426370 h 769270"/>
              <a:gd name="connsiteX77" fmla="*/ 425450 w 1549400"/>
              <a:gd name="connsiteY77" fmla="*/ 445420 h 769270"/>
              <a:gd name="connsiteX78" fmla="*/ 406400 w 1549400"/>
              <a:gd name="connsiteY78" fmla="*/ 451770 h 769270"/>
              <a:gd name="connsiteX79" fmla="*/ 387350 w 1549400"/>
              <a:gd name="connsiteY79" fmla="*/ 458120 h 769270"/>
              <a:gd name="connsiteX80" fmla="*/ 355600 w 1549400"/>
              <a:gd name="connsiteY80" fmla="*/ 464470 h 769270"/>
              <a:gd name="connsiteX81" fmla="*/ 317500 w 1549400"/>
              <a:gd name="connsiteY81" fmla="*/ 477170 h 769270"/>
              <a:gd name="connsiteX82" fmla="*/ 298450 w 1549400"/>
              <a:gd name="connsiteY82" fmla="*/ 483520 h 769270"/>
              <a:gd name="connsiteX83" fmla="*/ 279400 w 1549400"/>
              <a:gd name="connsiteY83" fmla="*/ 489870 h 769270"/>
              <a:gd name="connsiteX84" fmla="*/ 260350 w 1549400"/>
              <a:gd name="connsiteY84" fmla="*/ 502570 h 769270"/>
              <a:gd name="connsiteX85" fmla="*/ 241300 w 1549400"/>
              <a:gd name="connsiteY85" fmla="*/ 508920 h 769270"/>
              <a:gd name="connsiteX86" fmla="*/ 222250 w 1549400"/>
              <a:gd name="connsiteY86" fmla="*/ 521620 h 769270"/>
              <a:gd name="connsiteX87" fmla="*/ 196850 w 1549400"/>
              <a:gd name="connsiteY87" fmla="*/ 534320 h 769270"/>
              <a:gd name="connsiteX88" fmla="*/ 165100 w 1549400"/>
              <a:gd name="connsiteY88" fmla="*/ 559720 h 769270"/>
              <a:gd name="connsiteX89" fmla="*/ 127000 w 1549400"/>
              <a:gd name="connsiteY89" fmla="*/ 585120 h 769270"/>
              <a:gd name="connsiteX90" fmla="*/ 107950 w 1549400"/>
              <a:gd name="connsiteY90" fmla="*/ 623220 h 769270"/>
              <a:gd name="connsiteX91" fmla="*/ 88900 w 1549400"/>
              <a:gd name="connsiteY91" fmla="*/ 686720 h 769270"/>
              <a:gd name="connsiteX92" fmla="*/ 76200 w 1549400"/>
              <a:gd name="connsiteY92" fmla="*/ 724820 h 769270"/>
              <a:gd name="connsiteX0" fmla="*/ 76200 w 1549400"/>
              <a:gd name="connsiteY0" fmla="*/ 724820 h 760803"/>
              <a:gd name="connsiteX1" fmla="*/ 0 w 1549400"/>
              <a:gd name="connsiteY1" fmla="*/ 750220 h 760803"/>
              <a:gd name="connsiteX2" fmla="*/ 6350 w 1549400"/>
              <a:gd name="connsiteY2" fmla="*/ 661320 h 760803"/>
              <a:gd name="connsiteX3" fmla="*/ 19050 w 1549400"/>
              <a:gd name="connsiteY3" fmla="*/ 623220 h 760803"/>
              <a:gd name="connsiteX4" fmla="*/ 50800 w 1549400"/>
              <a:gd name="connsiteY4" fmla="*/ 496220 h 760803"/>
              <a:gd name="connsiteX5" fmla="*/ 69850 w 1549400"/>
              <a:gd name="connsiteY5" fmla="*/ 483520 h 760803"/>
              <a:gd name="connsiteX6" fmla="*/ 120650 w 1549400"/>
              <a:gd name="connsiteY6" fmla="*/ 470820 h 760803"/>
              <a:gd name="connsiteX7" fmla="*/ 158750 w 1549400"/>
              <a:gd name="connsiteY7" fmla="*/ 445420 h 760803"/>
              <a:gd name="connsiteX8" fmla="*/ 203200 w 1549400"/>
              <a:gd name="connsiteY8" fmla="*/ 426370 h 760803"/>
              <a:gd name="connsiteX9" fmla="*/ 222250 w 1549400"/>
              <a:gd name="connsiteY9" fmla="*/ 420020 h 760803"/>
              <a:gd name="connsiteX10" fmla="*/ 260350 w 1549400"/>
              <a:gd name="connsiteY10" fmla="*/ 394620 h 760803"/>
              <a:gd name="connsiteX11" fmla="*/ 279400 w 1549400"/>
              <a:gd name="connsiteY11" fmla="*/ 381920 h 760803"/>
              <a:gd name="connsiteX12" fmla="*/ 330200 w 1549400"/>
              <a:gd name="connsiteY12" fmla="*/ 350170 h 760803"/>
              <a:gd name="connsiteX13" fmla="*/ 355600 w 1549400"/>
              <a:gd name="connsiteY13" fmla="*/ 337470 h 760803"/>
              <a:gd name="connsiteX14" fmla="*/ 374650 w 1549400"/>
              <a:gd name="connsiteY14" fmla="*/ 318420 h 760803"/>
              <a:gd name="connsiteX15" fmla="*/ 393700 w 1549400"/>
              <a:gd name="connsiteY15" fmla="*/ 312070 h 760803"/>
              <a:gd name="connsiteX16" fmla="*/ 412750 w 1549400"/>
              <a:gd name="connsiteY16" fmla="*/ 299370 h 760803"/>
              <a:gd name="connsiteX17" fmla="*/ 431800 w 1549400"/>
              <a:gd name="connsiteY17" fmla="*/ 293020 h 760803"/>
              <a:gd name="connsiteX18" fmla="*/ 488950 w 1549400"/>
              <a:gd name="connsiteY18" fmla="*/ 280320 h 760803"/>
              <a:gd name="connsiteX19" fmla="*/ 577850 w 1549400"/>
              <a:gd name="connsiteY19" fmla="*/ 267620 h 760803"/>
              <a:gd name="connsiteX20" fmla="*/ 647700 w 1549400"/>
              <a:gd name="connsiteY20" fmla="*/ 254920 h 760803"/>
              <a:gd name="connsiteX21" fmla="*/ 685800 w 1549400"/>
              <a:gd name="connsiteY21" fmla="*/ 242220 h 760803"/>
              <a:gd name="connsiteX22" fmla="*/ 711200 w 1549400"/>
              <a:gd name="connsiteY22" fmla="*/ 235870 h 760803"/>
              <a:gd name="connsiteX23" fmla="*/ 755650 w 1549400"/>
              <a:gd name="connsiteY23" fmla="*/ 216820 h 760803"/>
              <a:gd name="connsiteX24" fmla="*/ 806450 w 1549400"/>
              <a:gd name="connsiteY24" fmla="*/ 204120 h 760803"/>
              <a:gd name="connsiteX25" fmla="*/ 857250 w 1549400"/>
              <a:gd name="connsiteY25" fmla="*/ 178720 h 760803"/>
              <a:gd name="connsiteX26" fmla="*/ 914400 w 1549400"/>
              <a:gd name="connsiteY26" fmla="*/ 166020 h 760803"/>
              <a:gd name="connsiteX27" fmla="*/ 971550 w 1549400"/>
              <a:gd name="connsiteY27" fmla="*/ 159670 h 760803"/>
              <a:gd name="connsiteX28" fmla="*/ 1003300 w 1549400"/>
              <a:gd name="connsiteY28" fmla="*/ 153320 h 760803"/>
              <a:gd name="connsiteX29" fmla="*/ 1028700 w 1549400"/>
              <a:gd name="connsiteY29" fmla="*/ 146970 h 760803"/>
              <a:gd name="connsiteX30" fmla="*/ 1085850 w 1549400"/>
              <a:gd name="connsiteY30" fmla="*/ 140620 h 760803"/>
              <a:gd name="connsiteX31" fmla="*/ 1104900 w 1549400"/>
              <a:gd name="connsiteY31" fmla="*/ 134270 h 760803"/>
              <a:gd name="connsiteX32" fmla="*/ 1143000 w 1549400"/>
              <a:gd name="connsiteY32" fmla="*/ 127920 h 760803"/>
              <a:gd name="connsiteX33" fmla="*/ 1174750 w 1549400"/>
              <a:gd name="connsiteY33" fmla="*/ 108870 h 760803"/>
              <a:gd name="connsiteX34" fmla="*/ 1231900 w 1549400"/>
              <a:gd name="connsiteY34" fmla="*/ 89820 h 760803"/>
              <a:gd name="connsiteX35" fmla="*/ 1250950 w 1549400"/>
              <a:gd name="connsiteY35" fmla="*/ 83470 h 760803"/>
              <a:gd name="connsiteX36" fmla="*/ 1276350 w 1549400"/>
              <a:gd name="connsiteY36" fmla="*/ 70770 h 760803"/>
              <a:gd name="connsiteX37" fmla="*/ 1320800 w 1549400"/>
              <a:gd name="connsiteY37" fmla="*/ 51720 h 760803"/>
              <a:gd name="connsiteX38" fmla="*/ 1339850 w 1549400"/>
              <a:gd name="connsiteY38" fmla="*/ 39020 h 760803"/>
              <a:gd name="connsiteX39" fmla="*/ 1403350 w 1549400"/>
              <a:gd name="connsiteY39" fmla="*/ 19970 h 760803"/>
              <a:gd name="connsiteX40" fmla="*/ 1479550 w 1549400"/>
              <a:gd name="connsiteY40" fmla="*/ 920 h 760803"/>
              <a:gd name="connsiteX41" fmla="*/ 1543050 w 1549400"/>
              <a:gd name="connsiteY41" fmla="*/ 7270 h 760803"/>
              <a:gd name="connsiteX42" fmla="*/ 1549400 w 1549400"/>
              <a:gd name="connsiteY42" fmla="*/ 26320 h 760803"/>
              <a:gd name="connsiteX43" fmla="*/ 1524000 w 1549400"/>
              <a:gd name="connsiteY43" fmla="*/ 58070 h 760803"/>
              <a:gd name="connsiteX44" fmla="*/ 1466850 w 1549400"/>
              <a:gd name="connsiteY44" fmla="*/ 70770 h 760803"/>
              <a:gd name="connsiteX45" fmla="*/ 1422400 w 1549400"/>
              <a:gd name="connsiteY45" fmla="*/ 77120 h 760803"/>
              <a:gd name="connsiteX46" fmla="*/ 1403350 w 1549400"/>
              <a:gd name="connsiteY46" fmla="*/ 89820 h 760803"/>
              <a:gd name="connsiteX47" fmla="*/ 1358900 w 1549400"/>
              <a:gd name="connsiteY47" fmla="*/ 96170 h 760803"/>
              <a:gd name="connsiteX48" fmla="*/ 1320800 w 1549400"/>
              <a:gd name="connsiteY48" fmla="*/ 108870 h 760803"/>
              <a:gd name="connsiteX49" fmla="*/ 1301750 w 1549400"/>
              <a:gd name="connsiteY49" fmla="*/ 115220 h 760803"/>
              <a:gd name="connsiteX50" fmla="*/ 1276350 w 1549400"/>
              <a:gd name="connsiteY50" fmla="*/ 127920 h 760803"/>
              <a:gd name="connsiteX51" fmla="*/ 1257300 w 1549400"/>
              <a:gd name="connsiteY51" fmla="*/ 140620 h 760803"/>
              <a:gd name="connsiteX52" fmla="*/ 1238250 w 1549400"/>
              <a:gd name="connsiteY52" fmla="*/ 146970 h 760803"/>
              <a:gd name="connsiteX53" fmla="*/ 1187450 w 1549400"/>
              <a:gd name="connsiteY53" fmla="*/ 166020 h 760803"/>
              <a:gd name="connsiteX54" fmla="*/ 1155700 w 1549400"/>
              <a:gd name="connsiteY54" fmla="*/ 172370 h 760803"/>
              <a:gd name="connsiteX55" fmla="*/ 1117600 w 1549400"/>
              <a:gd name="connsiteY55" fmla="*/ 185070 h 760803"/>
              <a:gd name="connsiteX56" fmla="*/ 1085850 w 1549400"/>
              <a:gd name="connsiteY56" fmla="*/ 191420 h 760803"/>
              <a:gd name="connsiteX57" fmla="*/ 1047750 w 1549400"/>
              <a:gd name="connsiteY57" fmla="*/ 204120 h 760803"/>
              <a:gd name="connsiteX58" fmla="*/ 996950 w 1549400"/>
              <a:gd name="connsiteY58" fmla="*/ 210470 h 760803"/>
              <a:gd name="connsiteX59" fmla="*/ 958850 w 1549400"/>
              <a:gd name="connsiteY59" fmla="*/ 223170 h 760803"/>
              <a:gd name="connsiteX60" fmla="*/ 939800 w 1549400"/>
              <a:gd name="connsiteY60" fmla="*/ 229520 h 760803"/>
              <a:gd name="connsiteX61" fmla="*/ 920750 w 1549400"/>
              <a:gd name="connsiteY61" fmla="*/ 242220 h 760803"/>
              <a:gd name="connsiteX62" fmla="*/ 876300 w 1549400"/>
              <a:gd name="connsiteY62" fmla="*/ 254920 h 760803"/>
              <a:gd name="connsiteX63" fmla="*/ 825500 w 1549400"/>
              <a:gd name="connsiteY63" fmla="*/ 293020 h 760803"/>
              <a:gd name="connsiteX64" fmla="*/ 781050 w 1549400"/>
              <a:gd name="connsiteY64" fmla="*/ 305720 h 760803"/>
              <a:gd name="connsiteX65" fmla="*/ 762000 w 1549400"/>
              <a:gd name="connsiteY65" fmla="*/ 318420 h 760803"/>
              <a:gd name="connsiteX66" fmla="*/ 742950 w 1549400"/>
              <a:gd name="connsiteY66" fmla="*/ 324770 h 760803"/>
              <a:gd name="connsiteX67" fmla="*/ 717550 w 1549400"/>
              <a:gd name="connsiteY67" fmla="*/ 337470 h 760803"/>
              <a:gd name="connsiteX68" fmla="*/ 698500 w 1549400"/>
              <a:gd name="connsiteY68" fmla="*/ 350170 h 760803"/>
              <a:gd name="connsiteX69" fmla="*/ 660400 w 1549400"/>
              <a:gd name="connsiteY69" fmla="*/ 362870 h 760803"/>
              <a:gd name="connsiteX70" fmla="*/ 641350 w 1549400"/>
              <a:gd name="connsiteY70" fmla="*/ 369220 h 760803"/>
              <a:gd name="connsiteX71" fmla="*/ 615950 w 1549400"/>
              <a:gd name="connsiteY71" fmla="*/ 375570 h 760803"/>
              <a:gd name="connsiteX72" fmla="*/ 577850 w 1549400"/>
              <a:gd name="connsiteY72" fmla="*/ 388270 h 760803"/>
              <a:gd name="connsiteX73" fmla="*/ 558800 w 1549400"/>
              <a:gd name="connsiteY73" fmla="*/ 394620 h 760803"/>
              <a:gd name="connsiteX74" fmla="*/ 508000 w 1549400"/>
              <a:gd name="connsiteY74" fmla="*/ 420020 h 760803"/>
              <a:gd name="connsiteX75" fmla="*/ 482600 w 1549400"/>
              <a:gd name="connsiteY75" fmla="*/ 426370 h 760803"/>
              <a:gd name="connsiteX76" fmla="*/ 425450 w 1549400"/>
              <a:gd name="connsiteY76" fmla="*/ 445420 h 760803"/>
              <a:gd name="connsiteX77" fmla="*/ 406400 w 1549400"/>
              <a:gd name="connsiteY77" fmla="*/ 451770 h 760803"/>
              <a:gd name="connsiteX78" fmla="*/ 387350 w 1549400"/>
              <a:gd name="connsiteY78" fmla="*/ 458120 h 760803"/>
              <a:gd name="connsiteX79" fmla="*/ 355600 w 1549400"/>
              <a:gd name="connsiteY79" fmla="*/ 464470 h 760803"/>
              <a:gd name="connsiteX80" fmla="*/ 317500 w 1549400"/>
              <a:gd name="connsiteY80" fmla="*/ 477170 h 760803"/>
              <a:gd name="connsiteX81" fmla="*/ 298450 w 1549400"/>
              <a:gd name="connsiteY81" fmla="*/ 483520 h 760803"/>
              <a:gd name="connsiteX82" fmla="*/ 279400 w 1549400"/>
              <a:gd name="connsiteY82" fmla="*/ 489870 h 760803"/>
              <a:gd name="connsiteX83" fmla="*/ 260350 w 1549400"/>
              <a:gd name="connsiteY83" fmla="*/ 502570 h 760803"/>
              <a:gd name="connsiteX84" fmla="*/ 241300 w 1549400"/>
              <a:gd name="connsiteY84" fmla="*/ 508920 h 760803"/>
              <a:gd name="connsiteX85" fmla="*/ 222250 w 1549400"/>
              <a:gd name="connsiteY85" fmla="*/ 521620 h 760803"/>
              <a:gd name="connsiteX86" fmla="*/ 196850 w 1549400"/>
              <a:gd name="connsiteY86" fmla="*/ 534320 h 760803"/>
              <a:gd name="connsiteX87" fmla="*/ 165100 w 1549400"/>
              <a:gd name="connsiteY87" fmla="*/ 559720 h 760803"/>
              <a:gd name="connsiteX88" fmla="*/ 127000 w 1549400"/>
              <a:gd name="connsiteY88" fmla="*/ 585120 h 760803"/>
              <a:gd name="connsiteX89" fmla="*/ 107950 w 1549400"/>
              <a:gd name="connsiteY89" fmla="*/ 623220 h 760803"/>
              <a:gd name="connsiteX90" fmla="*/ 88900 w 1549400"/>
              <a:gd name="connsiteY90" fmla="*/ 686720 h 760803"/>
              <a:gd name="connsiteX91" fmla="*/ 76200 w 1549400"/>
              <a:gd name="connsiteY91" fmla="*/ 724820 h 760803"/>
              <a:gd name="connsiteX0" fmla="*/ 88900 w 1549400"/>
              <a:gd name="connsiteY0" fmla="*/ 686720 h 754453"/>
              <a:gd name="connsiteX1" fmla="*/ 0 w 1549400"/>
              <a:gd name="connsiteY1" fmla="*/ 750220 h 754453"/>
              <a:gd name="connsiteX2" fmla="*/ 6350 w 1549400"/>
              <a:gd name="connsiteY2" fmla="*/ 661320 h 754453"/>
              <a:gd name="connsiteX3" fmla="*/ 19050 w 1549400"/>
              <a:gd name="connsiteY3" fmla="*/ 623220 h 754453"/>
              <a:gd name="connsiteX4" fmla="*/ 50800 w 1549400"/>
              <a:gd name="connsiteY4" fmla="*/ 496220 h 754453"/>
              <a:gd name="connsiteX5" fmla="*/ 69850 w 1549400"/>
              <a:gd name="connsiteY5" fmla="*/ 483520 h 754453"/>
              <a:gd name="connsiteX6" fmla="*/ 120650 w 1549400"/>
              <a:gd name="connsiteY6" fmla="*/ 470820 h 754453"/>
              <a:gd name="connsiteX7" fmla="*/ 158750 w 1549400"/>
              <a:gd name="connsiteY7" fmla="*/ 445420 h 754453"/>
              <a:gd name="connsiteX8" fmla="*/ 203200 w 1549400"/>
              <a:gd name="connsiteY8" fmla="*/ 426370 h 754453"/>
              <a:gd name="connsiteX9" fmla="*/ 222250 w 1549400"/>
              <a:gd name="connsiteY9" fmla="*/ 420020 h 754453"/>
              <a:gd name="connsiteX10" fmla="*/ 260350 w 1549400"/>
              <a:gd name="connsiteY10" fmla="*/ 394620 h 754453"/>
              <a:gd name="connsiteX11" fmla="*/ 279400 w 1549400"/>
              <a:gd name="connsiteY11" fmla="*/ 381920 h 754453"/>
              <a:gd name="connsiteX12" fmla="*/ 330200 w 1549400"/>
              <a:gd name="connsiteY12" fmla="*/ 350170 h 754453"/>
              <a:gd name="connsiteX13" fmla="*/ 355600 w 1549400"/>
              <a:gd name="connsiteY13" fmla="*/ 337470 h 754453"/>
              <a:gd name="connsiteX14" fmla="*/ 374650 w 1549400"/>
              <a:gd name="connsiteY14" fmla="*/ 318420 h 754453"/>
              <a:gd name="connsiteX15" fmla="*/ 393700 w 1549400"/>
              <a:gd name="connsiteY15" fmla="*/ 312070 h 754453"/>
              <a:gd name="connsiteX16" fmla="*/ 412750 w 1549400"/>
              <a:gd name="connsiteY16" fmla="*/ 299370 h 754453"/>
              <a:gd name="connsiteX17" fmla="*/ 431800 w 1549400"/>
              <a:gd name="connsiteY17" fmla="*/ 293020 h 754453"/>
              <a:gd name="connsiteX18" fmla="*/ 488950 w 1549400"/>
              <a:gd name="connsiteY18" fmla="*/ 280320 h 754453"/>
              <a:gd name="connsiteX19" fmla="*/ 577850 w 1549400"/>
              <a:gd name="connsiteY19" fmla="*/ 267620 h 754453"/>
              <a:gd name="connsiteX20" fmla="*/ 647700 w 1549400"/>
              <a:gd name="connsiteY20" fmla="*/ 254920 h 754453"/>
              <a:gd name="connsiteX21" fmla="*/ 685800 w 1549400"/>
              <a:gd name="connsiteY21" fmla="*/ 242220 h 754453"/>
              <a:gd name="connsiteX22" fmla="*/ 711200 w 1549400"/>
              <a:gd name="connsiteY22" fmla="*/ 235870 h 754453"/>
              <a:gd name="connsiteX23" fmla="*/ 755650 w 1549400"/>
              <a:gd name="connsiteY23" fmla="*/ 216820 h 754453"/>
              <a:gd name="connsiteX24" fmla="*/ 806450 w 1549400"/>
              <a:gd name="connsiteY24" fmla="*/ 204120 h 754453"/>
              <a:gd name="connsiteX25" fmla="*/ 857250 w 1549400"/>
              <a:gd name="connsiteY25" fmla="*/ 178720 h 754453"/>
              <a:gd name="connsiteX26" fmla="*/ 914400 w 1549400"/>
              <a:gd name="connsiteY26" fmla="*/ 166020 h 754453"/>
              <a:gd name="connsiteX27" fmla="*/ 971550 w 1549400"/>
              <a:gd name="connsiteY27" fmla="*/ 159670 h 754453"/>
              <a:gd name="connsiteX28" fmla="*/ 1003300 w 1549400"/>
              <a:gd name="connsiteY28" fmla="*/ 153320 h 754453"/>
              <a:gd name="connsiteX29" fmla="*/ 1028700 w 1549400"/>
              <a:gd name="connsiteY29" fmla="*/ 146970 h 754453"/>
              <a:gd name="connsiteX30" fmla="*/ 1085850 w 1549400"/>
              <a:gd name="connsiteY30" fmla="*/ 140620 h 754453"/>
              <a:gd name="connsiteX31" fmla="*/ 1104900 w 1549400"/>
              <a:gd name="connsiteY31" fmla="*/ 134270 h 754453"/>
              <a:gd name="connsiteX32" fmla="*/ 1143000 w 1549400"/>
              <a:gd name="connsiteY32" fmla="*/ 127920 h 754453"/>
              <a:gd name="connsiteX33" fmla="*/ 1174750 w 1549400"/>
              <a:gd name="connsiteY33" fmla="*/ 108870 h 754453"/>
              <a:gd name="connsiteX34" fmla="*/ 1231900 w 1549400"/>
              <a:gd name="connsiteY34" fmla="*/ 89820 h 754453"/>
              <a:gd name="connsiteX35" fmla="*/ 1250950 w 1549400"/>
              <a:gd name="connsiteY35" fmla="*/ 83470 h 754453"/>
              <a:gd name="connsiteX36" fmla="*/ 1276350 w 1549400"/>
              <a:gd name="connsiteY36" fmla="*/ 70770 h 754453"/>
              <a:gd name="connsiteX37" fmla="*/ 1320800 w 1549400"/>
              <a:gd name="connsiteY37" fmla="*/ 51720 h 754453"/>
              <a:gd name="connsiteX38" fmla="*/ 1339850 w 1549400"/>
              <a:gd name="connsiteY38" fmla="*/ 39020 h 754453"/>
              <a:gd name="connsiteX39" fmla="*/ 1403350 w 1549400"/>
              <a:gd name="connsiteY39" fmla="*/ 19970 h 754453"/>
              <a:gd name="connsiteX40" fmla="*/ 1479550 w 1549400"/>
              <a:gd name="connsiteY40" fmla="*/ 920 h 754453"/>
              <a:gd name="connsiteX41" fmla="*/ 1543050 w 1549400"/>
              <a:gd name="connsiteY41" fmla="*/ 7270 h 754453"/>
              <a:gd name="connsiteX42" fmla="*/ 1549400 w 1549400"/>
              <a:gd name="connsiteY42" fmla="*/ 26320 h 754453"/>
              <a:gd name="connsiteX43" fmla="*/ 1524000 w 1549400"/>
              <a:gd name="connsiteY43" fmla="*/ 58070 h 754453"/>
              <a:gd name="connsiteX44" fmla="*/ 1466850 w 1549400"/>
              <a:gd name="connsiteY44" fmla="*/ 70770 h 754453"/>
              <a:gd name="connsiteX45" fmla="*/ 1422400 w 1549400"/>
              <a:gd name="connsiteY45" fmla="*/ 77120 h 754453"/>
              <a:gd name="connsiteX46" fmla="*/ 1403350 w 1549400"/>
              <a:gd name="connsiteY46" fmla="*/ 89820 h 754453"/>
              <a:gd name="connsiteX47" fmla="*/ 1358900 w 1549400"/>
              <a:gd name="connsiteY47" fmla="*/ 96170 h 754453"/>
              <a:gd name="connsiteX48" fmla="*/ 1320800 w 1549400"/>
              <a:gd name="connsiteY48" fmla="*/ 108870 h 754453"/>
              <a:gd name="connsiteX49" fmla="*/ 1301750 w 1549400"/>
              <a:gd name="connsiteY49" fmla="*/ 115220 h 754453"/>
              <a:gd name="connsiteX50" fmla="*/ 1276350 w 1549400"/>
              <a:gd name="connsiteY50" fmla="*/ 127920 h 754453"/>
              <a:gd name="connsiteX51" fmla="*/ 1257300 w 1549400"/>
              <a:gd name="connsiteY51" fmla="*/ 140620 h 754453"/>
              <a:gd name="connsiteX52" fmla="*/ 1238250 w 1549400"/>
              <a:gd name="connsiteY52" fmla="*/ 146970 h 754453"/>
              <a:gd name="connsiteX53" fmla="*/ 1187450 w 1549400"/>
              <a:gd name="connsiteY53" fmla="*/ 166020 h 754453"/>
              <a:gd name="connsiteX54" fmla="*/ 1155700 w 1549400"/>
              <a:gd name="connsiteY54" fmla="*/ 172370 h 754453"/>
              <a:gd name="connsiteX55" fmla="*/ 1117600 w 1549400"/>
              <a:gd name="connsiteY55" fmla="*/ 185070 h 754453"/>
              <a:gd name="connsiteX56" fmla="*/ 1085850 w 1549400"/>
              <a:gd name="connsiteY56" fmla="*/ 191420 h 754453"/>
              <a:gd name="connsiteX57" fmla="*/ 1047750 w 1549400"/>
              <a:gd name="connsiteY57" fmla="*/ 204120 h 754453"/>
              <a:gd name="connsiteX58" fmla="*/ 996950 w 1549400"/>
              <a:gd name="connsiteY58" fmla="*/ 210470 h 754453"/>
              <a:gd name="connsiteX59" fmla="*/ 958850 w 1549400"/>
              <a:gd name="connsiteY59" fmla="*/ 223170 h 754453"/>
              <a:gd name="connsiteX60" fmla="*/ 939800 w 1549400"/>
              <a:gd name="connsiteY60" fmla="*/ 229520 h 754453"/>
              <a:gd name="connsiteX61" fmla="*/ 920750 w 1549400"/>
              <a:gd name="connsiteY61" fmla="*/ 242220 h 754453"/>
              <a:gd name="connsiteX62" fmla="*/ 876300 w 1549400"/>
              <a:gd name="connsiteY62" fmla="*/ 254920 h 754453"/>
              <a:gd name="connsiteX63" fmla="*/ 825500 w 1549400"/>
              <a:gd name="connsiteY63" fmla="*/ 293020 h 754453"/>
              <a:gd name="connsiteX64" fmla="*/ 781050 w 1549400"/>
              <a:gd name="connsiteY64" fmla="*/ 305720 h 754453"/>
              <a:gd name="connsiteX65" fmla="*/ 762000 w 1549400"/>
              <a:gd name="connsiteY65" fmla="*/ 318420 h 754453"/>
              <a:gd name="connsiteX66" fmla="*/ 742950 w 1549400"/>
              <a:gd name="connsiteY66" fmla="*/ 324770 h 754453"/>
              <a:gd name="connsiteX67" fmla="*/ 717550 w 1549400"/>
              <a:gd name="connsiteY67" fmla="*/ 337470 h 754453"/>
              <a:gd name="connsiteX68" fmla="*/ 698500 w 1549400"/>
              <a:gd name="connsiteY68" fmla="*/ 350170 h 754453"/>
              <a:gd name="connsiteX69" fmla="*/ 660400 w 1549400"/>
              <a:gd name="connsiteY69" fmla="*/ 362870 h 754453"/>
              <a:gd name="connsiteX70" fmla="*/ 641350 w 1549400"/>
              <a:gd name="connsiteY70" fmla="*/ 369220 h 754453"/>
              <a:gd name="connsiteX71" fmla="*/ 615950 w 1549400"/>
              <a:gd name="connsiteY71" fmla="*/ 375570 h 754453"/>
              <a:gd name="connsiteX72" fmla="*/ 577850 w 1549400"/>
              <a:gd name="connsiteY72" fmla="*/ 388270 h 754453"/>
              <a:gd name="connsiteX73" fmla="*/ 558800 w 1549400"/>
              <a:gd name="connsiteY73" fmla="*/ 394620 h 754453"/>
              <a:gd name="connsiteX74" fmla="*/ 508000 w 1549400"/>
              <a:gd name="connsiteY74" fmla="*/ 420020 h 754453"/>
              <a:gd name="connsiteX75" fmla="*/ 482600 w 1549400"/>
              <a:gd name="connsiteY75" fmla="*/ 426370 h 754453"/>
              <a:gd name="connsiteX76" fmla="*/ 425450 w 1549400"/>
              <a:gd name="connsiteY76" fmla="*/ 445420 h 754453"/>
              <a:gd name="connsiteX77" fmla="*/ 406400 w 1549400"/>
              <a:gd name="connsiteY77" fmla="*/ 451770 h 754453"/>
              <a:gd name="connsiteX78" fmla="*/ 387350 w 1549400"/>
              <a:gd name="connsiteY78" fmla="*/ 458120 h 754453"/>
              <a:gd name="connsiteX79" fmla="*/ 355600 w 1549400"/>
              <a:gd name="connsiteY79" fmla="*/ 464470 h 754453"/>
              <a:gd name="connsiteX80" fmla="*/ 317500 w 1549400"/>
              <a:gd name="connsiteY80" fmla="*/ 477170 h 754453"/>
              <a:gd name="connsiteX81" fmla="*/ 298450 w 1549400"/>
              <a:gd name="connsiteY81" fmla="*/ 483520 h 754453"/>
              <a:gd name="connsiteX82" fmla="*/ 279400 w 1549400"/>
              <a:gd name="connsiteY82" fmla="*/ 489870 h 754453"/>
              <a:gd name="connsiteX83" fmla="*/ 260350 w 1549400"/>
              <a:gd name="connsiteY83" fmla="*/ 502570 h 754453"/>
              <a:gd name="connsiteX84" fmla="*/ 241300 w 1549400"/>
              <a:gd name="connsiteY84" fmla="*/ 508920 h 754453"/>
              <a:gd name="connsiteX85" fmla="*/ 222250 w 1549400"/>
              <a:gd name="connsiteY85" fmla="*/ 521620 h 754453"/>
              <a:gd name="connsiteX86" fmla="*/ 196850 w 1549400"/>
              <a:gd name="connsiteY86" fmla="*/ 534320 h 754453"/>
              <a:gd name="connsiteX87" fmla="*/ 165100 w 1549400"/>
              <a:gd name="connsiteY87" fmla="*/ 559720 h 754453"/>
              <a:gd name="connsiteX88" fmla="*/ 127000 w 1549400"/>
              <a:gd name="connsiteY88" fmla="*/ 585120 h 754453"/>
              <a:gd name="connsiteX89" fmla="*/ 107950 w 1549400"/>
              <a:gd name="connsiteY89" fmla="*/ 623220 h 754453"/>
              <a:gd name="connsiteX90" fmla="*/ 88900 w 1549400"/>
              <a:gd name="connsiteY90" fmla="*/ 686720 h 754453"/>
              <a:gd name="connsiteX0" fmla="*/ 107950 w 1549400"/>
              <a:gd name="connsiteY0" fmla="*/ 623220 h 750220"/>
              <a:gd name="connsiteX1" fmla="*/ 0 w 1549400"/>
              <a:gd name="connsiteY1" fmla="*/ 750220 h 750220"/>
              <a:gd name="connsiteX2" fmla="*/ 6350 w 1549400"/>
              <a:gd name="connsiteY2" fmla="*/ 661320 h 750220"/>
              <a:gd name="connsiteX3" fmla="*/ 19050 w 1549400"/>
              <a:gd name="connsiteY3" fmla="*/ 623220 h 750220"/>
              <a:gd name="connsiteX4" fmla="*/ 50800 w 1549400"/>
              <a:gd name="connsiteY4" fmla="*/ 496220 h 750220"/>
              <a:gd name="connsiteX5" fmla="*/ 69850 w 1549400"/>
              <a:gd name="connsiteY5" fmla="*/ 483520 h 750220"/>
              <a:gd name="connsiteX6" fmla="*/ 120650 w 1549400"/>
              <a:gd name="connsiteY6" fmla="*/ 470820 h 750220"/>
              <a:gd name="connsiteX7" fmla="*/ 158750 w 1549400"/>
              <a:gd name="connsiteY7" fmla="*/ 445420 h 750220"/>
              <a:gd name="connsiteX8" fmla="*/ 203200 w 1549400"/>
              <a:gd name="connsiteY8" fmla="*/ 426370 h 750220"/>
              <a:gd name="connsiteX9" fmla="*/ 222250 w 1549400"/>
              <a:gd name="connsiteY9" fmla="*/ 420020 h 750220"/>
              <a:gd name="connsiteX10" fmla="*/ 260350 w 1549400"/>
              <a:gd name="connsiteY10" fmla="*/ 394620 h 750220"/>
              <a:gd name="connsiteX11" fmla="*/ 279400 w 1549400"/>
              <a:gd name="connsiteY11" fmla="*/ 381920 h 750220"/>
              <a:gd name="connsiteX12" fmla="*/ 330200 w 1549400"/>
              <a:gd name="connsiteY12" fmla="*/ 350170 h 750220"/>
              <a:gd name="connsiteX13" fmla="*/ 355600 w 1549400"/>
              <a:gd name="connsiteY13" fmla="*/ 337470 h 750220"/>
              <a:gd name="connsiteX14" fmla="*/ 374650 w 1549400"/>
              <a:gd name="connsiteY14" fmla="*/ 318420 h 750220"/>
              <a:gd name="connsiteX15" fmla="*/ 393700 w 1549400"/>
              <a:gd name="connsiteY15" fmla="*/ 312070 h 750220"/>
              <a:gd name="connsiteX16" fmla="*/ 412750 w 1549400"/>
              <a:gd name="connsiteY16" fmla="*/ 299370 h 750220"/>
              <a:gd name="connsiteX17" fmla="*/ 431800 w 1549400"/>
              <a:gd name="connsiteY17" fmla="*/ 293020 h 750220"/>
              <a:gd name="connsiteX18" fmla="*/ 488950 w 1549400"/>
              <a:gd name="connsiteY18" fmla="*/ 280320 h 750220"/>
              <a:gd name="connsiteX19" fmla="*/ 577850 w 1549400"/>
              <a:gd name="connsiteY19" fmla="*/ 267620 h 750220"/>
              <a:gd name="connsiteX20" fmla="*/ 647700 w 1549400"/>
              <a:gd name="connsiteY20" fmla="*/ 254920 h 750220"/>
              <a:gd name="connsiteX21" fmla="*/ 685800 w 1549400"/>
              <a:gd name="connsiteY21" fmla="*/ 242220 h 750220"/>
              <a:gd name="connsiteX22" fmla="*/ 711200 w 1549400"/>
              <a:gd name="connsiteY22" fmla="*/ 235870 h 750220"/>
              <a:gd name="connsiteX23" fmla="*/ 755650 w 1549400"/>
              <a:gd name="connsiteY23" fmla="*/ 216820 h 750220"/>
              <a:gd name="connsiteX24" fmla="*/ 806450 w 1549400"/>
              <a:gd name="connsiteY24" fmla="*/ 204120 h 750220"/>
              <a:gd name="connsiteX25" fmla="*/ 857250 w 1549400"/>
              <a:gd name="connsiteY25" fmla="*/ 178720 h 750220"/>
              <a:gd name="connsiteX26" fmla="*/ 914400 w 1549400"/>
              <a:gd name="connsiteY26" fmla="*/ 166020 h 750220"/>
              <a:gd name="connsiteX27" fmla="*/ 971550 w 1549400"/>
              <a:gd name="connsiteY27" fmla="*/ 159670 h 750220"/>
              <a:gd name="connsiteX28" fmla="*/ 1003300 w 1549400"/>
              <a:gd name="connsiteY28" fmla="*/ 153320 h 750220"/>
              <a:gd name="connsiteX29" fmla="*/ 1028700 w 1549400"/>
              <a:gd name="connsiteY29" fmla="*/ 146970 h 750220"/>
              <a:gd name="connsiteX30" fmla="*/ 1085850 w 1549400"/>
              <a:gd name="connsiteY30" fmla="*/ 140620 h 750220"/>
              <a:gd name="connsiteX31" fmla="*/ 1104900 w 1549400"/>
              <a:gd name="connsiteY31" fmla="*/ 134270 h 750220"/>
              <a:gd name="connsiteX32" fmla="*/ 1143000 w 1549400"/>
              <a:gd name="connsiteY32" fmla="*/ 127920 h 750220"/>
              <a:gd name="connsiteX33" fmla="*/ 1174750 w 1549400"/>
              <a:gd name="connsiteY33" fmla="*/ 108870 h 750220"/>
              <a:gd name="connsiteX34" fmla="*/ 1231900 w 1549400"/>
              <a:gd name="connsiteY34" fmla="*/ 89820 h 750220"/>
              <a:gd name="connsiteX35" fmla="*/ 1250950 w 1549400"/>
              <a:gd name="connsiteY35" fmla="*/ 83470 h 750220"/>
              <a:gd name="connsiteX36" fmla="*/ 1276350 w 1549400"/>
              <a:gd name="connsiteY36" fmla="*/ 70770 h 750220"/>
              <a:gd name="connsiteX37" fmla="*/ 1320800 w 1549400"/>
              <a:gd name="connsiteY37" fmla="*/ 51720 h 750220"/>
              <a:gd name="connsiteX38" fmla="*/ 1339850 w 1549400"/>
              <a:gd name="connsiteY38" fmla="*/ 39020 h 750220"/>
              <a:gd name="connsiteX39" fmla="*/ 1403350 w 1549400"/>
              <a:gd name="connsiteY39" fmla="*/ 19970 h 750220"/>
              <a:gd name="connsiteX40" fmla="*/ 1479550 w 1549400"/>
              <a:gd name="connsiteY40" fmla="*/ 920 h 750220"/>
              <a:gd name="connsiteX41" fmla="*/ 1543050 w 1549400"/>
              <a:gd name="connsiteY41" fmla="*/ 7270 h 750220"/>
              <a:gd name="connsiteX42" fmla="*/ 1549400 w 1549400"/>
              <a:gd name="connsiteY42" fmla="*/ 26320 h 750220"/>
              <a:gd name="connsiteX43" fmla="*/ 1524000 w 1549400"/>
              <a:gd name="connsiteY43" fmla="*/ 58070 h 750220"/>
              <a:gd name="connsiteX44" fmla="*/ 1466850 w 1549400"/>
              <a:gd name="connsiteY44" fmla="*/ 70770 h 750220"/>
              <a:gd name="connsiteX45" fmla="*/ 1422400 w 1549400"/>
              <a:gd name="connsiteY45" fmla="*/ 77120 h 750220"/>
              <a:gd name="connsiteX46" fmla="*/ 1403350 w 1549400"/>
              <a:gd name="connsiteY46" fmla="*/ 89820 h 750220"/>
              <a:gd name="connsiteX47" fmla="*/ 1358900 w 1549400"/>
              <a:gd name="connsiteY47" fmla="*/ 96170 h 750220"/>
              <a:gd name="connsiteX48" fmla="*/ 1320800 w 1549400"/>
              <a:gd name="connsiteY48" fmla="*/ 108870 h 750220"/>
              <a:gd name="connsiteX49" fmla="*/ 1301750 w 1549400"/>
              <a:gd name="connsiteY49" fmla="*/ 115220 h 750220"/>
              <a:gd name="connsiteX50" fmla="*/ 1276350 w 1549400"/>
              <a:gd name="connsiteY50" fmla="*/ 127920 h 750220"/>
              <a:gd name="connsiteX51" fmla="*/ 1257300 w 1549400"/>
              <a:gd name="connsiteY51" fmla="*/ 140620 h 750220"/>
              <a:gd name="connsiteX52" fmla="*/ 1238250 w 1549400"/>
              <a:gd name="connsiteY52" fmla="*/ 146970 h 750220"/>
              <a:gd name="connsiteX53" fmla="*/ 1187450 w 1549400"/>
              <a:gd name="connsiteY53" fmla="*/ 166020 h 750220"/>
              <a:gd name="connsiteX54" fmla="*/ 1155700 w 1549400"/>
              <a:gd name="connsiteY54" fmla="*/ 172370 h 750220"/>
              <a:gd name="connsiteX55" fmla="*/ 1117600 w 1549400"/>
              <a:gd name="connsiteY55" fmla="*/ 185070 h 750220"/>
              <a:gd name="connsiteX56" fmla="*/ 1085850 w 1549400"/>
              <a:gd name="connsiteY56" fmla="*/ 191420 h 750220"/>
              <a:gd name="connsiteX57" fmla="*/ 1047750 w 1549400"/>
              <a:gd name="connsiteY57" fmla="*/ 204120 h 750220"/>
              <a:gd name="connsiteX58" fmla="*/ 996950 w 1549400"/>
              <a:gd name="connsiteY58" fmla="*/ 210470 h 750220"/>
              <a:gd name="connsiteX59" fmla="*/ 958850 w 1549400"/>
              <a:gd name="connsiteY59" fmla="*/ 223170 h 750220"/>
              <a:gd name="connsiteX60" fmla="*/ 939800 w 1549400"/>
              <a:gd name="connsiteY60" fmla="*/ 229520 h 750220"/>
              <a:gd name="connsiteX61" fmla="*/ 920750 w 1549400"/>
              <a:gd name="connsiteY61" fmla="*/ 242220 h 750220"/>
              <a:gd name="connsiteX62" fmla="*/ 876300 w 1549400"/>
              <a:gd name="connsiteY62" fmla="*/ 254920 h 750220"/>
              <a:gd name="connsiteX63" fmla="*/ 825500 w 1549400"/>
              <a:gd name="connsiteY63" fmla="*/ 293020 h 750220"/>
              <a:gd name="connsiteX64" fmla="*/ 781050 w 1549400"/>
              <a:gd name="connsiteY64" fmla="*/ 305720 h 750220"/>
              <a:gd name="connsiteX65" fmla="*/ 762000 w 1549400"/>
              <a:gd name="connsiteY65" fmla="*/ 318420 h 750220"/>
              <a:gd name="connsiteX66" fmla="*/ 742950 w 1549400"/>
              <a:gd name="connsiteY66" fmla="*/ 324770 h 750220"/>
              <a:gd name="connsiteX67" fmla="*/ 717550 w 1549400"/>
              <a:gd name="connsiteY67" fmla="*/ 337470 h 750220"/>
              <a:gd name="connsiteX68" fmla="*/ 698500 w 1549400"/>
              <a:gd name="connsiteY68" fmla="*/ 350170 h 750220"/>
              <a:gd name="connsiteX69" fmla="*/ 660400 w 1549400"/>
              <a:gd name="connsiteY69" fmla="*/ 362870 h 750220"/>
              <a:gd name="connsiteX70" fmla="*/ 641350 w 1549400"/>
              <a:gd name="connsiteY70" fmla="*/ 369220 h 750220"/>
              <a:gd name="connsiteX71" fmla="*/ 615950 w 1549400"/>
              <a:gd name="connsiteY71" fmla="*/ 375570 h 750220"/>
              <a:gd name="connsiteX72" fmla="*/ 577850 w 1549400"/>
              <a:gd name="connsiteY72" fmla="*/ 388270 h 750220"/>
              <a:gd name="connsiteX73" fmla="*/ 558800 w 1549400"/>
              <a:gd name="connsiteY73" fmla="*/ 394620 h 750220"/>
              <a:gd name="connsiteX74" fmla="*/ 508000 w 1549400"/>
              <a:gd name="connsiteY74" fmla="*/ 420020 h 750220"/>
              <a:gd name="connsiteX75" fmla="*/ 482600 w 1549400"/>
              <a:gd name="connsiteY75" fmla="*/ 426370 h 750220"/>
              <a:gd name="connsiteX76" fmla="*/ 425450 w 1549400"/>
              <a:gd name="connsiteY76" fmla="*/ 445420 h 750220"/>
              <a:gd name="connsiteX77" fmla="*/ 406400 w 1549400"/>
              <a:gd name="connsiteY77" fmla="*/ 451770 h 750220"/>
              <a:gd name="connsiteX78" fmla="*/ 387350 w 1549400"/>
              <a:gd name="connsiteY78" fmla="*/ 458120 h 750220"/>
              <a:gd name="connsiteX79" fmla="*/ 355600 w 1549400"/>
              <a:gd name="connsiteY79" fmla="*/ 464470 h 750220"/>
              <a:gd name="connsiteX80" fmla="*/ 317500 w 1549400"/>
              <a:gd name="connsiteY80" fmla="*/ 477170 h 750220"/>
              <a:gd name="connsiteX81" fmla="*/ 298450 w 1549400"/>
              <a:gd name="connsiteY81" fmla="*/ 483520 h 750220"/>
              <a:gd name="connsiteX82" fmla="*/ 279400 w 1549400"/>
              <a:gd name="connsiteY82" fmla="*/ 489870 h 750220"/>
              <a:gd name="connsiteX83" fmla="*/ 260350 w 1549400"/>
              <a:gd name="connsiteY83" fmla="*/ 502570 h 750220"/>
              <a:gd name="connsiteX84" fmla="*/ 241300 w 1549400"/>
              <a:gd name="connsiteY84" fmla="*/ 508920 h 750220"/>
              <a:gd name="connsiteX85" fmla="*/ 222250 w 1549400"/>
              <a:gd name="connsiteY85" fmla="*/ 521620 h 750220"/>
              <a:gd name="connsiteX86" fmla="*/ 196850 w 1549400"/>
              <a:gd name="connsiteY86" fmla="*/ 534320 h 750220"/>
              <a:gd name="connsiteX87" fmla="*/ 165100 w 1549400"/>
              <a:gd name="connsiteY87" fmla="*/ 559720 h 750220"/>
              <a:gd name="connsiteX88" fmla="*/ 127000 w 1549400"/>
              <a:gd name="connsiteY88" fmla="*/ 585120 h 750220"/>
              <a:gd name="connsiteX89" fmla="*/ 107950 w 1549400"/>
              <a:gd name="connsiteY89" fmla="*/ 623220 h 750220"/>
              <a:gd name="connsiteX0" fmla="*/ 127000 w 1549400"/>
              <a:gd name="connsiteY0" fmla="*/ 585120 h 750220"/>
              <a:gd name="connsiteX1" fmla="*/ 0 w 1549400"/>
              <a:gd name="connsiteY1" fmla="*/ 750220 h 750220"/>
              <a:gd name="connsiteX2" fmla="*/ 6350 w 1549400"/>
              <a:gd name="connsiteY2" fmla="*/ 661320 h 750220"/>
              <a:gd name="connsiteX3" fmla="*/ 19050 w 1549400"/>
              <a:gd name="connsiteY3" fmla="*/ 623220 h 750220"/>
              <a:gd name="connsiteX4" fmla="*/ 50800 w 1549400"/>
              <a:gd name="connsiteY4" fmla="*/ 496220 h 750220"/>
              <a:gd name="connsiteX5" fmla="*/ 69850 w 1549400"/>
              <a:gd name="connsiteY5" fmla="*/ 483520 h 750220"/>
              <a:gd name="connsiteX6" fmla="*/ 120650 w 1549400"/>
              <a:gd name="connsiteY6" fmla="*/ 470820 h 750220"/>
              <a:gd name="connsiteX7" fmla="*/ 158750 w 1549400"/>
              <a:gd name="connsiteY7" fmla="*/ 445420 h 750220"/>
              <a:gd name="connsiteX8" fmla="*/ 203200 w 1549400"/>
              <a:gd name="connsiteY8" fmla="*/ 426370 h 750220"/>
              <a:gd name="connsiteX9" fmla="*/ 222250 w 1549400"/>
              <a:gd name="connsiteY9" fmla="*/ 420020 h 750220"/>
              <a:gd name="connsiteX10" fmla="*/ 260350 w 1549400"/>
              <a:gd name="connsiteY10" fmla="*/ 394620 h 750220"/>
              <a:gd name="connsiteX11" fmla="*/ 279400 w 1549400"/>
              <a:gd name="connsiteY11" fmla="*/ 381920 h 750220"/>
              <a:gd name="connsiteX12" fmla="*/ 330200 w 1549400"/>
              <a:gd name="connsiteY12" fmla="*/ 350170 h 750220"/>
              <a:gd name="connsiteX13" fmla="*/ 355600 w 1549400"/>
              <a:gd name="connsiteY13" fmla="*/ 337470 h 750220"/>
              <a:gd name="connsiteX14" fmla="*/ 374650 w 1549400"/>
              <a:gd name="connsiteY14" fmla="*/ 318420 h 750220"/>
              <a:gd name="connsiteX15" fmla="*/ 393700 w 1549400"/>
              <a:gd name="connsiteY15" fmla="*/ 312070 h 750220"/>
              <a:gd name="connsiteX16" fmla="*/ 412750 w 1549400"/>
              <a:gd name="connsiteY16" fmla="*/ 299370 h 750220"/>
              <a:gd name="connsiteX17" fmla="*/ 431800 w 1549400"/>
              <a:gd name="connsiteY17" fmla="*/ 293020 h 750220"/>
              <a:gd name="connsiteX18" fmla="*/ 488950 w 1549400"/>
              <a:gd name="connsiteY18" fmla="*/ 280320 h 750220"/>
              <a:gd name="connsiteX19" fmla="*/ 577850 w 1549400"/>
              <a:gd name="connsiteY19" fmla="*/ 267620 h 750220"/>
              <a:gd name="connsiteX20" fmla="*/ 647700 w 1549400"/>
              <a:gd name="connsiteY20" fmla="*/ 254920 h 750220"/>
              <a:gd name="connsiteX21" fmla="*/ 685800 w 1549400"/>
              <a:gd name="connsiteY21" fmla="*/ 242220 h 750220"/>
              <a:gd name="connsiteX22" fmla="*/ 711200 w 1549400"/>
              <a:gd name="connsiteY22" fmla="*/ 235870 h 750220"/>
              <a:gd name="connsiteX23" fmla="*/ 755650 w 1549400"/>
              <a:gd name="connsiteY23" fmla="*/ 216820 h 750220"/>
              <a:gd name="connsiteX24" fmla="*/ 806450 w 1549400"/>
              <a:gd name="connsiteY24" fmla="*/ 204120 h 750220"/>
              <a:gd name="connsiteX25" fmla="*/ 857250 w 1549400"/>
              <a:gd name="connsiteY25" fmla="*/ 178720 h 750220"/>
              <a:gd name="connsiteX26" fmla="*/ 914400 w 1549400"/>
              <a:gd name="connsiteY26" fmla="*/ 166020 h 750220"/>
              <a:gd name="connsiteX27" fmla="*/ 971550 w 1549400"/>
              <a:gd name="connsiteY27" fmla="*/ 159670 h 750220"/>
              <a:gd name="connsiteX28" fmla="*/ 1003300 w 1549400"/>
              <a:gd name="connsiteY28" fmla="*/ 153320 h 750220"/>
              <a:gd name="connsiteX29" fmla="*/ 1028700 w 1549400"/>
              <a:gd name="connsiteY29" fmla="*/ 146970 h 750220"/>
              <a:gd name="connsiteX30" fmla="*/ 1085850 w 1549400"/>
              <a:gd name="connsiteY30" fmla="*/ 140620 h 750220"/>
              <a:gd name="connsiteX31" fmla="*/ 1104900 w 1549400"/>
              <a:gd name="connsiteY31" fmla="*/ 134270 h 750220"/>
              <a:gd name="connsiteX32" fmla="*/ 1143000 w 1549400"/>
              <a:gd name="connsiteY32" fmla="*/ 127920 h 750220"/>
              <a:gd name="connsiteX33" fmla="*/ 1174750 w 1549400"/>
              <a:gd name="connsiteY33" fmla="*/ 108870 h 750220"/>
              <a:gd name="connsiteX34" fmla="*/ 1231900 w 1549400"/>
              <a:gd name="connsiteY34" fmla="*/ 89820 h 750220"/>
              <a:gd name="connsiteX35" fmla="*/ 1250950 w 1549400"/>
              <a:gd name="connsiteY35" fmla="*/ 83470 h 750220"/>
              <a:gd name="connsiteX36" fmla="*/ 1276350 w 1549400"/>
              <a:gd name="connsiteY36" fmla="*/ 70770 h 750220"/>
              <a:gd name="connsiteX37" fmla="*/ 1320800 w 1549400"/>
              <a:gd name="connsiteY37" fmla="*/ 51720 h 750220"/>
              <a:gd name="connsiteX38" fmla="*/ 1339850 w 1549400"/>
              <a:gd name="connsiteY38" fmla="*/ 39020 h 750220"/>
              <a:gd name="connsiteX39" fmla="*/ 1403350 w 1549400"/>
              <a:gd name="connsiteY39" fmla="*/ 19970 h 750220"/>
              <a:gd name="connsiteX40" fmla="*/ 1479550 w 1549400"/>
              <a:gd name="connsiteY40" fmla="*/ 920 h 750220"/>
              <a:gd name="connsiteX41" fmla="*/ 1543050 w 1549400"/>
              <a:gd name="connsiteY41" fmla="*/ 7270 h 750220"/>
              <a:gd name="connsiteX42" fmla="*/ 1549400 w 1549400"/>
              <a:gd name="connsiteY42" fmla="*/ 26320 h 750220"/>
              <a:gd name="connsiteX43" fmla="*/ 1524000 w 1549400"/>
              <a:gd name="connsiteY43" fmla="*/ 58070 h 750220"/>
              <a:gd name="connsiteX44" fmla="*/ 1466850 w 1549400"/>
              <a:gd name="connsiteY44" fmla="*/ 70770 h 750220"/>
              <a:gd name="connsiteX45" fmla="*/ 1422400 w 1549400"/>
              <a:gd name="connsiteY45" fmla="*/ 77120 h 750220"/>
              <a:gd name="connsiteX46" fmla="*/ 1403350 w 1549400"/>
              <a:gd name="connsiteY46" fmla="*/ 89820 h 750220"/>
              <a:gd name="connsiteX47" fmla="*/ 1358900 w 1549400"/>
              <a:gd name="connsiteY47" fmla="*/ 96170 h 750220"/>
              <a:gd name="connsiteX48" fmla="*/ 1320800 w 1549400"/>
              <a:gd name="connsiteY48" fmla="*/ 108870 h 750220"/>
              <a:gd name="connsiteX49" fmla="*/ 1301750 w 1549400"/>
              <a:gd name="connsiteY49" fmla="*/ 115220 h 750220"/>
              <a:gd name="connsiteX50" fmla="*/ 1276350 w 1549400"/>
              <a:gd name="connsiteY50" fmla="*/ 127920 h 750220"/>
              <a:gd name="connsiteX51" fmla="*/ 1257300 w 1549400"/>
              <a:gd name="connsiteY51" fmla="*/ 140620 h 750220"/>
              <a:gd name="connsiteX52" fmla="*/ 1238250 w 1549400"/>
              <a:gd name="connsiteY52" fmla="*/ 146970 h 750220"/>
              <a:gd name="connsiteX53" fmla="*/ 1187450 w 1549400"/>
              <a:gd name="connsiteY53" fmla="*/ 166020 h 750220"/>
              <a:gd name="connsiteX54" fmla="*/ 1155700 w 1549400"/>
              <a:gd name="connsiteY54" fmla="*/ 172370 h 750220"/>
              <a:gd name="connsiteX55" fmla="*/ 1117600 w 1549400"/>
              <a:gd name="connsiteY55" fmla="*/ 185070 h 750220"/>
              <a:gd name="connsiteX56" fmla="*/ 1085850 w 1549400"/>
              <a:gd name="connsiteY56" fmla="*/ 191420 h 750220"/>
              <a:gd name="connsiteX57" fmla="*/ 1047750 w 1549400"/>
              <a:gd name="connsiteY57" fmla="*/ 204120 h 750220"/>
              <a:gd name="connsiteX58" fmla="*/ 996950 w 1549400"/>
              <a:gd name="connsiteY58" fmla="*/ 210470 h 750220"/>
              <a:gd name="connsiteX59" fmla="*/ 958850 w 1549400"/>
              <a:gd name="connsiteY59" fmla="*/ 223170 h 750220"/>
              <a:gd name="connsiteX60" fmla="*/ 939800 w 1549400"/>
              <a:gd name="connsiteY60" fmla="*/ 229520 h 750220"/>
              <a:gd name="connsiteX61" fmla="*/ 920750 w 1549400"/>
              <a:gd name="connsiteY61" fmla="*/ 242220 h 750220"/>
              <a:gd name="connsiteX62" fmla="*/ 876300 w 1549400"/>
              <a:gd name="connsiteY62" fmla="*/ 254920 h 750220"/>
              <a:gd name="connsiteX63" fmla="*/ 825500 w 1549400"/>
              <a:gd name="connsiteY63" fmla="*/ 293020 h 750220"/>
              <a:gd name="connsiteX64" fmla="*/ 781050 w 1549400"/>
              <a:gd name="connsiteY64" fmla="*/ 305720 h 750220"/>
              <a:gd name="connsiteX65" fmla="*/ 762000 w 1549400"/>
              <a:gd name="connsiteY65" fmla="*/ 318420 h 750220"/>
              <a:gd name="connsiteX66" fmla="*/ 742950 w 1549400"/>
              <a:gd name="connsiteY66" fmla="*/ 324770 h 750220"/>
              <a:gd name="connsiteX67" fmla="*/ 717550 w 1549400"/>
              <a:gd name="connsiteY67" fmla="*/ 337470 h 750220"/>
              <a:gd name="connsiteX68" fmla="*/ 698500 w 1549400"/>
              <a:gd name="connsiteY68" fmla="*/ 350170 h 750220"/>
              <a:gd name="connsiteX69" fmla="*/ 660400 w 1549400"/>
              <a:gd name="connsiteY69" fmla="*/ 362870 h 750220"/>
              <a:gd name="connsiteX70" fmla="*/ 641350 w 1549400"/>
              <a:gd name="connsiteY70" fmla="*/ 369220 h 750220"/>
              <a:gd name="connsiteX71" fmla="*/ 615950 w 1549400"/>
              <a:gd name="connsiteY71" fmla="*/ 375570 h 750220"/>
              <a:gd name="connsiteX72" fmla="*/ 577850 w 1549400"/>
              <a:gd name="connsiteY72" fmla="*/ 388270 h 750220"/>
              <a:gd name="connsiteX73" fmla="*/ 558800 w 1549400"/>
              <a:gd name="connsiteY73" fmla="*/ 394620 h 750220"/>
              <a:gd name="connsiteX74" fmla="*/ 508000 w 1549400"/>
              <a:gd name="connsiteY74" fmla="*/ 420020 h 750220"/>
              <a:gd name="connsiteX75" fmla="*/ 482600 w 1549400"/>
              <a:gd name="connsiteY75" fmla="*/ 426370 h 750220"/>
              <a:gd name="connsiteX76" fmla="*/ 425450 w 1549400"/>
              <a:gd name="connsiteY76" fmla="*/ 445420 h 750220"/>
              <a:gd name="connsiteX77" fmla="*/ 406400 w 1549400"/>
              <a:gd name="connsiteY77" fmla="*/ 451770 h 750220"/>
              <a:gd name="connsiteX78" fmla="*/ 387350 w 1549400"/>
              <a:gd name="connsiteY78" fmla="*/ 458120 h 750220"/>
              <a:gd name="connsiteX79" fmla="*/ 355600 w 1549400"/>
              <a:gd name="connsiteY79" fmla="*/ 464470 h 750220"/>
              <a:gd name="connsiteX80" fmla="*/ 317500 w 1549400"/>
              <a:gd name="connsiteY80" fmla="*/ 477170 h 750220"/>
              <a:gd name="connsiteX81" fmla="*/ 298450 w 1549400"/>
              <a:gd name="connsiteY81" fmla="*/ 483520 h 750220"/>
              <a:gd name="connsiteX82" fmla="*/ 279400 w 1549400"/>
              <a:gd name="connsiteY82" fmla="*/ 489870 h 750220"/>
              <a:gd name="connsiteX83" fmla="*/ 260350 w 1549400"/>
              <a:gd name="connsiteY83" fmla="*/ 502570 h 750220"/>
              <a:gd name="connsiteX84" fmla="*/ 241300 w 1549400"/>
              <a:gd name="connsiteY84" fmla="*/ 508920 h 750220"/>
              <a:gd name="connsiteX85" fmla="*/ 222250 w 1549400"/>
              <a:gd name="connsiteY85" fmla="*/ 521620 h 750220"/>
              <a:gd name="connsiteX86" fmla="*/ 196850 w 1549400"/>
              <a:gd name="connsiteY86" fmla="*/ 534320 h 750220"/>
              <a:gd name="connsiteX87" fmla="*/ 165100 w 1549400"/>
              <a:gd name="connsiteY87" fmla="*/ 559720 h 750220"/>
              <a:gd name="connsiteX88" fmla="*/ 127000 w 1549400"/>
              <a:gd name="connsiteY88" fmla="*/ 585120 h 750220"/>
              <a:gd name="connsiteX0" fmla="*/ 165100 w 1549400"/>
              <a:gd name="connsiteY0" fmla="*/ 559720 h 750220"/>
              <a:gd name="connsiteX1" fmla="*/ 0 w 1549400"/>
              <a:gd name="connsiteY1" fmla="*/ 750220 h 750220"/>
              <a:gd name="connsiteX2" fmla="*/ 6350 w 1549400"/>
              <a:gd name="connsiteY2" fmla="*/ 661320 h 750220"/>
              <a:gd name="connsiteX3" fmla="*/ 19050 w 1549400"/>
              <a:gd name="connsiteY3" fmla="*/ 623220 h 750220"/>
              <a:gd name="connsiteX4" fmla="*/ 50800 w 1549400"/>
              <a:gd name="connsiteY4" fmla="*/ 496220 h 750220"/>
              <a:gd name="connsiteX5" fmla="*/ 69850 w 1549400"/>
              <a:gd name="connsiteY5" fmla="*/ 483520 h 750220"/>
              <a:gd name="connsiteX6" fmla="*/ 120650 w 1549400"/>
              <a:gd name="connsiteY6" fmla="*/ 470820 h 750220"/>
              <a:gd name="connsiteX7" fmla="*/ 158750 w 1549400"/>
              <a:gd name="connsiteY7" fmla="*/ 445420 h 750220"/>
              <a:gd name="connsiteX8" fmla="*/ 203200 w 1549400"/>
              <a:gd name="connsiteY8" fmla="*/ 426370 h 750220"/>
              <a:gd name="connsiteX9" fmla="*/ 222250 w 1549400"/>
              <a:gd name="connsiteY9" fmla="*/ 420020 h 750220"/>
              <a:gd name="connsiteX10" fmla="*/ 260350 w 1549400"/>
              <a:gd name="connsiteY10" fmla="*/ 394620 h 750220"/>
              <a:gd name="connsiteX11" fmla="*/ 279400 w 1549400"/>
              <a:gd name="connsiteY11" fmla="*/ 381920 h 750220"/>
              <a:gd name="connsiteX12" fmla="*/ 330200 w 1549400"/>
              <a:gd name="connsiteY12" fmla="*/ 350170 h 750220"/>
              <a:gd name="connsiteX13" fmla="*/ 355600 w 1549400"/>
              <a:gd name="connsiteY13" fmla="*/ 337470 h 750220"/>
              <a:gd name="connsiteX14" fmla="*/ 374650 w 1549400"/>
              <a:gd name="connsiteY14" fmla="*/ 318420 h 750220"/>
              <a:gd name="connsiteX15" fmla="*/ 393700 w 1549400"/>
              <a:gd name="connsiteY15" fmla="*/ 312070 h 750220"/>
              <a:gd name="connsiteX16" fmla="*/ 412750 w 1549400"/>
              <a:gd name="connsiteY16" fmla="*/ 299370 h 750220"/>
              <a:gd name="connsiteX17" fmla="*/ 431800 w 1549400"/>
              <a:gd name="connsiteY17" fmla="*/ 293020 h 750220"/>
              <a:gd name="connsiteX18" fmla="*/ 488950 w 1549400"/>
              <a:gd name="connsiteY18" fmla="*/ 280320 h 750220"/>
              <a:gd name="connsiteX19" fmla="*/ 577850 w 1549400"/>
              <a:gd name="connsiteY19" fmla="*/ 267620 h 750220"/>
              <a:gd name="connsiteX20" fmla="*/ 647700 w 1549400"/>
              <a:gd name="connsiteY20" fmla="*/ 254920 h 750220"/>
              <a:gd name="connsiteX21" fmla="*/ 685800 w 1549400"/>
              <a:gd name="connsiteY21" fmla="*/ 242220 h 750220"/>
              <a:gd name="connsiteX22" fmla="*/ 711200 w 1549400"/>
              <a:gd name="connsiteY22" fmla="*/ 235870 h 750220"/>
              <a:gd name="connsiteX23" fmla="*/ 755650 w 1549400"/>
              <a:gd name="connsiteY23" fmla="*/ 216820 h 750220"/>
              <a:gd name="connsiteX24" fmla="*/ 806450 w 1549400"/>
              <a:gd name="connsiteY24" fmla="*/ 204120 h 750220"/>
              <a:gd name="connsiteX25" fmla="*/ 857250 w 1549400"/>
              <a:gd name="connsiteY25" fmla="*/ 178720 h 750220"/>
              <a:gd name="connsiteX26" fmla="*/ 914400 w 1549400"/>
              <a:gd name="connsiteY26" fmla="*/ 166020 h 750220"/>
              <a:gd name="connsiteX27" fmla="*/ 971550 w 1549400"/>
              <a:gd name="connsiteY27" fmla="*/ 159670 h 750220"/>
              <a:gd name="connsiteX28" fmla="*/ 1003300 w 1549400"/>
              <a:gd name="connsiteY28" fmla="*/ 153320 h 750220"/>
              <a:gd name="connsiteX29" fmla="*/ 1028700 w 1549400"/>
              <a:gd name="connsiteY29" fmla="*/ 146970 h 750220"/>
              <a:gd name="connsiteX30" fmla="*/ 1085850 w 1549400"/>
              <a:gd name="connsiteY30" fmla="*/ 140620 h 750220"/>
              <a:gd name="connsiteX31" fmla="*/ 1104900 w 1549400"/>
              <a:gd name="connsiteY31" fmla="*/ 134270 h 750220"/>
              <a:gd name="connsiteX32" fmla="*/ 1143000 w 1549400"/>
              <a:gd name="connsiteY32" fmla="*/ 127920 h 750220"/>
              <a:gd name="connsiteX33" fmla="*/ 1174750 w 1549400"/>
              <a:gd name="connsiteY33" fmla="*/ 108870 h 750220"/>
              <a:gd name="connsiteX34" fmla="*/ 1231900 w 1549400"/>
              <a:gd name="connsiteY34" fmla="*/ 89820 h 750220"/>
              <a:gd name="connsiteX35" fmla="*/ 1250950 w 1549400"/>
              <a:gd name="connsiteY35" fmla="*/ 83470 h 750220"/>
              <a:gd name="connsiteX36" fmla="*/ 1276350 w 1549400"/>
              <a:gd name="connsiteY36" fmla="*/ 70770 h 750220"/>
              <a:gd name="connsiteX37" fmla="*/ 1320800 w 1549400"/>
              <a:gd name="connsiteY37" fmla="*/ 51720 h 750220"/>
              <a:gd name="connsiteX38" fmla="*/ 1339850 w 1549400"/>
              <a:gd name="connsiteY38" fmla="*/ 39020 h 750220"/>
              <a:gd name="connsiteX39" fmla="*/ 1403350 w 1549400"/>
              <a:gd name="connsiteY39" fmla="*/ 19970 h 750220"/>
              <a:gd name="connsiteX40" fmla="*/ 1479550 w 1549400"/>
              <a:gd name="connsiteY40" fmla="*/ 920 h 750220"/>
              <a:gd name="connsiteX41" fmla="*/ 1543050 w 1549400"/>
              <a:gd name="connsiteY41" fmla="*/ 7270 h 750220"/>
              <a:gd name="connsiteX42" fmla="*/ 1549400 w 1549400"/>
              <a:gd name="connsiteY42" fmla="*/ 26320 h 750220"/>
              <a:gd name="connsiteX43" fmla="*/ 1524000 w 1549400"/>
              <a:gd name="connsiteY43" fmla="*/ 58070 h 750220"/>
              <a:gd name="connsiteX44" fmla="*/ 1466850 w 1549400"/>
              <a:gd name="connsiteY44" fmla="*/ 70770 h 750220"/>
              <a:gd name="connsiteX45" fmla="*/ 1422400 w 1549400"/>
              <a:gd name="connsiteY45" fmla="*/ 77120 h 750220"/>
              <a:gd name="connsiteX46" fmla="*/ 1403350 w 1549400"/>
              <a:gd name="connsiteY46" fmla="*/ 89820 h 750220"/>
              <a:gd name="connsiteX47" fmla="*/ 1358900 w 1549400"/>
              <a:gd name="connsiteY47" fmla="*/ 96170 h 750220"/>
              <a:gd name="connsiteX48" fmla="*/ 1320800 w 1549400"/>
              <a:gd name="connsiteY48" fmla="*/ 108870 h 750220"/>
              <a:gd name="connsiteX49" fmla="*/ 1301750 w 1549400"/>
              <a:gd name="connsiteY49" fmla="*/ 115220 h 750220"/>
              <a:gd name="connsiteX50" fmla="*/ 1276350 w 1549400"/>
              <a:gd name="connsiteY50" fmla="*/ 127920 h 750220"/>
              <a:gd name="connsiteX51" fmla="*/ 1257300 w 1549400"/>
              <a:gd name="connsiteY51" fmla="*/ 140620 h 750220"/>
              <a:gd name="connsiteX52" fmla="*/ 1238250 w 1549400"/>
              <a:gd name="connsiteY52" fmla="*/ 146970 h 750220"/>
              <a:gd name="connsiteX53" fmla="*/ 1187450 w 1549400"/>
              <a:gd name="connsiteY53" fmla="*/ 166020 h 750220"/>
              <a:gd name="connsiteX54" fmla="*/ 1155700 w 1549400"/>
              <a:gd name="connsiteY54" fmla="*/ 172370 h 750220"/>
              <a:gd name="connsiteX55" fmla="*/ 1117600 w 1549400"/>
              <a:gd name="connsiteY55" fmla="*/ 185070 h 750220"/>
              <a:gd name="connsiteX56" fmla="*/ 1085850 w 1549400"/>
              <a:gd name="connsiteY56" fmla="*/ 191420 h 750220"/>
              <a:gd name="connsiteX57" fmla="*/ 1047750 w 1549400"/>
              <a:gd name="connsiteY57" fmla="*/ 204120 h 750220"/>
              <a:gd name="connsiteX58" fmla="*/ 996950 w 1549400"/>
              <a:gd name="connsiteY58" fmla="*/ 210470 h 750220"/>
              <a:gd name="connsiteX59" fmla="*/ 958850 w 1549400"/>
              <a:gd name="connsiteY59" fmla="*/ 223170 h 750220"/>
              <a:gd name="connsiteX60" fmla="*/ 939800 w 1549400"/>
              <a:gd name="connsiteY60" fmla="*/ 229520 h 750220"/>
              <a:gd name="connsiteX61" fmla="*/ 920750 w 1549400"/>
              <a:gd name="connsiteY61" fmla="*/ 242220 h 750220"/>
              <a:gd name="connsiteX62" fmla="*/ 876300 w 1549400"/>
              <a:gd name="connsiteY62" fmla="*/ 254920 h 750220"/>
              <a:gd name="connsiteX63" fmla="*/ 825500 w 1549400"/>
              <a:gd name="connsiteY63" fmla="*/ 293020 h 750220"/>
              <a:gd name="connsiteX64" fmla="*/ 781050 w 1549400"/>
              <a:gd name="connsiteY64" fmla="*/ 305720 h 750220"/>
              <a:gd name="connsiteX65" fmla="*/ 762000 w 1549400"/>
              <a:gd name="connsiteY65" fmla="*/ 318420 h 750220"/>
              <a:gd name="connsiteX66" fmla="*/ 742950 w 1549400"/>
              <a:gd name="connsiteY66" fmla="*/ 324770 h 750220"/>
              <a:gd name="connsiteX67" fmla="*/ 717550 w 1549400"/>
              <a:gd name="connsiteY67" fmla="*/ 337470 h 750220"/>
              <a:gd name="connsiteX68" fmla="*/ 698500 w 1549400"/>
              <a:gd name="connsiteY68" fmla="*/ 350170 h 750220"/>
              <a:gd name="connsiteX69" fmla="*/ 660400 w 1549400"/>
              <a:gd name="connsiteY69" fmla="*/ 362870 h 750220"/>
              <a:gd name="connsiteX70" fmla="*/ 641350 w 1549400"/>
              <a:gd name="connsiteY70" fmla="*/ 369220 h 750220"/>
              <a:gd name="connsiteX71" fmla="*/ 615950 w 1549400"/>
              <a:gd name="connsiteY71" fmla="*/ 375570 h 750220"/>
              <a:gd name="connsiteX72" fmla="*/ 577850 w 1549400"/>
              <a:gd name="connsiteY72" fmla="*/ 388270 h 750220"/>
              <a:gd name="connsiteX73" fmla="*/ 558800 w 1549400"/>
              <a:gd name="connsiteY73" fmla="*/ 394620 h 750220"/>
              <a:gd name="connsiteX74" fmla="*/ 508000 w 1549400"/>
              <a:gd name="connsiteY74" fmla="*/ 420020 h 750220"/>
              <a:gd name="connsiteX75" fmla="*/ 482600 w 1549400"/>
              <a:gd name="connsiteY75" fmla="*/ 426370 h 750220"/>
              <a:gd name="connsiteX76" fmla="*/ 425450 w 1549400"/>
              <a:gd name="connsiteY76" fmla="*/ 445420 h 750220"/>
              <a:gd name="connsiteX77" fmla="*/ 406400 w 1549400"/>
              <a:gd name="connsiteY77" fmla="*/ 451770 h 750220"/>
              <a:gd name="connsiteX78" fmla="*/ 387350 w 1549400"/>
              <a:gd name="connsiteY78" fmla="*/ 458120 h 750220"/>
              <a:gd name="connsiteX79" fmla="*/ 355600 w 1549400"/>
              <a:gd name="connsiteY79" fmla="*/ 464470 h 750220"/>
              <a:gd name="connsiteX80" fmla="*/ 317500 w 1549400"/>
              <a:gd name="connsiteY80" fmla="*/ 477170 h 750220"/>
              <a:gd name="connsiteX81" fmla="*/ 298450 w 1549400"/>
              <a:gd name="connsiteY81" fmla="*/ 483520 h 750220"/>
              <a:gd name="connsiteX82" fmla="*/ 279400 w 1549400"/>
              <a:gd name="connsiteY82" fmla="*/ 489870 h 750220"/>
              <a:gd name="connsiteX83" fmla="*/ 260350 w 1549400"/>
              <a:gd name="connsiteY83" fmla="*/ 502570 h 750220"/>
              <a:gd name="connsiteX84" fmla="*/ 241300 w 1549400"/>
              <a:gd name="connsiteY84" fmla="*/ 508920 h 750220"/>
              <a:gd name="connsiteX85" fmla="*/ 222250 w 1549400"/>
              <a:gd name="connsiteY85" fmla="*/ 521620 h 750220"/>
              <a:gd name="connsiteX86" fmla="*/ 196850 w 1549400"/>
              <a:gd name="connsiteY86" fmla="*/ 534320 h 750220"/>
              <a:gd name="connsiteX87" fmla="*/ 165100 w 1549400"/>
              <a:gd name="connsiteY87" fmla="*/ 559720 h 750220"/>
              <a:gd name="connsiteX0" fmla="*/ 196850 w 1549400"/>
              <a:gd name="connsiteY0" fmla="*/ 534320 h 750220"/>
              <a:gd name="connsiteX1" fmla="*/ 0 w 1549400"/>
              <a:gd name="connsiteY1" fmla="*/ 750220 h 750220"/>
              <a:gd name="connsiteX2" fmla="*/ 6350 w 1549400"/>
              <a:gd name="connsiteY2" fmla="*/ 661320 h 750220"/>
              <a:gd name="connsiteX3" fmla="*/ 19050 w 1549400"/>
              <a:gd name="connsiteY3" fmla="*/ 623220 h 750220"/>
              <a:gd name="connsiteX4" fmla="*/ 50800 w 1549400"/>
              <a:gd name="connsiteY4" fmla="*/ 496220 h 750220"/>
              <a:gd name="connsiteX5" fmla="*/ 69850 w 1549400"/>
              <a:gd name="connsiteY5" fmla="*/ 483520 h 750220"/>
              <a:gd name="connsiteX6" fmla="*/ 120650 w 1549400"/>
              <a:gd name="connsiteY6" fmla="*/ 470820 h 750220"/>
              <a:gd name="connsiteX7" fmla="*/ 158750 w 1549400"/>
              <a:gd name="connsiteY7" fmla="*/ 445420 h 750220"/>
              <a:gd name="connsiteX8" fmla="*/ 203200 w 1549400"/>
              <a:gd name="connsiteY8" fmla="*/ 426370 h 750220"/>
              <a:gd name="connsiteX9" fmla="*/ 222250 w 1549400"/>
              <a:gd name="connsiteY9" fmla="*/ 420020 h 750220"/>
              <a:gd name="connsiteX10" fmla="*/ 260350 w 1549400"/>
              <a:gd name="connsiteY10" fmla="*/ 394620 h 750220"/>
              <a:gd name="connsiteX11" fmla="*/ 279400 w 1549400"/>
              <a:gd name="connsiteY11" fmla="*/ 381920 h 750220"/>
              <a:gd name="connsiteX12" fmla="*/ 330200 w 1549400"/>
              <a:gd name="connsiteY12" fmla="*/ 350170 h 750220"/>
              <a:gd name="connsiteX13" fmla="*/ 355600 w 1549400"/>
              <a:gd name="connsiteY13" fmla="*/ 337470 h 750220"/>
              <a:gd name="connsiteX14" fmla="*/ 374650 w 1549400"/>
              <a:gd name="connsiteY14" fmla="*/ 318420 h 750220"/>
              <a:gd name="connsiteX15" fmla="*/ 393700 w 1549400"/>
              <a:gd name="connsiteY15" fmla="*/ 312070 h 750220"/>
              <a:gd name="connsiteX16" fmla="*/ 412750 w 1549400"/>
              <a:gd name="connsiteY16" fmla="*/ 299370 h 750220"/>
              <a:gd name="connsiteX17" fmla="*/ 431800 w 1549400"/>
              <a:gd name="connsiteY17" fmla="*/ 293020 h 750220"/>
              <a:gd name="connsiteX18" fmla="*/ 488950 w 1549400"/>
              <a:gd name="connsiteY18" fmla="*/ 280320 h 750220"/>
              <a:gd name="connsiteX19" fmla="*/ 577850 w 1549400"/>
              <a:gd name="connsiteY19" fmla="*/ 267620 h 750220"/>
              <a:gd name="connsiteX20" fmla="*/ 647700 w 1549400"/>
              <a:gd name="connsiteY20" fmla="*/ 254920 h 750220"/>
              <a:gd name="connsiteX21" fmla="*/ 685800 w 1549400"/>
              <a:gd name="connsiteY21" fmla="*/ 242220 h 750220"/>
              <a:gd name="connsiteX22" fmla="*/ 711200 w 1549400"/>
              <a:gd name="connsiteY22" fmla="*/ 235870 h 750220"/>
              <a:gd name="connsiteX23" fmla="*/ 755650 w 1549400"/>
              <a:gd name="connsiteY23" fmla="*/ 216820 h 750220"/>
              <a:gd name="connsiteX24" fmla="*/ 806450 w 1549400"/>
              <a:gd name="connsiteY24" fmla="*/ 204120 h 750220"/>
              <a:gd name="connsiteX25" fmla="*/ 857250 w 1549400"/>
              <a:gd name="connsiteY25" fmla="*/ 178720 h 750220"/>
              <a:gd name="connsiteX26" fmla="*/ 914400 w 1549400"/>
              <a:gd name="connsiteY26" fmla="*/ 166020 h 750220"/>
              <a:gd name="connsiteX27" fmla="*/ 971550 w 1549400"/>
              <a:gd name="connsiteY27" fmla="*/ 159670 h 750220"/>
              <a:gd name="connsiteX28" fmla="*/ 1003300 w 1549400"/>
              <a:gd name="connsiteY28" fmla="*/ 153320 h 750220"/>
              <a:gd name="connsiteX29" fmla="*/ 1028700 w 1549400"/>
              <a:gd name="connsiteY29" fmla="*/ 146970 h 750220"/>
              <a:gd name="connsiteX30" fmla="*/ 1085850 w 1549400"/>
              <a:gd name="connsiteY30" fmla="*/ 140620 h 750220"/>
              <a:gd name="connsiteX31" fmla="*/ 1104900 w 1549400"/>
              <a:gd name="connsiteY31" fmla="*/ 134270 h 750220"/>
              <a:gd name="connsiteX32" fmla="*/ 1143000 w 1549400"/>
              <a:gd name="connsiteY32" fmla="*/ 127920 h 750220"/>
              <a:gd name="connsiteX33" fmla="*/ 1174750 w 1549400"/>
              <a:gd name="connsiteY33" fmla="*/ 108870 h 750220"/>
              <a:gd name="connsiteX34" fmla="*/ 1231900 w 1549400"/>
              <a:gd name="connsiteY34" fmla="*/ 89820 h 750220"/>
              <a:gd name="connsiteX35" fmla="*/ 1250950 w 1549400"/>
              <a:gd name="connsiteY35" fmla="*/ 83470 h 750220"/>
              <a:gd name="connsiteX36" fmla="*/ 1276350 w 1549400"/>
              <a:gd name="connsiteY36" fmla="*/ 70770 h 750220"/>
              <a:gd name="connsiteX37" fmla="*/ 1320800 w 1549400"/>
              <a:gd name="connsiteY37" fmla="*/ 51720 h 750220"/>
              <a:gd name="connsiteX38" fmla="*/ 1339850 w 1549400"/>
              <a:gd name="connsiteY38" fmla="*/ 39020 h 750220"/>
              <a:gd name="connsiteX39" fmla="*/ 1403350 w 1549400"/>
              <a:gd name="connsiteY39" fmla="*/ 19970 h 750220"/>
              <a:gd name="connsiteX40" fmla="*/ 1479550 w 1549400"/>
              <a:gd name="connsiteY40" fmla="*/ 920 h 750220"/>
              <a:gd name="connsiteX41" fmla="*/ 1543050 w 1549400"/>
              <a:gd name="connsiteY41" fmla="*/ 7270 h 750220"/>
              <a:gd name="connsiteX42" fmla="*/ 1549400 w 1549400"/>
              <a:gd name="connsiteY42" fmla="*/ 26320 h 750220"/>
              <a:gd name="connsiteX43" fmla="*/ 1524000 w 1549400"/>
              <a:gd name="connsiteY43" fmla="*/ 58070 h 750220"/>
              <a:gd name="connsiteX44" fmla="*/ 1466850 w 1549400"/>
              <a:gd name="connsiteY44" fmla="*/ 70770 h 750220"/>
              <a:gd name="connsiteX45" fmla="*/ 1422400 w 1549400"/>
              <a:gd name="connsiteY45" fmla="*/ 77120 h 750220"/>
              <a:gd name="connsiteX46" fmla="*/ 1403350 w 1549400"/>
              <a:gd name="connsiteY46" fmla="*/ 89820 h 750220"/>
              <a:gd name="connsiteX47" fmla="*/ 1358900 w 1549400"/>
              <a:gd name="connsiteY47" fmla="*/ 96170 h 750220"/>
              <a:gd name="connsiteX48" fmla="*/ 1320800 w 1549400"/>
              <a:gd name="connsiteY48" fmla="*/ 108870 h 750220"/>
              <a:gd name="connsiteX49" fmla="*/ 1301750 w 1549400"/>
              <a:gd name="connsiteY49" fmla="*/ 115220 h 750220"/>
              <a:gd name="connsiteX50" fmla="*/ 1276350 w 1549400"/>
              <a:gd name="connsiteY50" fmla="*/ 127920 h 750220"/>
              <a:gd name="connsiteX51" fmla="*/ 1257300 w 1549400"/>
              <a:gd name="connsiteY51" fmla="*/ 140620 h 750220"/>
              <a:gd name="connsiteX52" fmla="*/ 1238250 w 1549400"/>
              <a:gd name="connsiteY52" fmla="*/ 146970 h 750220"/>
              <a:gd name="connsiteX53" fmla="*/ 1187450 w 1549400"/>
              <a:gd name="connsiteY53" fmla="*/ 166020 h 750220"/>
              <a:gd name="connsiteX54" fmla="*/ 1155700 w 1549400"/>
              <a:gd name="connsiteY54" fmla="*/ 172370 h 750220"/>
              <a:gd name="connsiteX55" fmla="*/ 1117600 w 1549400"/>
              <a:gd name="connsiteY55" fmla="*/ 185070 h 750220"/>
              <a:gd name="connsiteX56" fmla="*/ 1085850 w 1549400"/>
              <a:gd name="connsiteY56" fmla="*/ 191420 h 750220"/>
              <a:gd name="connsiteX57" fmla="*/ 1047750 w 1549400"/>
              <a:gd name="connsiteY57" fmla="*/ 204120 h 750220"/>
              <a:gd name="connsiteX58" fmla="*/ 996950 w 1549400"/>
              <a:gd name="connsiteY58" fmla="*/ 210470 h 750220"/>
              <a:gd name="connsiteX59" fmla="*/ 958850 w 1549400"/>
              <a:gd name="connsiteY59" fmla="*/ 223170 h 750220"/>
              <a:gd name="connsiteX60" fmla="*/ 939800 w 1549400"/>
              <a:gd name="connsiteY60" fmla="*/ 229520 h 750220"/>
              <a:gd name="connsiteX61" fmla="*/ 920750 w 1549400"/>
              <a:gd name="connsiteY61" fmla="*/ 242220 h 750220"/>
              <a:gd name="connsiteX62" fmla="*/ 876300 w 1549400"/>
              <a:gd name="connsiteY62" fmla="*/ 254920 h 750220"/>
              <a:gd name="connsiteX63" fmla="*/ 825500 w 1549400"/>
              <a:gd name="connsiteY63" fmla="*/ 293020 h 750220"/>
              <a:gd name="connsiteX64" fmla="*/ 781050 w 1549400"/>
              <a:gd name="connsiteY64" fmla="*/ 305720 h 750220"/>
              <a:gd name="connsiteX65" fmla="*/ 762000 w 1549400"/>
              <a:gd name="connsiteY65" fmla="*/ 318420 h 750220"/>
              <a:gd name="connsiteX66" fmla="*/ 742950 w 1549400"/>
              <a:gd name="connsiteY66" fmla="*/ 324770 h 750220"/>
              <a:gd name="connsiteX67" fmla="*/ 717550 w 1549400"/>
              <a:gd name="connsiteY67" fmla="*/ 337470 h 750220"/>
              <a:gd name="connsiteX68" fmla="*/ 698500 w 1549400"/>
              <a:gd name="connsiteY68" fmla="*/ 350170 h 750220"/>
              <a:gd name="connsiteX69" fmla="*/ 660400 w 1549400"/>
              <a:gd name="connsiteY69" fmla="*/ 362870 h 750220"/>
              <a:gd name="connsiteX70" fmla="*/ 641350 w 1549400"/>
              <a:gd name="connsiteY70" fmla="*/ 369220 h 750220"/>
              <a:gd name="connsiteX71" fmla="*/ 615950 w 1549400"/>
              <a:gd name="connsiteY71" fmla="*/ 375570 h 750220"/>
              <a:gd name="connsiteX72" fmla="*/ 577850 w 1549400"/>
              <a:gd name="connsiteY72" fmla="*/ 388270 h 750220"/>
              <a:gd name="connsiteX73" fmla="*/ 558800 w 1549400"/>
              <a:gd name="connsiteY73" fmla="*/ 394620 h 750220"/>
              <a:gd name="connsiteX74" fmla="*/ 508000 w 1549400"/>
              <a:gd name="connsiteY74" fmla="*/ 420020 h 750220"/>
              <a:gd name="connsiteX75" fmla="*/ 482600 w 1549400"/>
              <a:gd name="connsiteY75" fmla="*/ 426370 h 750220"/>
              <a:gd name="connsiteX76" fmla="*/ 425450 w 1549400"/>
              <a:gd name="connsiteY76" fmla="*/ 445420 h 750220"/>
              <a:gd name="connsiteX77" fmla="*/ 406400 w 1549400"/>
              <a:gd name="connsiteY77" fmla="*/ 451770 h 750220"/>
              <a:gd name="connsiteX78" fmla="*/ 387350 w 1549400"/>
              <a:gd name="connsiteY78" fmla="*/ 458120 h 750220"/>
              <a:gd name="connsiteX79" fmla="*/ 355600 w 1549400"/>
              <a:gd name="connsiteY79" fmla="*/ 464470 h 750220"/>
              <a:gd name="connsiteX80" fmla="*/ 317500 w 1549400"/>
              <a:gd name="connsiteY80" fmla="*/ 477170 h 750220"/>
              <a:gd name="connsiteX81" fmla="*/ 298450 w 1549400"/>
              <a:gd name="connsiteY81" fmla="*/ 483520 h 750220"/>
              <a:gd name="connsiteX82" fmla="*/ 279400 w 1549400"/>
              <a:gd name="connsiteY82" fmla="*/ 489870 h 750220"/>
              <a:gd name="connsiteX83" fmla="*/ 260350 w 1549400"/>
              <a:gd name="connsiteY83" fmla="*/ 502570 h 750220"/>
              <a:gd name="connsiteX84" fmla="*/ 241300 w 1549400"/>
              <a:gd name="connsiteY84" fmla="*/ 508920 h 750220"/>
              <a:gd name="connsiteX85" fmla="*/ 222250 w 1549400"/>
              <a:gd name="connsiteY85" fmla="*/ 521620 h 750220"/>
              <a:gd name="connsiteX86" fmla="*/ 196850 w 1549400"/>
              <a:gd name="connsiteY86" fmla="*/ 534320 h 750220"/>
              <a:gd name="connsiteX0" fmla="*/ 222250 w 1549400"/>
              <a:gd name="connsiteY0" fmla="*/ 521620 h 750220"/>
              <a:gd name="connsiteX1" fmla="*/ 0 w 1549400"/>
              <a:gd name="connsiteY1" fmla="*/ 750220 h 750220"/>
              <a:gd name="connsiteX2" fmla="*/ 6350 w 1549400"/>
              <a:gd name="connsiteY2" fmla="*/ 661320 h 750220"/>
              <a:gd name="connsiteX3" fmla="*/ 19050 w 1549400"/>
              <a:gd name="connsiteY3" fmla="*/ 623220 h 750220"/>
              <a:gd name="connsiteX4" fmla="*/ 50800 w 1549400"/>
              <a:gd name="connsiteY4" fmla="*/ 496220 h 750220"/>
              <a:gd name="connsiteX5" fmla="*/ 69850 w 1549400"/>
              <a:gd name="connsiteY5" fmla="*/ 483520 h 750220"/>
              <a:gd name="connsiteX6" fmla="*/ 120650 w 1549400"/>
              <a:gd name="connsiteY6" fmla="*/ 470820 h 750220"/>
              <a:gd name="connsiteX7" fmla="*/ 158750 w 1549400"/>
              <a:gd name="connsiteY7" fmla="*/ 445420 h 750220"/>
              <a:gd name="connsiteX8" fmla="*/ 203200 w 1549400"/>
              <a:gd name="connsiteY8" fmla="*/ 426370 h 750220"/>
              <a:gd name="connsiteX9" fmla="*/ 222250 w 1549400"/>
              <a:gd name="connsiteY9" fmla="*/ 420020 h 750220"/>
              <a:gd name="connsiteX10" fmla="*/ 260350 w 1549400"/>
              <a:gd name="connsiteY10" fmla="*/ 394620 h 750220"/>
              <a:gd name="connsiteX11" fmla="*/ 279400 w 1549400"/>
              <a:gd name="connsiteY11" fmla="*/ 381920 h 750220"/>
              <a:gd name="connsiteX12" fmla="*/ 330200 w 1549400"/>
              <a:gd name="connsiteY12" fmla="*/ 350170 h 750220"/>
              <a:gd name="connsiteX13" fmla="*/ 355600 w 1549400"/>
              <a:gd name="connsiteY13" fmla="*/ 337470 h 750220"/>
              <a:gd name="connsiteX14" fmla="*/ 374650 w 1549400"/>
              <a:gd name="connsiteY14" fmla="*/ 318420 h 750220"/>
              <a:gd name="connsiteX15" fmla="*/ 393700 w 1549400"/>
              <a:gd name="connsiteY15" fmla="*/ 312070 h 750220"/>
              <a:gd name="connsiteX16" fmla="*/ 412750 w 1549400"/>
              <a:gd name="connsiteY16" fmla="*/ 299370 h 750220"/>
              <a:gd name="connsiteX17" fmla="*/ 431800 w 1549400"/>
              <a:gd name="connsiteY17" fmla="*/ 293020 h 750220"/>
              <a:gd name="connsiteX18" fmla="*/ 488950 w 1549400"/>
              <a:gd name="connsiteY18" fmla="*/ 280320 h 750220"/>
              <a:gd name="connsiteX19" fmla="*/ 577850 w 1549400"/>
              <a:gd name="connsiteY19" fmla="*/ 267620 h 750220"/>
              <a:gd name="connsiteX20" fmla="*/ 647700 w 1549400"/>
              <a:gd name="connsiteY20" fmla="*/ 254920 h 750220"/>
              <a:gd name="connsiteX21" fmla="*/ 685800 w 1549400"/>
              <a:gd name="connsiteY21" fmla="*/ 242220 h 750220"/>
              <a:gd name="connsiteX22" fmla="*/ 711200 w 1549400"/>
              <a:gd name="connsiteY22" fmla="*/ 235870 h 750220"/>
              <a:gd name="connsiteX23" fmla="*/ 755650 w 1549400"/>
              <a:gd name="connsiteY23" fmla="*/ 216820 h 750220"/>
              <a:gd name="connsiteX24" fmla="*/ 806450 w 1549400"/>
              <a:gd name="connsiteY24" fmla="*/ 204120 h 750220"/>
              <a:gd name="connsiteX25" fmla="*/ 857250 w 1549400"/>
              <a:gd name="connsiteY25" fmla="*/ 178720 h 750220"/>
              <a:gd name="connsiteX26" fmla="*/ 914400 w 1549400"/>
              <a:gd name="connsiteY26" fmla="*/ 166020 h 750220"/>
              <a:gd name="connsiteX27" fmla="*/ 971550 w 1549400"/>
              <a:gd name="connsiteY27" fmla="*/ 159670 h 750220"/>
              <a:gd name="connsiteX28" fmla="*/ 1003300 w 1549400"/>
              <a:gd name="connsiteY28" fmla="*/ 153320 h 750220"/>
              <a:gd name="connsiteX29" fmla="*/ 1028700 w 1549400"/>
              <a:gd name="connsiteY29" fmla="*/ 146970 h 750220"/>
              <a:gd name="connsiteX30" fmla="*/ 1085850 w 1549400"/>
              <a:gd name="connsiteY30" fmla="*/ 140620 h 750220"/>
              <a:gd name="connsiteX31" fmla="*/ 1104900 w 1549400"/>
              <a:gd name="connsiteY31" fmla="*/ 134270 h 750220"/>
              <a:gd name="connsiteX32" fmla="*/ 1143000 w 1549400"/>
              <a:gd name="connsiteY32" fmla="*/ 127920 h 750220"/>
              <a:gd name="connsiteX33" fmla="*/ 1174750 w 1549400"/>
              <a:gd name="connsiteY33" fmla="*/ 108870 h 750220"/>
              <a:gd name="connsiteX34" fmla="*/ 1231900 w 1549400"/>
              <a:gd name="connsiteY34" fmla="*/ 89820 h 750220"/>
              <a:gd name="connsiteX35" fmla="*/ 1250950 w 1549400"/>
              <a:gd name="connsiteY35" fmla="*/ 83470 h 750220"/>
              <a:gd name="connsiteX36" fmla="*/ 1276350 w 1549400"/>
              <a:gd name="connsiteY36" fmla="*/ 70770 h 750220"/>
              <a:gd name="connsiteX37" fmla="*/ 1320800 w 1549400"/>
              <a:gd name="connsiteY37" fmla="*/ 51720 h 750220"/>
              <a:gd name="connsiteX38" fmla="*/ 1339850 w 1549400"/>
              <a:gd name="connsiteY38" fmla="*/ 39020 h 750220"/>
              <a:gd name="connsiteX39" fmla="*/ 1403350 w 1549400"/>
              <a:gd name="connsiteY39" fmla="*/ 19970 h 750220"/>
              <a:gd name="connsiteX40" fmla="*/ 1479550 w 1549400"/>
              <a:gd name="connsiteY40" fmla="*/ 920 h 750220"/>
              <a:gd name="connsiteX41" fmla="*/ 1543050 w 1549400"/>
              <a:gd name="connsiteY41" fmla="*/ 7270 h 750220"/>
              <a:gd name="connsiteX42" fmla="*/ 1549400 w 1549400"/>
              <a:gd name="connsiteY42" fmla="*/ 26320 h 750220"/>
              <a:gd name="connsiteX43" fmla="*/ 1524000 w 1549400"/>
              <a:gd name="connsiteY43" fmla="*/ 58070 h 750220"/>
              <a:gd name="connsiteX44" fmla="*/ 1466850 w 1549400"/>
              <a:gd name="connsiteY44" fmla="*/ 70770 h 750220"/>
              <a:gd name="connsiteX45" fmla="*/ 1422400 w 1549400"/>
              <a:gd name="connsiteY45" fmla="*/ 77120 h 750220"/>
              <a:gd name="connsiteX46" fmla="*/ 1403350 w 1549400"/>
              <a:gd name="connsiteY46" fmla="*/ 89820 h 750220"/>
              <a:gd name="connsiteX47" fmla="*/ 1358900 w 1549400"/>
              <a:gd name="connsiteY47" fmla="*/ 96170 h 750220"/>
              <a:gd name="connsiteX48" fmla="*/ 1320800 w 1549400"/>
              <a:gd name="connsiteY48" fmla="*/ 108870 h 750220"/>
              <a:gd name="connsiteX49" fmla="*/ 1301750 w 1549400"/>
              <a:gd name="connsiteY49" fmla="*/ 115220 h 750220"/>
              <a:gd name="connsiteX50" fmla="*/ 1276350 w 1549400"/>
              <a:gd name="connsiteY50" fmla="*/ 127920 h 750220"/>
              <a:gd name="connsiteX51" fmla="*/ 1257300 w 1549400"/>
              <a:gd name="connsiteY51" fmla="*/ 140620 h 750220"/>
              <a:gd name="connsiteX52" fmla="*/ 1238250 w 1549400"/>
              <a:gd name="connsiteY52" fmla="*/ 146970 h 750220"/>
              <a:gd name="connsiteX53" fmla="*/ 1187450 w 1549400"/>
              <a:gd name="connsiteY53" fmla="*/ 166020 h 750220"/>
              <a:gd name="connsiteX54" fmla="*/ 1155700 w 1549400"/>
              <a:gd name="connsiteY54" fmla="*/ 172370 h 750220"/>
              <a:gd name="connsiteX55" fmla="*/ 1117600 w 1549400"/>
              <a:gd name="connsiteY55" fmla="*/ 185070 h 750220"/>
              <a:gd name="connsiteX56" fmla="*/ 1085850 w 1549400"/>
              <a:gd name="connsiteY56" fmla="*/ 191420 h 750220"/>
              <a:gd name="connsiteX57" fmla="*/ 1047750 w 1549400"/>
              <a:gd name="connsiteY57" fmla="*/ 204120 h 750220"/>
              <a:gd name="connsiteX58" fmla="*/ 996950 w 1549400"/>
              <a:gd name="connsiteY58" fmla="*/ 210470 h 750220"/>
              <a:gd name="connsiteX59" fmla="*/ 958850 w 1549400"/>
              <a:gd name="connsiteY59" fmla="*/ 223170 h 750220"/>
              <a:gd name="connsiteX60" fmla="*/ 939800 w 1549400"/>
              <a:gd name="connsiteY60" fmla="*/ 229520 h 750220"/>
              <a:gd name="connsiteX61" fmla="*/ 920750 w 1549400"/>
              <a:gd name="connsiteY61" fmla="*/ 242220 h 750220"/>
              <a:gd name="connsiteX62" fmla="*/ 876300 w 1549400"/>
              <a:gd name="connsiteY62" fmla="*/ 254920 h 750220"/>
              <a:gd name="connsiteX63" fmla="*/ 825500 w 1549400"/>
              <a:gd name="connsiteY63" fmla="*/ 293020 h 750220"/>
              <a:gd name="connsiteX64" fmla="*/ 781050 w 1549400"/>
              <a:gd name="connsiteY64" fmla="*/ 305720 h 750220"/>
              <a:gd name="connsiteX65" fmla="*/ 762000 w 1549400"/>
              <a:gd name="connsiteY65" fmla="*/ 318420 h 750220"/>
              <a:gd name="connsiteX66" fmla="*/ 742950 w 1549400"/>
              <a:gd name="connsiteY66" fmla="*/ 324770 h 750220"/>
              <a:gd name="connsiteX67" fmla="*/ 717550 w 1549400"/>
              <a:gd name="connsiteY67" fmla="*/ 337470 h 750220"/>
              <a:gd name="connsiteX68" fmla="*/ 698500 w 1549400"/>
              <a:gd name="connsiteY68" fmla="*/ 350170 h 750220"/>
              <a:gd name="connsiteX69" fmla="*/ 660400 w 1549400"/>
              <a:gd name="connsiteY69" fmla="*/ 362870 h 750220"/>
              <a:gd name="connsiteX70" fmla="*/ 641350 w 1549400"/>
              <a:gd name="connsiteY70" fmla="*/ 369220 h 750220"/>
              <a:gd name="connsiteX71" fmla="*/ 615950 w 1549400"/>
              <a:gd name="connsiteY71" fmla="*/ 375570 h 750220"/>
              <a:gd name="connsiteX72" fmla="*/ 577850 w 1549400"/>
              <a:gd name="connsiteY72" fmla="*/ 388270 h 750220"/>
              <a:gd name="connsiteX73" fmla="*/ 558800 w 1549400"/>
              <a:gd name="connsiteY73" fmla="*/ 394620 h 750220"/>
              <a:gd name="connsiteX74" fmla="*/ 508000 w 1549400"/>
              <a:gd name="connsiteY74" fmla="*/ 420020 h 750220"/>
              <a:gd name="connsiteX75" fmla="*/ 482600 w 1549400"/>
              <a:gd name="connsiteY75" fmla="*/ 426370 h 750220"/>
              <a:gd name="connsiteX76" fmla="*/ 425450 w 1549400"/>
              <a:gd name="connsiteY76" fmla="*/ 445420 h 750220"/>
              <a:gd name="connsiteX77" fmla="*/ 406400 w 1549400"/>
              <a:gd name="connsiteY77" fmla="*/ 451770 h 750220"/>
              <a:gd name="connsiteX78" fmla="*/ 387350 w 1549400"/>
              <a:gd name="connsiteY78" fmla="*/ 458120 h 750220"/>
              <a:gd name="connsiteX79" fmla="*/ 355600 w 1549400"/>
              <a:gd name="connsiteY79" fmla="*/ 464470 h 750220"/>
              <a:gd name="connsiteX80" fmla="*/ 317500 w 1549400"/>
              <a:gd name="connsiteY80" fmla="*/ 477170 h 750220"/>
              <a:gd name="connsiteX81" fmla="*/ 298450 w 1549400"/>
              <a:gd name="connsiteY81" fmla="*/ 483520 h 750220"/>
              <a:gd name="connsiteX82" fmla="*/ 279400 w 1549400"/>
              <a:gd name="connsiteY82" fmla="*/ 489870 h 750220"/>
              <a:gd name="connsiteX83" fmla="*/ 260350 w 1549400"/>
              <a:gd name="connsiteY83" fmla="*/ 502570 h 750220"/>
              <a:gd name="connsiteX84" fmla="*/ 241300 w 1549400"/>
              <a:gd name="connsiteY84" fmla="*/ 508920 h 750220"/>
              <a:gd name="connsiteX85" fmla="*/ 222250 w 1549400"/>
              <a:gd name="connsiteY85" fmla="*/ 521620 h 750220"/>
              <a:gd name="connsiteX0" fmla="*/ 215899 w 1543049"/>
              <a:gd name="connsiteY0" fmla="*/ 521620 h 661320"/>
              <a:gd name="connsiteX1" fmla="*/ -1 w 1543049"/>
              <a:gd name="connsiteY1" fmla="*/ 661320 h 661320"/>
              <a:gd name="connsiteX2" fmla="*/ 12699 w 1543049"/>
              <a:gd name="connsiteY2" fmla="*/ 623220 h 661320"/>
              <a:gd name="connsiteX3" fmla="*/ 44449 w 1543049"/>
              <a:gd name="connsiteY3" fmla="*/ 496220 h 661320"/>
              <a:gd name="connsiteX4" fmla="*/ 63499 w 1543049"/>
              <a:gd name="connsiteY4" fmla="*/ 483520 h 661320"/>
              <a:gd name="connsiteX5" fmla="*/ 114299 w 1543049"/>
              <a:gd name="connsiteY5" fmla="*/ 470820 h 661320"/>
              <a:gd name="connsiteX6" fmla="*/ 152399 w 1543049"/>
              <a:gd name="connsiteY6" fmla="*/ 445420 h 661320"/>
              <a:gd name="connsiteX7" fmla="*/ 196849 w 1543049"/>
              <a:gd name="connsiteY7" fmla="*/ 426370 h 661320"/>
              <a:gd name="connsiteX8" fmla="*/ 215899 w 1543049"/>
              <a:gd name="connsiteY8" fmla="*/ 420020 h 661320"/>
              <a:gd name="connsiteX9" fmla="*/ 253999 w 1543049"/>
              <a:gd name="connsiteY9" fmla="*/ 394620 h 661320"/>
              <a:gd name="connsiteX10" fmla="*/ 273049 w 1543049"/>
              <a:gd name="connsiteY10" fmla="*/ 381920 h 661320"/>
              <a:gd name="connsiteX11" fmla="*/ 323849 w 1543049"/>
              <a:gd name="connsiteY11" fmla="*/ 350170 h 661320"/>
              <a:gd name="connsiteX12" fmla="*/ 349249 w 1543049"/>
              <a:gd name="connsiteY12" fmla="*/ 337470 h 661320"/>
              <a:gd name="connsiteX13" fmla="*/ 368299 w 1543049"/>
              <a:gd name="connsiteY13" fmla="*/ 318420 h 661320"/>
              <a:gd name="connsiteX14" fmla="*/ 387349 w 1543049"/>
              <a:gd name="connsiteY14" fmla="*/ 312070 h 661320"/>
              <a:gd name="connsiteX15" fmla="*/ 406399 w 1543049"/>
              <a:gd name="connsiteY15" fmla="*/ 299370 h 661320"/>
              <a:gd name="connsiteX16" fmla="*/ 425449 w 1543049"/>
              <a:gd name="connsiteY16" fmla="*/ 293020 h 661320"/>
              <a:gd name="connsiteX17" fmla="*/ 482599 w 1543049"/>
              <a:gd name="connsiteY17" fmla="*/ 280320 h 661320"/>
              <a:gd name="connsiteX18" fmla="*/ 571499 w 1543049"/>
              <a:gd name="connsiteY18" fmla="*/ 267620 h 661320"/>
              <a:gd name="connsiteX19" fmla="*/ 641349 w 1543049"/>
              <a:gd name="connsiteY19" fmla="*/ 254920 h 661320"/>
              <a:gd name="connsiteX20" fmla="*/ 679449 w 1543049"/>
              <a:gd name="connsiteY20" fmla="*/ 242220 h 661320"/>
              <a:gd name="connsiteX21" fmla="*/ 704849 w 1543049"/>
              <a:gd name="connsiteY21" fmla="*/ 235870 h 661320"/>
              <a:gd name="connsiteX22" fmla="*/ 749299 w 1543049"/>
              <a:gd name="connsiteY22" fmla="*/ 216820 h 661320"/>
              <a:gd name="connsiteX23" fmla="*/ 800099 w 1543049"/>
              <a:gd name="connsiteY23" fmla="*/ 204120 h 661320"/>
              <a:gd name="connsiteX24" fmla="*/ 850899 w 1543049"/>
              <a:gd name="connsiteY24" fmla="*/ 178720 h 661320"/>
              <a:gd name="connsiteX25" fmla="*/ 908049 w 1543049"/>
              <a:gd name="connsiteY25" fmla="*/ 166020 h 661320"/>
              <a:gd name="connsiteX26" fmla="*/ 965199 w 1543049"/>
              <a:gd name="connsiteY26" fmla="*/ 159670 h 661320"/>
              <a:gd name="connsiteX27" fmla="*/ 996949 w 1543049"/>
              <a:gd name="connsiteY27" fmla="*/ 153320 h 661320"/>
              <a:gd name="connsiteX28" fmla="*/ 1022349 w 1543049"/>
              <a:gd name="connsiteY28" fmla="*/ 146970 h 661320"/>
              <a:gd name="connsiteX29" fmla="*/ 1079499 w 1543049"/>
              <a:gd name="connsiteY29" fmla="*/ 140620 h 661320"/>
              <a:gd name="connsiteX30" fmla="*/ 1098549 w 1543049"/>
              <a:gd name="connsiteY30" fmla="*/ 134270 h 661320"/>
              <a:gd name="connsiteX31" fmla="*/ 1136649 w 1543049"/>
              <a:gd name="connsiteY31" fmla="*/ 127920 h 661320"/>
              <a:gd name="connsiteX32" fmla="*/ 1168399 w 1543049"/>
              <a:gd name="connsiteY32" fmla="*/ 108870 h 661320"/>
              <a:gd name="connsiteX33" fmla="*/ 1225549 w 1543049"/>
              <a:gd name="connsiteY33" fmla="*/ 89820 h 661320"/>
              <a:gd name="connsiteX34" fmla="*/ 1244599 w 1543049"/>
              <a:gd name="connsiteY34" fmla="*/ 83470 h 661320"/>
              <a:gd name="connsiteX35" fmla="*/ 1269999 w 1543049"/>
              <a:gd name="connsiteY35" fmla="*/ 70770 h 661320"/>
              <a:gd name="connsiteX36" fmla="*/ 1314449 w 1543049"/>
              <a:gd name="connsiteY36" fmla="*/ 51720 h 661320"/>
              <a:gd name="connsiteX37" fmla="*/ 1333499 w 1543049"/>
              <a:gd name="connsiteY37" fmla="*/ 39020 h 661320"/>
              <a:gd name="connsiteX38" fmla="*/ 1396999 w 1543049"/>
              <a:gd name="connsiteY38" fmla="*/ 19970 h 661320"/>
              <a:gd name="connsiteX39" fmla="*/ 1473199 w 1543049"/>
              <a:gd name="connsiteY39" fmla="*/ 920 h 661320"/>
              <a:gd name="connsiteX40" fmla="*/ 1536699 w 1543049"/>
              <a:gd name="connsiteY40" fmla="*/ 7270 h 661320"/>
              <a:gd name="connsiteX41" fmla="*/ 1543049 w 1543049"/>
              <a:gd name="connsiteY41" fmla="*/ 26320 h 661320"/>
              <a:gd name="connsiteX42" fmla="*/ 1517649 w 1543049"/>
              <a:gd name="connsiteY42" fmla="*/ 58070 h 661320"/>
              <a:gd name="connsiteX43" fmla="*/ 1460499 w 1543049"/>
              <a:gd name="connsiteY43" fmla="*/ 70770 h 661320"/>
              <a:gd name="connsiteX44" fmla="*/ 1416049 w 1543049"/>
              <a:gd name="connsiteY44" fmla="*/ 77120 h 661320"/>
              <a:gd name="connsiteX45" fmla="*/ 1396999 w 1543049"/>
              <a:gd name="connsiteY45" fmla="*/ 89820 h 661320"/>
              <a:gd name="connsiteX46" fmla="*/ 1352549 w 1543049"/>
              <a:gd name="connsiteY46" fmla="*/ 96170 h 661320"/>
              <a:gd name="connsiteX47" fmla="*/ 1314449 w 1543049"/>
              <a:gd name="connsiteY47" fmla="*/ 108870 h 661320"/>
              <a:gd name="connsiteX48" fmla="*/ 1295399 w 1543049"/>
              <a:gd name="connsiteY48" fmla="*/ 115220 h 661320"/>
              <a:gd name="connsiteX49" fmla="*/ 1269999 w 1543049"/>
              <a:gd name="connsiteY49" fmla="*/ 127920 h 661320"/>
              <a:gd name="connsiteX50" fmla="*/ 1250949 w 1543049"/>
              <a:gd name="connsiteY50" fmla="*/ 140620 h 661320"/>
              <a:gd name="connsiteX51" fmla="*/ 1231899 w 1543049"/>
              <a:gd name="connsiteY51" fmla="*/ 146970 h 661320"/>
              <a:gd name="connsiteX52" fmla="*/ 1181099 w 1543049"/>
              <a:gd name="connsiteY52" fmla="*/ 166020 h 661320"/>
              <a:gd name="connsiteX53" fmla="*/ 1149349 w 1543049"/>
              <a:gd name="connsiteY53" fmla="*/ 172370 h 661320"/>
              <a:gd name="connsiteX54" fmla="*/ 1111249 w 1543049"/>
              <a:gd name="connsiteY54" fmla="*/ 185070 h 661320"/>
              <a:gd name="connsiteX55" fmla="*/ 1079499 w 1543049"/>
              <a:gd name="connsiteY55" fmla="*/ 191420 h 661320"/>
              <a:gd name="connsiteX56" fmla="*/ 1041399 w 1543049"/>
              <a:gd name="connsiteY56" fmla="*/ 204120 h 661320"/>
              <a:gd name="connsiteX57" fmla="*/ 990599 w 1543049"/>
              <a:gd name="connsiteY57" fmla="*/ 210470 h 661320"/>
              <a:gd name="connsiteX58" fmla="*/ 952499 w 1543049"/>
              <a:gd name="connsiteY58" fmla="*/ 223170 h 661320"/>
              <a:gd name="connsiteX59" fmla="*/ 933449 w 1543049"/>
              <a:gd name="connsiteY59" fmla="*/ 229520 h 661320"/>
              <a:gd name="connsiteX60" fmla="*/ 914399 w 1543049"/>
              <a:gd name="connsiteY60" fmla="*/ 242220 h 661320"/>
              <a:gd name="connsiteX61" fmla="*/ 869949 w 1543049"/>
              <a:gd name="connsiteY61" fmla="*/ 254920 h 661320"/>
              <a:gd name="connsiteX62" fmla="*/ 819149 w 1543049"/>
              <a:gd name="connsiteY62" fmla="*/ 293020 h 661320"/>
              <a:gd name="connsiteX63" fmla="*/ 774699 w 1543049"/>
              <a:gd name="connsiteY63" fmla="*/ 305720 h 661320"/>
              <a:gd name="connsiteX64" fmla="*/ 755649 w 1543049"/>
              <a:gd name="connsiteY64" fmla="*/ 318420 h 661320"/>
              <a:gd name="connsiteX65" fmla="*/ 736599 w 1543049"/>
              <a:gd name="connsiteY65" fmla="*/ 324770 h 661320"/>
              <a:gd name="connsiteX66" fmla="*/ 711199 w 1543049"/>
              <a:gd name="connsiteY66" fmla="*/ 337470 h 661320"/>
              <a:gd name="connsiteX67" fmla="*/ 692149 w 1543049"/>
              <a:gd name="connsiteY67" fmla="*/ 350170 h 661320"/>
              <a:gd name="connsiteX68" fmla="*/ 654049 w 1543049"/>
              <a:gd name="connsiteY68" fmla="*/ 362870 h 661320"/>
              <a:gd name="connsiteX69" fmla="*/ 634999 w 1543049"/>
              <a:gd name="connsiteY69" fmla="*/ 369220 h 661320"/>
              <a:gd name="connsiteX70" fmla="*/ 609599 w 1543049"/>
              <a:gd name="connsiteY70" fmla="*/ 375570 h 661320"/>
              <a:gd name="connsiteX71" fmla="*/ 571499 w 1543049"/>
              <a:gd name="connsiteY71" fmla="*/ 388270 h 661320"/>
              <a:gd name="connsiteX72" fmla="*/ 552449 w 1543049"/>
              <a:gd name="connsiteY72" fmla="*/ 394620 h 661320"/>
              <a:gd name="connsiteX73" fmla="*/ 501649 w 1543049"/>
              <a:gd name="connsiteY73" fmla="*/ 420020 h 661320"/>
              <a:gd name="connsiteX74" fmla="*/ 476249 w 1543049"/>
              <a:gd name="connsiteY74" fmla="*/ 426370 h 661320"/>
              <a:gd name="connsiteX75" fmla="*/ 419099 w 1543049"/>
              <a:gd name="connsiteY75" fmla="*/ 445420 h 661320"/>
              <a:gd name="connsiteX76" fmla="*/ 400049 w 1543049"/>
              <a:gd name="connsiteY76" fmla="*/ 451770 h 661320"/>
              <a:gd name="connsiteX77" fmla="*/ 380999 w 1543049"/>
              <a:gd name="connsiteY77" fmla="*/ 458120 h 661320"/>
              <a:gd name="connsiteX78" fmla="*/ 349249 w 1543049"/>
              <a:gd name="connsiteY78" fmla="*/ 464470 h 661320"/>
              <a:gd name="connsiteX79" fmla="*/ 311149 w 1543049"/>
              <a:gd name="connsiteY79" fmla="*/ 477170 h 661320"/>
              <a:gd name="connsiteX80" fmla="*/ 292099 w 1543049"/>
              <a:gd name="connsiteY80" fmla="*/ 483520 h 661320"/>
              <a:gd name="connsiteX81" fmla="*/ 273049 w 1543049"/>
              <a:gd name="connsiteY81" fmla="*/ 489870 h 661320"/>
              <a:gd name="connsiteX82" fmla="*/ 253999 w 1543049"/>
              <a:gd name="connsiteY82" fmla="*/ 502570 h 661320"/>
              <a:gd name="connsiteX83" fmla="*/ 234949 w 1543049"/>
              <a:gd name="connsiteY83" fmla="*/ 508920 h 661320"/>
              <a:gd name="connsiteX84" fmla="*/ 215899 w 1543049"/>
              <a:gd name="connsiteY84" fmla="*/ 521620 h 661320"/>
              <a:gd name="connsiteX0" fmla="*/ 210712 w 1537862"/>
              <a:gd name="connsiteY0" fmla="*/ 521620 h 627453"/>
              <a:gd name="connsiteX1" fmla="*/ 7512 w 1537862"/>
              <a:gd name="connsiteY1" fmla="*/ 623220 h 627453"/>
              <a:gd name="connsiteX2" fmla="*/ 39262 w 1537862"/>
              <a:gd name="connsiteY2" fmla="*/ 496220 h 627453"/>
              <a:gd name="connsiteX3" fmla="*/ 58312 w 1537862"/>
              <a:gd name="connsiteY3" fmla="*/ 483520 h 627453"/>
              <a:gd name="connsiteX4" fmla="*/ 109112 w 1537862"/>
              <a:gd name="connsiteY4" fmla="*/ 470820 h 627453"/>
              <a:gd name="connsiteX5" fmla="*/ 147212 w 1537862"/>
              <a:gd name="connsiteY5" fmla="*/ 445420 h 627453"/>
              <a:gd name="connsiteX6" fmla="*/ 191662 w 1537862"/>
              <a:gd name="connsiteY6" fmla="*/ 426370 h 627453"/>
              <a:gd name="connsiteX7" fmla="*/ 210712 w 1537862"/>
              <a:gd name="connsiteY7" fmla="*/ 420020 h 627453"/>
              <a:gd name="connsiteX8" fmla="*/ 248812 w 1537862"/>
              <a:gd name="connsiteY8" fmla="*/ 394620 h 627453"/>
              <a:gd name="connsiteX9" fmla="*/ 267862 w 1537862"/>
              <a:gd name="connsiteY9" fmla="*/ 381920 h 627453"/>
              <a:gd name="connsiteX10" fmla="*/ 318662 w 1537862"/>
              <a:gd name="connsiteY10" fmla="*/ 350170 h 627453"/>
              <a:gd name="connsiteX11" fmla="*/ 344062 w 1537862"/>
              <a:gd name="connsiteY11" fmla="*/ 337470 h 627453"/>
              <a:gd name="connsiteX12" fmla="*/ 363112 w 1537862"/>
              <a:gd name="connsiteY12" fmla="*/ 318420 h 627453"/>
              <a:gd name="connsiteX13" fmla="*/ 382162 w 1537862"/>
              <a:gd name="connsiteY13" fmla="*/ 312070 h 627453"/>
              <a:gd name="connsiteX14" fmla="*/ 401212 w 1537862"/>
              <a:gd name="connsiteY14" fmla="*/ 299370 h 627453"/>
              <a:gd name="connsiteX15" fmla="*/ 420262 w 1537862"/>
              <a:gd name="connsiteY15" fmla="*/ 293020 h 627453"/>
              <a:gd name="connsiteX16" fmla="*/ 477412 w 1537862"/>
              <a:gd name="connsiteY16" fmla="*/ 280320 h 627453"/>
              <a:gd name="connsiteX17" fmla="*/ 566312 w 1537862"/>
              <a:gd name="connsiteY17" fmla="*/ 267620 h 627453"/>
              <a:gd name="connsiteX18" fmla="*/ 636162 w 1537862"/>
              <a:gd name="connsiteY18" fmla="*/ 254920 h 627453"/>
              <a:gd name="connsiteX19" fmla="*/ 674262 w 1537862"/>
              <a:gd name="connsiteY19" fmla="*/ 242220 h 627453"/>
              <a:gd name="connsiteX20" fmla="*/ 699662 w 1537862"/>
              <a:gd name="connsiteY20" fmla="*/ 235870 h 627453"/>
              <a:gd name="connsiteX21" fmla="*/ 744112 w 1537862"/>
              <a:gd name="connsiteY21" fmla="*/ 216820 h 627453"/>
              <a:gd name="connsiteX22" fmla="*/ 794912 w 1537862"/>
              <a:gd name="connsiteY22" fmla="*/ 204120 h 627453"/>
              <a:gd name="connsiteX23" fmla="*/ 845712 w 1537862"/>
              <a:gd name="connsiteY23" fmla="*/ 178720 h 627453"/>
              <a:gd name="connsiteX24" fmla="*/ 902862 w 1537862"/>
              <a:gd name="connsiteY24" fmla="*/ 166020 h 627453"/>
              <a:gd name="connsiteX25" fmla="*/ 960012 w 1537862"/>
              <a:gd name="connsiteY25" fmla="*/ 159670 h 627453"/>
              <a:gd name="connsiteX26" fmla="*/ 991762 w 1537862"/>
              <a:gd name="connsiteY26" fmla="*/ 153320 h 627453"/>
              <a:gd name="connsiteX27" fmla="*/ 1017162 w 1537862"/>
              <a:gd name="connsiteY27" fmla="*/ 146970 h 627453"/>
              <a:gd name="connsiteX28" fmla="*/ 1074312 w 1537862"/>
              <a:gd name="connsiteY28" fmla="*/ 140620 h 627453"/>
              <a:gd name="connsiteX29" fmla="*/ 1093362 w 1537862"/>
              <a:gd name="connsiteY29" fmla="*/ 134270 h 627453"/>
              <a:gd name="connsiteX30" fmla="*/ 1131462 w 1537862"/>
              <a:gd name="connsiteY30" fmla="*/ 127920 h 627453"/>
              <a:gd name="connsiteX31" fmla="*/ 1163212 w 1537862"/>
              <a:gd name="connsiteY31" fmla="*/ 108870 h 627453"/>
              <a:gd name="connsiteX32" fmla="*/ 1220362 w 1537862"/>
              <a:gd name="connsiteY32" fmla="*/ 89820 h 627453"/>
              <a:gd name="connsiteX33" fmla="*/ 1239412 w 1537862"/>
              <a:gd name="connsiteY33" fmla="*/ 83470 h 627453"/>
              <a:gd name="connsiteX34" fmla="*/ 1264812 w 1537862"/>
              <a:gd name="connsiteY34" fmla="*/ 70770 h 627453"/>
              <a:gd name="connsiteX35" fmla="*/ 1309262 w 1537862"/>
              <a:gd name="connsiteY35" fmla="*/ 51720 h 627453"/>
              <a:gd name="connsiteX36" fmla="*/ 1328312 w 1537862"/>
              <a:gd name="connsiteY36" fmla="*/ 39020 h 627453"/>
              <a:gd name="connsiteX37" fmla="*/ 1391812 w 1537862"/>
              <a:gd name="connsiteY37" fmla="*/ 19970 h 627453"/>
              <a:gd name="connsiteX38" fmla="*/ 1468012 w 1537862"/>
              <a:gd name="connsiteY38" fmla="*/ 920 h 627453"/>
              <a:gd name="connsiteX39" fmla="*/ 1531512 w 1537862"/>
              <a:gd name="connsiteY39" fmla="*/ 7270 h 627453"/>
              <a:gd name="connsiteX40" fmla="*/ 1537862 w 1537862"/>
              <a:gd name="connsiteY40" fmla="*/ 26320 h 627453"/>
              <a:gd name="connsiteX41" fmla="*/ 1512462 w 1537862"/>
              <a:gd name="connsiteY41" fmla="*/ 58070 h 627453"/>
              <a:gd name="connsiteX42" fmla="*/ 1455312 w 1537862"/>
              <a:gd name="connsiteY42" fmla="*/ 70770 h 627453"/>
              <a:gd name="connsiteX43" fmla="*/ 1410862 w 1537862"/>
              <a:gd name="connsiteY43" fmla="*/ 77120 h 627453"/>
              <a:gd name="connsiteX44" fmla="*/ 1391812 w 1537862"/>
              <a:gd name="connsiteY44" fmla="*/ 89820 h 627453"/>
              <a:gd name="connsiteX45" fmla="*/ 1347362 w 1537862"/>
              <a:gd name="connsiteY45" fmla="*/ 96170 h 627453"/>
              <a:gd name="connsiteX46" fmla="*/ 1309262 w 1537862"/>
              <a:gd name="connsiteY46" fmla="*/ 108870 h 627453"/>
              <a:gd name="connsiteX47" fmla="*/ 1290212 w 1537862"/>
              <a:gd name="connsiteY47" fmla="*/ 115220 h 627453"/>
              <a:gd name="connsiteX48" fmla="*/ 1264812 w 1537862"/>
              <a:gd name="connsiteY48" fmla="*/ 127920 h 627453"/>
              <a:gd name="connsiteX49" fmla="*/ 1245762 w 1537862"/>
              <a:gd name="connsiteY49" fmla="*/ 140620 h 627453"/>
              <a:gd name="connsiteX50" fmla="*/ 1226712 w 1537862"/>
              <a:gd name="connsiteY50" fmla="*/ 146970 h 627453"/>
              <a:gd name="connsiteX51" fmla="*/ 1175912 w 1537862"/>
              <a:gd name="connsiteY51" fmla="*/ 166020 h 627453"/>
              <a:gd name="connsiteX52" fmla="*/ 1144162 w 1537862"/>
              <a:gd name="connsiteY52" fmla="*/ 172370 h 627453"/>
              <a:gd name="connsiteX53" fmla="*/ 1106062 w 1537862"/>
              <a:gd name="connsiteY53" fmla="*/ 185070 h 627453"/>
              <a:gd name="connsiteX54" fmla="*/ 1074312 w 1537862"/>
              <a:gd name="connsiteY54" fmla="*/ 191420 h 627453"/>
              <a:gd name="connsiteX55" fmla="*/ 1036212 w 1537862"/>
              <a:gd name="connsiteY55" fmla="*/ 204120 h 627453"/>
              <a:gd name="connsiteX56" fmla="*/ 985412 w 1537862"/>
              <a:gd name="connsiteY56" fmla="*/ 210470 h 627453"/>
              <a:gd name="connsiteX57" fmla="*/ 947312 w 1537862"/>
              <a:gd name="connsiteY57" fmla="*/ 223170 h 627453"/>
              <a:gd name="connsiteX58" fmla="*/ 928262 w 1537862"/>
              <a:gd name="connsiteY58" fmla="*/ 229520 h 627453"/>
              <a:gd name="connsiteX59" fmla="*/ 909212 w 1537862"/>
              <a:gd name="connsiteY59" fmla="*/ 242220 h 627453"/>
              <a:gd name="connsiteX60" fmla="*/ 864762 w 1537862"/>
              <a:gd name="connsiteY60" fmla="*/ 254920 h 627453"/>
              <a:gd name="connsiteX61" fmla="*/ 813962 w 1537862"/>
              <a:gd name="connsiteY61" fmla="*/ 293020 h 627453"/>
              <a:gd name="connsiteX62" fmla="*/ 769512 w 1537862"/>
              <a:gd name="connsiteY62" fmla="*/ 305720 h 627453"/>
              <a:gd name="connsiteX63" fmla="*/ 750462 w 1537862"/>
              <a:gd name="connsiteY63" fmla="*/ 318420 h 627453"/>
              <a:gd name="connsiteX64" fmla="*/ 731412 w 1537862"/>
              <a:gd name="connsiteY64" fmla="*/ 324770 h 627453"/>
              <a:gd name="connsiteX65" fmla="*/ 706012 w 1537862"/>
              <a:gd name="connsiteY65" fmla="*/ 337470 h 627453"/>
              <a:gd name="connsiteX66" fmla="*/ 686962 w 1537862"/>
              <a:gd name="connsiteY66" fmla="*/ 350170 h 627453"/>
              <a:gd name="connsiteX67" fmla="*/ 648862 w 1537862"/>
              <a:gd name="connsiteY67" fmla="*/ 362870 h 627453"/>
              <a:gd name="connsiteX68" fmla="*/ 629812 w 1537862"/>
              <a:gd name="connsiteY68" fmla="*/ 369220 h 627453"/>
              <a:gd name="connsiteX69" fmla="*/ 604412 w 1537862"/>
              <a:gd name="connsiteY69" fmla="*/ 375570 h 627453"/>
              <a:gd name="connsiteX70" fmla="*/ 566312 w 1537862"/>
              <a:gd name="connsiteY70" fmla="*/ 388270 h 627453"/>
              <a:gd name="connsiteX71" fmla="*/ 547262 w 1537862"/>
              <a:gd name="connsiteY71" fmla="*/ 394620 h 627453"/>
              <a:gd name="connsiteX72" fmla="*/ 496462 w 1537862"/>
              <a:gd name="connsiteY72" fmla="*/ 420020 h 627453"/>
              <a:gd name="connsiteX73" fmla="*/ 471062 w 1537862"/>
              <a:gd name="connsiteY73" fmla="*/ 426370 h 627453"/>
              <a:gd name="connsiteX74" fmla="*/ 413912 w 1537862"/>
              <a:gd name="connsiteY74" fmla="*/ 445420 h 627453"/>
              <a:gd name="connsiteX75" fmla="*/ 394862 w 1537862"/>
              <a:gd name="connsiteY75" fmla="*/ 451770 h 627453"/>
              <a:gd name="connsiteX76" fmla="*/ 375812 w 1537862"/>
              <a:gd name="connsiteY76" fmla="*/ 458120 h 627453"/>
              <a:gd name="connsiteX77" fmla="*/ 344062 w 1537862"/>
              <a:gd name="connsiteY77" fmla="*/ 464470 h 627453"/>
              <a:gd name="connsiteX78" fmla="*/ 305962 w 1537862"/>
              <a:gd name="connsiteY78" fmla="*/ 477170 h 627453"/>
              <a:gd name="connsiteX79" fmla="*/ 286912 w 1537862"/>
              <a:gd name="connsiteY79" fmla="*/ 483520 h 627453"/>
              <a:gd name="connsiteX80" fmla="*/ 267862 w 1537862"/>
              <a:gd name="connsiteY80" fmla="*/ 489870 h 627453"/>
              <a:gd name="connsiteX81" fmla="*/ 248812 w 1537862"/>
              <a:gd name="connsiteY81" fmla="*/ 502570 h 627453"/>
              <a:gd name="connsiteX82" fmla="*/ 229762 w 1537862"/>
              <a:gd name="connsiteY82" fmla="*/ 508920 h 627453"/>
              <a:gd name="connsiteX83" fmla="*/ 210712 w 1537862"/>
              <a:gd name="connsiteY83" fmla="*/ 521620 h 627453"/>
              <a:gd name="connsiteX0" fmla="*/ 171450 w 1498600"/>
              <a:gd name="connsiteY0" fmla="*/ 521620 h 521620"/>
              <a:gd name="connsiteX1" fmla="*/ 0 w 1498600"/>
              <a:gd name="connsiteY1" fmla="*/ 496220 h 521620"/>
              <a:gd name="connsiteX2" fmla="*/ 19050 w 1498600"/>
              <a:gd name="connsiteY2" fmla="*/ 483520 h 521620"/>
              <a:gd name="connsiteX3" fmla="*/ 69850 w 1498600"/>
              <a:gd name="connsiteY3" fmla="*/ 470820 h 521620"/>
              <a:gd name="connsiteX4" fmla="*/ 107950 w 1498600"/>
              <a:gd name="connsiteY4" fmla="*/ 445420 h 521620"/>
              <a:gd name="connsiteX5" fmla="*/ 152400 w 1498600"/>
              <a:gd name="connsiteY5" fmla="*/ 426370 h 521620"/>
              <a:gd name="connsiteX6" fmla="*/ 171450 w 1498600"/>
              <a:gd name="connsiteY6" fmla="*/ 420020 h 521620"/>
              <a:gd name="connsiteX7" fmla="*/ 209550 w 1498600"/>
              <a:gd name="connsiteY7" fmla="*/ 394620 h 521620"/>
              <a:gd name="connsiteX8" fmla="*/ 228600 w 1498600"/>
              <a:gd name="connsiteY8" fmla="*/ 381920 h 521620"/>
              <a:gd name="connsiteX9" fmla="*/ 279400 w 1498600"/>
              <a:gd name="connsiteY9" fmla="*/ 350170 h 521620"/>
              <a:gd name="connsiteX10" fmla="*/ 304800 w 1498600"/>
              <a:gd name="connsiteY10" fmla="*/ 337470 h 521620"/>
              <a:gd name="connsiteX11" fmla="*/ 323850 w 1498600"/>
              <a:gd name="connsiteY11" fmla="*/ 318420 h 521620"/>
              <a:gd name="connsiteX12" fmla="*/ 342900 w 1498600"/>
              <a:gd name="connsiteY12" fmla="*/ 312070 h 521620"/>
              <a:gd name="connsiteX13" fmla="*/ 361950 w 1498600"/>
              <a:gd name="connsiteY13" fmla="*/ 299370 h 521620"/>
              <a:gd name="connsiteX14" fmla="*/ 381000 w 1498600"/>
              <a:gd name="connsiteY14" fmla="*/ 293020 h 521620"/>
              <a:gd name="connsiteX15" fmla="*/ 438150 w 1498600"/>
              <a:gd name="connsiteY15" fmla="*/ 280320 h 521620"/>
              <a:gd name="connsiteX16" fmla="*/ 527050 w 1498600"/>
              <a:gd name="connsiteY16" fmla="*/ 267620 h 521620"/>
              <a:gd name="connsiteX17" fmla="*/ 596900 w 1498600"/>
              <a:gd name="connsiteY17" fmla="*/ 254920 h 521620"/>
              <a:gd name="connsiteX18" fmla="*/ 635000 w 1498600"/>
              <a:gd name="connsiteY18" fmla="*/ 242220 h 521620"/>
              <a:gd name="connsiteX19" fmla="*/ 660400 w 1498600"/>
              <a:gd name="connsiteY19" fmla="*/ 235870 h 521620"/>
              <a:gd name="connsiteX20" fmla="*/ 704850 w 1498600"/>
              <a:gd name="connsiteY20" fmla="*/ 216820 h 521620"/>
              <a:gd name="connsiteX21" fmla="*/ 755650 w 1498600"/>
              <a:gd name="connsiteY21" fmla="*/ 204120 h 521620"/>
              <a:gd name="connsiteX22" fmla="*/ 806450 w 1498600"/>
              <a:gd name="connsiteY22" fmla="*/ 178720 h 521620"/>
              <a:gd name="connsiteX23" fmla="*/ 863600 w 1498600"/>
              <a:gd name="connsiteY23" fmla="*/ 166020 h 521620"/>
              <a:gd name="connsiteX24" fmla="*/ 920750 w 1498600"/>
              <a:gd name="connsiteY24" fmla="*/ 159670 h 521620"/>
              <a:gd name="connsiteX25" fmla="*/ 952500 w 1498600"/>
              <a:gd name="connsiteY25" fmla="*/ 153320 h 521620"/>
              <a:gd name="connsiteX26" fmla="*/ 977900 w 1498600"/>
              <a:gd name="connsiteY26" fmla="*/ 146970 h 521620"/>
              <a:gd name="connsiteX27" fmla="*/ 1035050 w 1498600"/>
              <a:gd name="connsiteY27" fmla="*/ 140620 h 521620"/>
              <a:gd name="connsiteX28" fmla="*/ 1054100 w 1498600"/>
              <a:gd name="connsiteY28" fmla="*/ 134270 h 521620"/>
              <a:gd name="connsiteX29" fmla="*/ 1092200 w 1498600"/>
              <a:gd name="connsiteY29" fmla="*/ 127920 h 521620"/>
              <a:gd name="connsiteX30" fmla="*/ 1123950 w 1498600"/>
              <a:gd name="connsiteY30" fmla="*/ 108870 h 521620"/>
              <a:gd name="connsiteX31" fmla="*/ 1181100 w 1498600"/>
              <a:gd name="connsiteY31" fmla="*/ 89820 h 521620"/>
              <a:gd name="connsiteX32" fmla="*/ 1200150 w 1498600"/>
              <a:gd name="connsiteY32" fmla="*/ 83470 h 521620"/>
              <a:gd name="connsiteX33" fmla="*/ 1225550 w 1498600"/>
              <a:gd name="connsiteY33" fmla="*/ 70770 h 521620"/>
              <a:gd name="connsiteX34" fmla="*/ 1270000 w 1498600"/>
              <a:gd name="connsiteY34" fmla="*/ 51720 h 521620"/>
              <a:gd name="connsiteX35" fmla="*/ 1289050 w 1498600"/>
              <a:gd name="connsiteY35" fmla="*/ 39020 h 521620"/>
              <a:gd name="connsiteX36" fmla="*/ 1352550 w 1498600"/>
              <a:gd name="connsiteY36" fmla="*/ 19970 h 521620"/>
              <a:gd name="connsiteX37" fmla="*/ 1428750 w 1498600"/>
              <a:gd name="connsiteY37" fmla="*/ 920 h 521620"/>
              <a:gd name="connsiteX38" fmla="*/ 1492250 w 1498600"/>
              <a:gd name="connsiteY38" fmla="*/ 7270 h 521620"/>
              <a:gd name="connsiteX39" fmla="*/ 1498600 w 1498600"/>
              <a:gd name="connsiteY39" fmla="*/ 26320 h 521620"/>
              <a:gd name="connsiteX40" fmla="*/ 1473200 w 1498600"/>
              <a:gd name="connsiteY40" fmla="*/ 58070 h 521620"/>
              <a:gd name="connsiteX41" fmla="*/ 1416050 w 1498600"/>
              <a:gd name="connsiteY41" fmla="*/ 70770 h 521620"/>
              <a:gd name="connsiteX42" fmla="*/ 1371600 w 1498600"/>
              <a:gd name="connsiteY42" fmla="*/ 77120 h 521620"/>
              <a:gd name="connsiteX43" fmla="*/ 1352550 w 1498600"/>
              <a:gd name="connsiteY43" fmla="*/ 89820 h 521620"/>
              <a:gd name="connsiteX44" fmla="*/ 1308100 w 1498600"/>
              <a:gd name="connsiteY44" fmla="*/ 96170 h 521620"/>
              <a:gd name="connsiteX45" fmla="*/ 1270000 w 1498600"/>
              <a:gd name="connsiteY45" fmla="*/ 108870 h 521620"/>
              <a:gd name="connsiteX46" fmla="*/ 1250950 w 1498600"/>
              <a:gd name="connsiteY46" fmla="*/ 115220 h 521620"/>
              <a:gd name="connsiteX47" fmla="*/ 1225550 w 1498600"/>
              <a:gd name="connsiteY47" fmla="*/ 127920 h 521620"/>
              <a:gd name="connsiteX48" fmla="*/ 1206500 w 1498600"/>
              <a:gd name="connsiteY48" fmla="*/ 140620 h 521620"/>
              <a:gd name="connsiteX49" fmla="*/ 1187450 w 1498600"/>
              <a:gd name="connsiteY49" fmla="*/ 146970 h 521620"/>
              <a:gd name="connsiteX50" fmla="*/ 1136650 w 1498600"/>
              <a:gd name="connsiteY50" fmla="*/ 166020 h 521620"/>
              <a:gd name="connsiteX51" fmla="*/ 1104900 w 1498600"/>
              <a:gd name="connsiteY51" fmla="*/ 172370 h 521620"/>
              <a:gd name="connsiteX52" fmla="*/ 1066800 w 1498600"/>
              <a:gd name="connsiteY52" fmla="*/ 185070 h 521620"/>
              <a:gd name="connsiteX53" fmla="*/ 1035050 w 1498600"/>
              <a:gd name="connsiteY53" fmla="*/ 191420 h 521620"/>
              <a:gd name="connsiteX54" fmla="*/ 996950 w 1498600"/>
              <a:gd name="connsiteY54" fmla="*/ 204120 h 521620"/>
              <a:gd name="connsiteX55" fmla="*/ 946150 w 1498600"/>
              <a:gd name="connsiteY55" fmla="*/ 210470 h 521620"/>
              <a:gd name="connsiteX56" fmla="*/ 908050 w 1498600"/>
              <a:gd name="connsiteY56" fmla="*/ 223170 h 521620"/>
              <a:gd name="connsiteX57" fmla="*/ 889000 w 1498600"/>
              <a:gd name="connsiteY57" fmla="*/ 229520 h 521620"/>
              <a:gd name="connsiteX58" fmla="*/ 869950 w 1498600"/>
              <a:gd name="connsiteY58" fmla="*/ 242220 h 521620"/>
              <a:gd name="connsiteX59" fmla="*/ 825500 w 1498600"/>
              <a:gd name="connsiteY59" fmla="*/ 254920 h 521620"/>
              <a:gd name="connsiteX60" fmla="*/ 774700 w 1498600"/>
              <a:gd name="connsiteY60" fmla="*/ 293020 h 521620"/>
              <a:gd name="connsiteX61" fmla="*/ 730250 w 1498600"/>
              <a:gd name="connsiteY61" fmla="*/ 305720 h 521620"/>
              <a:gd name="connsiteX62" fmla="*/ 711200 w 1498600"/>
              <a:gd name="connsiteY62" fmla="*/ 318420 h 521620"/>
              <a:gd name="connsiteX63" fmla="*/ 692150 w 1498600"/>
              <a:gd name="connsiteY63" fmla="*/ 324770 h 521620"/>
              <a:gd name="connsiteX64" fmla="*/ 666750 w 1498600"/>
              <a:gd name="connsiteY64" fmla="*/ 337470 h 521620"/>
              <a:gd name="connsiteX65" fmla="*/ 647700 w 1498600"/>
              <a:gd name="connsiteY65" fmla="*/ 350170 h 521620"/>
              <a:gd name="connsiteX66" fmla="*/ 609600 w 1498600"/>
              <a:gd name="connsiteY66" fmla="*/ 362870 h 521620"/>
              <a:gd name="connsiteX67" fmla="*/ 590550 w 1498600"/>
              <a:gd name="connsiteY67" fmla="*/ 369220 h 521620"/>
              <a:gd name="connsiteX68" fmla="*/ 565150 w 1498600"/>
              <a:gd name="connsiteY68" fmla="*/ 375570 h 521620"/>
              <a:gd name="connsiteX69" fmla="*/ 527050 w 1498600"/>
              <a:gd name="connsiteY69" fmla="*/ 388270 h 521620"/>
              <a:gd name="connsiteX70" fmla="*/ 508000 w 1498600"/>
              <a:gd name="connsiteY70" fmla="*/ 394620 h 521620"/>
              <a:gd name="connsiteX71" fmla="*/ 457200 w 1498600"/>
              <a:gd name="connsiteY71" fmla="*/ 420020 h 521620"/>
              <a:gd name="connsiteX72" fmla="*/ 431800 w 1498600"/>
              <a:gd name="connsiteY72" fmla="*/ 426370 h 521620"/>
              <a:gd name="connsiteX73" fmla="*/ 374650 w 1498600"/>
              <a:gd name="connsiteY73" fmla="*/ 445420 h 521620"/>
              <a:gd name="connsiteX74" fmla="*/ 355600 w 1498600"/>
              <a:gd name="connsiteY74" fmla="*/ 451770 h 521620"/>
              <a:gd name="connsiteX75" fmla="*/ 336550 w 1498600"/>
              <a:gd name="connsiteY75" fmla="*/ 458120 h 521620"/>
              <a:gd name="connsiteX76" fmla="*/ 304800 w 1498600"/>
              <a:gd name="connsiteY76" fmla="*/ 464470 h 521620"/>
              <a:gd name="connsiteX77" fmla="*/ 266700 w 1498600"/>
              <a:gd name="connsiteY77" fmla="*/ 477170 h 521620"/>
              <a:gd name="connsiteX78" fmla="*/ 247650 w 1498600"/>
              <a:gd name="connsiteY78" fmla="*/ 483520 h 521620"/>
              <a:gd name="connsiteX79" fmla="*/ 228600 w 1498600"/>
              <a:gd name="connsiteY79" fmla="*/ 489870 h 521620"/>
              <a:gd name="connsiteX80" fmla="*/ 209550 w 1498600"/>
              <a:gd name="connsiteY80" fmla="*/ 502570 h 521620"/>
              <a:gd name="connsiteX81" fmla="*/ 190500 w 1498600"/>
              <a:gd name="connsiteY81" fmla="*/ 508920 h 521620"/>
              <a:gd name="connsiteX82" fmla="*/ 171450 w 1498600"/>
              <a:gd name="connsiteY82" fmla="*/ 521620 h 521620"/>
              <a:gd name="connsiteX0" fmla="*/ 50304 w 1498600"/>
              <a:gd name="connsiteY0" fmla="*/ 521620 h 521620"/>
              <a:gd name="connsiteX1" fmla="*/ 0 w 1498600"/>
              <a:gd name="connsiteY1" fmla="*/ 496220 h 521620"/>
              <a:gd name="connsiteX2" fmla="*/ 19050 w 1498600"/>
              <a:gd name="connsiteY2" fmla="*/ 483520 h 521620"/>
              <a:gd name="connsiteX3" fmla="*/ 69850 w 1498600"/>
              <a:gd name="connsiteY3" fmla="*/ 470820 h 521620"/>
              <a:gd name="connsiteX4" fmla="*/ 107950 w 1498600"/>
              <a:gd name="connsiteY4" fmla="*/ 445420 h 521620"/>
              <a:gd name="connsiteX5" fmla="*/ 152400 w 1498600"/>
              <a:gd name="connsiteY5" fmla="*/ 426370 h 521620"/>
              <a:gd name="connsiteX6" fmla="*/ 171450 w 1498600"/>
              <a:gd name="connsiteY6" fmla="*/ 420020 h 521620"/>
              <a:gd name="connsiteX7" fmla="*/ 209550 w 1498600"/>
              <a:gd name="connsiteY7" fmla="*/ 394620 h 521620"/>
              <a:gd name="connsiteX8" fmla="*/ 228600 w 1498600"/>
              <a:gd name="connsiteY8" fmla="*/ 381920 h 521620"/>
              <a:gd name="connsiteX9" fmla="*/ 279400 w 1498600"/>
              <a:gd name="connsiteY9" fmla="*/ 350170 h 521620"/>
              <a:gd name="connsiteX10" fmla="*/ 304800 w 1498600"/>
              <a:gd name="connsiteY10" fmla="*/ 337470 h 521620"/>
              <a:gd name="connsiteX11" fmla="*/ 323850 w 1498600"/>
              <a:gd name="connsiteY11" fmla="*/ 318420 h 521620"/>
              <a:gd name="connsiteX12" fmla="*/ 342900 w 1498600"/>
              <a:gd name="connsiteY12" fmla="*/ 312070 h 521620"/>
              <a:gd name="connsiteX13" fmla="*/ 361950 w 1498600"/>
              <a:gd name="connsiteY13" fmla="*/ 299370 h 521620"/>
              <a:gd name="connsiteX14" fmla="*/ 381000 w 1498600"/>
              <a:gd name="connsiteY14" fmla="*/ 293020 h 521620"/>
              <a:gd name="connsiteX15" fmla="*/ 438150 w 1498600"/>
              <a:gd name="connsiteY15" fmla="*/ 280320 h 521620"/>
              <a:gd name="connsiteX16" fmla="*/ 527050 w 1498600"/>
              <a:gd name="connsiteY16" fmla="*/ 267620 h 521620"/>
              <a:gd name="connsiteX17" fmla="*/ 596900 w 1498600"/>
              <a:gd name="connsiteY17" fmla="*/ 254920 h 521620"/>
              <a:gd name="connsiteX18" fmla="*/ 635000 w 1498600"/>
              <a:gd name="connsiteY18" fmla="*/ 242220 h 521620"/>
              <a:gd name="connsiteX19" fmla="*/ 660400 w 1498600"/>
              <a:gd name="connsiteY19" fmla="*/ 235870 h 521620"/>
              <a:gd name="connsiteX20" fmla="*/ 704850 w 1498600"/>
              <a:gd name="connsiteY20" fmla="*/ 216820 h 521620"/>
              <a:gd name="connsiteX21" fmla="*/ 755650 w 1498600"/>
              <a:gd name="connsiteY21" fmla="*/ 204120 h 521620"/>
              <a:gd name="connsiteX22" fmla="*/ 806450 w 1498600"/>
              <a:gd name="connsiteY22" fmla="*/ 178720 h 521620"/>
              <a:gd name="connsiteX23" fmla="*/ 863600 w 1498600"/>
              <a:gd name="connsiteY23" fmla="*/ 166020 h 521620"/>
              <a:gd name="connsiteX24" fmla="*/ 920750 w 1498600"/>
              <a:gd name="connsiteY24" fmla="*/ 159670 h 521620"/>
              <a:gd name="connsiteX25" fmla="*/ 952500 w 1498600"/>
              <a:gd name="connsiteY25" fmla="*/ 153320 h 521620"/>
              <a:gd name="connsiteX26" fmla="*/ 977900 w 1498600"/>
              <a:gd name="connsiteY26" fmla="*/ 146970 h 521620"/>
              <a:gd name="connsiteX27" fmla="*/ 1035050 w 1498600"/>
              <a:gd name="connsiteY27" fmla="*/ 140620 h 521620"/>
              <a:gd name="connsiteX28" fmla="*/ 1054100 w 1498600"/>
              <a:gd name="connsiteY28" fmla="*/ 134270 h 521620"/>
              <a:gd name="connsiteX29" fmla="*/ 1092200 w 1498600"/>
              <a:gd name="connsiteY29" fmla="*/ 127920 h 521620"/>
              <a:gd name="connsiteX30" fmla="*/ 1123950 w 1498600"/>
              <a:gd name="connsiteY30" fmla="*/ 108870 h 521620"/>
              <a:gd name="connsiteX31" fmla="*/ 1181100 w 1498600"/>
              <a:gd name="connsiteY31" fmla="*/ 89820 h 521620"/>
              <a:gd name="connsiteX32" fmla="*/ 1200150 w 1498600"/>
              <a:gd name="connsiteY32" fmla="*/ 83470 h 521620"/>
              <a:gd name="connsiteX33" fmla="*/ 1225550 w 1498600"/>
              <a:gd name="connsiteY33" fmla="*/ 70770 h 521620"/>
              <a:gd name="connsiteX34" fmla="*/ 1270000 w 1498600"/>
              <a:gd name="connsiteY34" fmla="*/ 51720 h 521620"/>
              <a:gd name="connsiteX35" fmla="*/ 1289050 w 1498600"/>
              <a:gd name="connsiteY35" fmla="*/ 39020 h 521620"/>
              <a:gd name="connsiteX36" fmla="*/ 1352550 w 1498600"/>
              <a:gd name="connsiteY36" fmla="*/ 19970 h 521620"/>
              <a:gd name="connsiteX37" fmla="*/ 1428750 w 1498600"/>
              <a:gd name="connsiteY37" fmla="*/ 920 h 521620"/>
              <a:gd name="connsiteX38" fmla="*/ 1492250 w 1498600"/>
              <a:gd name="connsiteY38" fmla="*/ 7270 h 521620"/>
              <a:gd name="connsiteX39" fmla="*/ 1498600 w 1498600"/>
              <a:gd name="connsiteY39" fmla="*/ 26320 h 521620"/>
              <a:gd name="connsiteX40" fmla="*/ 1473200 w 1498600"/>
              <a:gd name="connsiteY40" fmla="*/ 58070 h 521620"/>
              <a:gd name="connsiteX41" fmla="*/ 1416050 w 1498600"/>
              <a:gd name="connsiteY41" fmla="*/ 70770 h 521620"/>
              <a:gd name="connsiteX42" fmla="*/ 1371600 w 1498600"/>
              <a:gd name="connsiteY42" fmla="*/ 77120 h 521620"/>
              <a:gd name="connsiteX43" fmla="*/ 1352550 w 1498600"/>
              <a:gd name="connsiteY43" fmla="*/ 89820 h 521620"/>
              <a:gd name="connsiteX44" fmla="*/ 1308100 w 1498600"/>
              <a:gd name="connsiteY44" fmla="*/ 96170 h 521620"/>
              <a:gd name="connsiteX45" fmla="*/ 1270000 w 1498600"/>
              <a:gd name="connsiteY45" fmla="*/ 108870 h 521620"/>
              <a:gd name="connsiteX46" fmla="*/ 1250950 w 1498600"/>
              <a:gd name="connsiteY46" fmla="*/ 115220 h 521620"/>
              <a:gd name="connsiteX47" fmla="*/ 1225550 w 1498600"/>
              <a:gd name="connsiteY47" fmla="*/ 127920 h 521620"/>
              <a:gd name="connsiteX48" fmla="*/ 1206500 w 1498600"/>
              <a:gd name="connsiteY48" fmla="*/ 140620 h 521620"/>
              <a:gd name="connsiteX49" fmla="*/ 1187450 w 1498600"/>
              <a:gd name="connsiteY49" fmla="*/ 146970 h 521620"/>
              <a:gd name="connsiteX50" fmla="*/ 1136650 w 1498600"/>
              <a:gd name="connsiteY50" fmla="*/ 166020 h 521620"/>
              <a:gd name="connsiteX51" fmla="*/ 1104900 w 1498600"/>
              <a:gd name="connsiteY51" fmla="*/ 172370 h 521620"/>
              <a:gd name="connsiteX52" fmla="*/ 1066800 w 1498600"/>
              <a:gd name="connsiteY52" fmla="*/ 185070 h 521620"/>
              <a:gd name="connsiteX53" fmla="*/ 1035050 w 1498600"/>
              <a:gd name="connsiteY53" fmla="*/ 191420 h 521620"/>
              <a:gd name="connsiteX54" fmla="*/ 996950 w 1498600"/>
              <a:gd name="connsiteY54" fmla="*/ 204120 h 521620"/>
              <a:gd name="connsiteX55" fmla="*/ 946150 w 1498600"/>
              <a:gd name="connsiteY55" fmla="*/ 210470 h 521620"/>
              <a:gd name="connsiteX56" fmla="*/ 908050 w 1498600"/>
              <a:gd name="connsiteY56" fmla="*/ 223170 h 521620"/>
              <a:gd name="connsiteX57" fmla="*/ 889000 w 1498600"/>
              <a:gd name="connsiteY57" fmla="*/ 229520 h 521620"/>
              <a:gd name="connsiteX58" fmla="*/ 869950 w 1498600"/>
              <a:gd name="connsiteY58" fmla="*/ 242220 h 521620"/>
              <a:gd name="connsiteX59" fmla="*/ 825500 w 1498600"/>
              <a:gd name="connsiteY59" fmla="*/ 254920 h 521620"/>
              <a:gd name="connsiteX60" fmla="*/ 774700 w 1498600"/>
              <a:gd name="connsiteY60" fmla="*/ 293020 h 521620"/>
              <a:gd name="connsiteX61" fmla="*/ 730250 w 1498600"/>
              <a:gd name="connsiteY61" fmla="*/ 305720 h 521620"/>
              <a:gd name="connsiteX62" fmla="*/ 711200 w 1498600"/>
              <a:gd name="connsiteY62" fmla="*/ 318420 h 521620"/>
              <a:gd name="connsiteX63" fmla="*/ 692150 w 1498600"/>
              <a:gd name="connsiteY63" fmla="*/ 324770 h 521620"/>
              <a:gd name="connsiteX64" fmla="*/ 666750 w 1498600"/>
              <a:gd name="connsiteY64" fmla="*/ 337470 h 521620"/>
              <a:gd name="connsiteX65" fmla="*/ 647700 w 1498600"/>
              <a:gd name="connsiteY65" fmla="*/ 350170 h 521620"/>
              <a:gd name="connsiteX66" fmla="*/ 609600 w 1498600"/>
              <a:gd name="connsiteY66" fmla="*/ 362870 h 521620"/>
              <a:gd name="connsiteX67" fmla="*/ 590550 w 1498600"/>
              <a:gd name="connsiteY67" fmla="*/ 369220 h 521620"/>
              <a:gd name="connsiteX68" fmla="*/ 565150 w 1498600"/>
              <a:gd name="connsiteY68" fmla="*/ 375570 h 521620"/>
              <a:gd name="connsiteX69" fmla="*/ 527050 w 1498600"/>
              <a:gd name="connsiteY69" fmla="*/ 388270 h 521620"/>
              <a:gd name="connsiteX70" fmla="*/ 508000 w 1498600"/>
              <a:gd name="connsiteY70" fmla="*/ 394620 h 521620"/>
              <a:gd name="connsiteX71" fmla="*/ 457200 w 1498600"/>
              <a:gd name="connsiteY71" fmla="*/ 420020 h 521620"/>
              <a:gd name="connsiteX72" fmla="*/ 431800 w 1498600"/>
              <a:gd name="connsiteY72" fmla="*/ 426370 h 521620"/>
              <a:gd name="connsiteX73" fmla="*/ 374650 w 1498600"/>
              <a:gd name="connsiteY73" fmla="*/ 445420 h 521620"/>
              <a:gd name="connsiteX74" fmla="*/ 355600 w 1498600"/>
              <a:gd name="connsiteY74" fmla="*/ 451770 h 521620"/>
              <a:gd name="connsiteX75" fmla="*/ 336550 w 1498600"/>
              <a:gd name="connsiteY75" fmla="*/ 458120 h 521620"/>
              <a:gd name="connsiteX76" fmla="*/ 304800 w 1498600"/>
              <a:gd name="connsiteY76" fmla="*/ 464470 h 521620"/>
              <a:gd name="connsiteX77" fmla="*/ 266700 w 1498600"/>
              <a:gd name="connsiteY77" fmla="*/ 477170 h 521620"/>
              <a:gd name="connsiteX78" fmla="*/ 247650 w 1498600"/>
              <a:gd name="connsiteY78" fmla="*/ 483520 h 521620"/>
              <a:gd name="connsiteX79" fmla="*/ 228600 w 1498600"/>
              <a:gd name="connsiteY79" fmla="*/ 489870 h 521620"/>
              <a:gd name="connsiteX80" fmla="*/ 209550 w 1498600"/>
              <a:gd name="connsiteY80" fmla="*/ 502570 h 521620"/>
              <a:gd name="connsiteX81" fmla="*/ 190500 w 1498600"/>
              <a:gd name="connsiteY81" fmla="*/ 508920 h 521620"/>
              <a:gd name="connsiteX82" fmla="*/ 50304 w 1498600"/>
              <a:gd name="connsiteY82" fmla="*/ 521620 h 521620"/>
              <a:gd name="connsiteX0" fmla="*/ 50304 w 1498600"/>
              <a:gd name="connsiteY0" fmla="*/ 521620 h 521620"/>
              <a:gd name="connsiteX1" fmla="*/ 0 w 1498600"/>
              <a:gd name="connsiteY1" fmla="*/ 496220 h 521620"/>
              <a:gd name="connsiteX2" fmla="*/ 19050 w 1498600"/>
              <a:gd name="connsiteY2" fmla="*/ 483520 h 521620"/>
              <a:gd name="connsiteX3" fmla="*/ 69850 w 1498600"/>
              <a:gd name="connsiteY3" fmla="*/ 470820 h 521620"/>
              <a:gd name="connsiteX4" fmla="*/ 107950 w 1498600"/>
              <a:gd name="connsiteY4" fmla="*/ 445420 h 521620"/>
              <a:gd name="connsiteX5" fmla="*/ 152400 w 1498600"/>
              <a:gd name="connsiteY5" fmla="*/ 426370 h 521620"/>
              <a:gd name="connsiteX6" fmla="*/ 171450 w 1498600"/>
              <a:gd name="connsiteY6" fmla="*/ 420020 h 521620"/>
              <a:gd name="connsiteX7" fmla="*/ 209550 w 1498600"/>
              <a:gd name="connsiteY7" fmla="*/ 394620 h 521620"/>
              <a:gd name="connsiteX8" fmla="*/ 228600 w 1498600"/>
              <a:gd name="connsiteY8" fmla="*/ 381920 h 521620"/>
              <a:gd name="connsiteX9" fmla="*/ 279400 w 1498600"/>
              <a:gd name="connsiteY9" fmla="*/ 350170 h 521620"/>
              <a:gd name="connsiteX10" fmla="*/ 304800 w 1498600"/>
              <a:gd name="connsiteY10" fmla="*/ 337470 h 521620"/>
              <a:gd name="connsiteX11" fmla="*/ 323850 w 1498600"/>
              <a:gd name="connsiteY11" fmla="*/ 318420 h 521620"/>
              <a:gd name="connsiteX12" fmla="*/ 342900 w 1498600"/>
              <a:gd name="connsiteY12" fmla="*/ 312070 h 521620"/>
              <a:gd name="connsiteX13" fmla="*/ 361950 w 1498600"/>
              <a:gd name="connsiteY13" fmla="*/ 299370 h 521620"/>
              <a:gd name="connsiteX14" fmla="*/ 381000 w 1498600"/>
              <a:gd name="connsiteY14" fmla="*/ 293020 h 521620"/>
              <a:gd name="connsiteX15" fmla="*/ 438150 w 1498600"/>
              <a:gd name="connsiteY15" fmla="*/ 280320 h 521620"/>
              <a:gd name="connsiteX16" fmla="*/ 527050 w 1498600"/>
              <a:gd name="connsiteY16" fmla="*/ 267620 h 521620"/>
              <a:gd name="connsiteX17" fmla="*/ 596900 w 1498600"/>
              <a:gd name="connsiteY17" fmla="*/ 254920 h 521620"/>
              <a:gd name="connsiteX18" fmla="*/ 635000 w 1498600"/>
              <a:gd name="connsiteY18" fmla="*/ 242220 h 521620"/>
              <a:gd name="connsiteX19" fmla="*/ 660400 w 1498600"/>
              <a:gd name="connsiteY19" fmla="*/ 235870 h 521620"/>
              <a:gd name="connsiteX20" fmla="*/ 704850 w 1498600"/>
              <a:gd name="connsiteY20" fmla="*/ 216820 h 521620"/>
              <a:gd name="connsiteX21" fmla="*/ 755650 w 1498600"/>
              <a:gd name="connsiteY21" fmla="*/ 204120 h 521620"/>
              <a:gd name="connsiteX22" fmla="*/ 806450 w 1498600"/>
              <a:gd name="connsiteY22" fmla="*/ 178720 h 521620"/>
              <a:gd name="connsiteX23" fmla="*/ 863600 w 1498600"/>
              <a:gd name="connsiteY23" fmla="*/ 166020 h 521620"/>
              <a:gd name="connsiteX24" fmla="*/ 920750 w 1498600"/>
              <a:gd name="connsiteY24" fmla="*/ 159670 h 521620"/>
              <a:gd name="connsiteX25" fmla="*/ 952500 w 1498600"/>
              <a:gd name="connsiteY25" fmla="*/ 153320 h 521620"/>
              <a:gd name="connsiteX26" fmla="*/ 977900 w 1498600"/>
              <a:gd name="connsiteY26" fmla="*/ 146970 h 521620"/>
              <a:gd name="connsiteX27" fmla="*/ 1035050 w 1498600"/>
              <a:gd name="connsiteY27" fmla="*/ 140620 h 521620"/>
              <a:gd name="connsiteX28" fmla="*/ 1054100 w 1498600"/>
              <a:gd name="connsiteY28" fmla="*/ 134270 h 521620"/>
              <a:gd name="connsiteX29" fmla="*/ 1092200 w 1498600"/>
              <a:gd name="connsiteY29" fmla="*/ 127920 h 521620"/>
              <a:gd name="connsiteX30" fmla="*/ 1123950 w 1498600"/>
              <a:gd name="connsiteY30" fmla="*/ 108870 h 521620"/>
              <a:gd name="connsiteX31" fmla="*/ 1181100 w 1498600"/>
              <a:gd name="connsiteY31" fmla="*/ 89820 h 521620"/>
              <a:gd name="connsiteX32" fmla="*/ 1200150 w 1498600"/>
              <a:gd name="connsiteY32" fmla="*/ 83470 h 521620"/>
              <a:gd name="connsiteX33" fmla="*/ 1225550 w 1498600"/>
              <a:gd name="connsiteY33" fmla="*/ 70770 h 521620"/>
              <a:gd name="connsiteX34" fmla="*/ 1270000 w 1498600"/>
              <a:gd name="connsiteY34" fmla="*/ 51720 h 521620"/>
              <a:gd name="connsiteX35" fmla="*/ 1289050 w 1498600"/>
              <a:gd name="connsiteY35" fmla="*/ 39020 h 521620"/>
              <a:gd name="connsiteX36" fmla="*/ 1352550 w 1498600"/>
              <a:gd name="connsiteY36" fmla="*/ 19970 h 521620"/>
              <a:gd name="connsiteX37" fmla="*/ 1428750 w 1498600"/>
              <a:gd name="connsiteY37" fmla="*/ 920 h 521620"/>
              <a:gd name="connsiteX38" fmla="*/ 1492250 w 1498600"/>
              <a:gd name="connsiteY38" fmla="*/ 7270 h 521620"/>
              <a:gd name="connsiteX39" fmla="*/ 1498600 w 1498600"/>
              <a:gd name="connsiteY39" fmla="*/ 26320 h 521620"/>
              <a:gd name="connsiteX40" fmla="*/ 1416050 w 1498600"/>
              <a:gd name="connsiteY40" fmla="*/ 70770 h 521620"/>
              <a:gd name="connsiteX41" fmla="*/ 1371600 w 1498600"/>
              <a:gd name="connsiteY41" fmla="*/ 77120 h 521620"/>
              <a:gd name="connsiteX42" fmla="*/ 1352550 w 1498600"/>
              <a:gd name="connsiteY42" fmla="*/ 89820 h 521620"/>
              <a:gd name="connsiteX43" fmla="*/ 1308100 w 1498600"/>
              <a:gd name="connsiteY43" fmla="*/ 96170 h 521620"/>
              <a:gd name="connsiteX44" fmla="*/ 1270000 w 1498600"/>
              <a:gd name="connsiteY44" fmla="*/ 108870 h 521620"/>
              <a:gd name="connsiteX45" fmla="*/ 1250950 w 1498600"/>
              <a:gd name="connsiteY45" fmla="*/ 115220 h 521620"/>
              <a:gd name="connsiteX46" fmla="*/ 1225550 w 1498600"/>
              <a:gd name="connsiteY46" fmla="*/ 127920 h 521620"/>
              <a:gd name="connsiteX47" fmla="*/ 1206500 w 1498600"/>
              <a:gd name="connsiteY47" fmla="*/ 140620 h 521620"/>
              <a:gd name="connsiteX48" fmla="*/ 1187450 w 1498600"/>
              <a:gd name="connsiteY48" fmla="*/ 146970 h 521620"/>
              <a:gd name="connsiteX49" fmla="*/ 1136650 w 1498600"/>
              <a:gd name="connsiteY49" fmla="*/ 166020 h 521620"/>
              <a:gd name="connsiteX50" fmla="*/ 1104900 w 1498600"/>
              <a:gd name="connsiteY50" fmla="*/ 172370 h 521620"/>
              <a:gd name="connsiteX51" fmla="*/ 1066800 w 1498600"/>
              <a:gd name="connsiteY51" fmla="*/ 185070 h 521620"/>
              <a:gd name="connsiteX52" fmla="*/ 1035050 w 1498600"/>
              <a:gd name="connsiteY52" fmla="*/ 191420 h 521620"/>
              <a:gd name="connsiteX53" fmla="*/ 996950 w 1498600"/>
              <a:gd name="connsiteY53" fmla="*/ 204120 h 521620"/>
              <a:gd name="connsiteX54" fmla="*/ 946150 w 1498600"/>
              <a:gd name="connsiteY54" fmla="*/ 210470 h 521620"/>
              <a:gd name="connsiteX55" fmla="*/ 908050 w 1498600"/>
              <a:gd name="connsiteY55" fmla="*/ 223170 h 521620"/>
              <a:gd name="connsiteX56" fmla="*/ 889000 w 1498600"/>
              <a:gd name="connsiteY56" fmla="*/ 229520 h 521620"/>
              <a:gd name="connsiteX57" fmla="*/ 869950 w 1498600"/>
              <a:gd name="connsiteY57" fmla="*/ 242220 h 521620"/>
              <a:gd name="connsiteX58" fmla="*/ 825500 w 1498600"/>
              <a:gd name="connsiteY58" fmla="*/ 254920 h 521620"/>
              <a:gd name="connsiteX59" fmla="*/ 774700 w 1498600"/>
              <a:gd name="connsiteY59" fmla="*/ 293020 h 521620"/>
              <a:gd name="connsiteX60" fmla="*/ 730250 w 1498600"/>
              <a:gd name="connsiteY60" fmla="*/ 305720 h 521620"/>
              <a:gd name="connsiteX61" fmla="*/ 711200 w 1498600"/>
              <a:gd name="connsiteY61" fmla="*/ 318420 h 521620"/>
              <a:gd name="connsiteX62" fmla="*/ 692150 w 1498600"/>
              <a:gd name="connsiteY62" fmla="*/ 324770 h 521620"/>
              <a:gd name="connsiteX63" fmla="*/ 666750 w 1498600"/>
              <a:gd name="connsiteY63" fmla="*/ 337470 h 521620"/>
              <a:gd name="connsiteX64" fmla="*/ 647700 w 1498600"/>
              <a:gd name="connsiteY64" fmla="*/ 350170 h 521620"/>
              <a:gd name="connsiteX65" fmla="*/ 609600 w 1498600"/>
              <a:gd name="connsiteY65" fmla="*/ 362870 h 521620"/>
              <a:gd name="connsiteX66" fmla="*/ 590550 w 1498600"/>
              <a:gd name="connsiteY66" fmla="*/ 369220 h 521620"/>
              <a:gd name="connsiteX67" fmla="*/ 565150 w 1498600"/>
              <a:gd name="connsiteY67" fmla="*/ 375570 h 521620"/>
              <a:gd name="connsiteX68" fmla="*/ 527050 w 1498600"/>
              <a:gd name="connsiteY68" fmla="*/ 388270 h 521620"/>
              <a:gd name="connsiteX69" fmla="*/ 508000 w 1498600"/>
              <a:gd name="connsiteY69" fmla="*/ 394620 h 521620"/>
              <a:gd name="connsiteX70" fmla="*/ 457200 w 1498600"/>
              <a:gd name="connsiteY70" fmla="*/ 420020 h 521620"/>
              <a:gd name="connsiteX71" fmla="*/ 431800 w 1498600"/>
              <a:gd name="connsiteY71" fmla="*/ 426370 h 521620"/>
              <a:gd name="connsiteX72" fmla="*/ 374650 w 1498600"/>
              <a:gd name="connsiteY72" fmla="*/ 445420 h 521620"/>
              <a:gd name="connsiteX73" fmla="*/ 355600 w 1498600"/>
              <a:gd name="connsiteY73" fmla="*/ 451770 h 521620"/>
              <a:gd name="connsiteX74" fmla="*/ 336550 w 1498600"/>
              <a:gd name="connsiteY74" fmla="*/ 458120 h 521620"/>
              <a:gd name="connsiteX75" fmla="*/ 304800 w 1498600"/>
              <a:gd name="connsiteY75" fmla="*/ 464470 h 521620"/>
              <a:gd name="connsiteX76" fmla="*/ 266700 w 1498600"/>
              <a:gd name="connsiteY76" fmla="*/ 477170 h 521620"/>
              <a:gd name="connsiteX77" fmla="*/ 247650 w 1498600"/>
              <a:gd name="connsiteY77" fmla="*/ 483520 h 521620"/>
              <a:gd name="connsiteX78" fmla="*/ 228600 w 1498600"/>
              <a:gd name="connsiteY78" fmla="*/ 489870 h 521620"/>
              <a:gd name="connsiteX79" fmla="*/ 209550 w 1498600"/>
              <a:gd name="connsiteY79" fmla="*/ 502570 h 521620"/>
              <a:gd name="connsiteX80" fmla="*/ 190500 w 1498600"/>
              <a:gd name="connsiteY80" fmla="*/ 508920 h 521620"/>
              <a:gd name="connsiteX81" fmla="*/ 50304 w 1498600"/>
              <a:gd name="connsiteY81" fmla="*/ 521620 h 521620"/>
              <a:gd name="connsiteX0" fmla="*/ 50304 w 1498600"/>
              <a:gd name="connsiteY0" fmla="*/ 521620 h 521620"/>
              <a:gd name="connsiteX1" fmla="*/ 0 w 1498600"/>
              <a:gd name="connsiteY1" fmla="*/ 496220 h 521620"/>
              <a:gd name="connsiteX2" fmla="*/ 19050 w 1498600"/>
              <a:gd name="connsiteY2" fmla="*/ 483520 h 521620"/>
              <a:gd name="connsiteX3" fmla="*/ 69850 w 1498600"/>
              <a:gd name="connsiteY3" fmla="*/ 470820 h 521620"/>
              <a:gd name="connsiteX4" fmla="*/ 107950 w 1498600"/>
              <a:gd name="connsiteY4" fmla="*/ 445420 h 521620"/>
              <a:gd name="connsiteX5" fmla="*/ 152400 w 1498600"/>
              <a:gd name="connsiteY5" fmla="*/ 426370 h 521620"/>
              <a:gd name="connsiteX6" fmla="*/ 171450 w 1498600"/>
              <a:gd name="connsiteY6" fmla="*/ 420020 h 521620"/>
              <a:gd name="connsiteX7" fmla="*/ 209550 w 1498600"/>
              <a:gd name="connsiteY7" fmla="*/ 394620 h 521620"/>
              <a:gd name="connsiteX8" fmla="*/ 228600 w 1498600"/>
              <a:gd name="connsiteY8" fmla="*/ 381920 h 521620"/>
              <a:gd name="connsiteX9" fmla="*/ 279400 w 1498600"/>
              <a:gd name="connsiteY9" fmla="*/ 350170 h 521620"/>
              <a:gd name="connsiteX10" fmla="*/ 304800 w 1498600"/>
              <a:gd name="connsiteY10" fmla="*/ 337470 h 521620"/>
              <a:gd name="connsiteX11" fmla="*/ 323850 w 1498600"/>
              <a:gd name="connsiteY11" fmla="*/ 318420 h 521620"/>
              <a:gd name="connsiteX12" fmla="*/ 342900 w 1498600"/>
              <a:gd name="connsiteY12" fmla="*/ 312070 h 521620"/>
              <a:gd name="connsiteX13" fmla="*/ 361950 w 1498600"/>
              <a:gd name="connsiteY13" fmla="*/ 299370 h 521620"/>
              <a:gd name="connsiteX14" fmla="*/ 381000 w 1498600"/>
              <a:gd name="connsiteY14" fmla="*/ 293020 h 521620"/>
              <a:gd name="connsiteX15" fmla="*/ 438150 w 1498600"/>
              <a:gd name="connsiteY15" fmla="*/ 280320 h 521620"/>
              <a:gd name="connsiteX16" fmla="*/ 527050 w 1498600"/>
              <a:gd name="connsiteY16" fmla="*/ 267620 h 521620"/>
              <a:gd name="connsiteX17" fmla="*/ 596900 w 1498600"/>
              <a:gd name="connsiteY17" fmla="*/ 254920 h 521620"/>
              <a:gd name="connsiteX18" fmla="*/ 635000 w 1498600"/>
              <a:gd name="connsiteY18" fmla="*/ 242220 h 521620"/>
              <a:gd name="connsiteX19" fmla="*/ 660400 w 1498600"/>
              <a:gd name="connsiteY19" fmla="*/ 235870 h 521620"/>
              <a:gd name="connsiteX20" fmla="*/ 704850 w 1498600"/>
              <a:gd name="connsiteY20" fmla="*/ 216820 h 521620"/>
              <a:gd name="connsiteX21" fmla="*/ 755650 w 1498600"/>
              <a:gd name="connsiteY21" fmla="*/ 204120 h 521620"/>
              <a:gd name="connsiteX22" fmla="*/ 806450 w 1498600"/>
              <a:gd name="connsiteY22" fmla="*/ 178720 h 521620"/>
              <a:gd name="connsiteX23" fmla="*/ 863600 w 1498600"/>
              <a:gd name="connsiteY23" fmla="*/ 166020 h 521620"/>
              <a:gd name="connsiteX24" fmla="*/ 920750 w 1498600"/>
              <a:gd name="connsiteY24" fmla="*/ 159670 h 521620"/>
              <a:gd name="connsiteX25" fmla="*/ 952500 w 1498600"/>
              <a:gd name="connsiteY25" fmla="*/ 153320 h 521620"/>
              <a:gd name="connsiteX26" fmla="*/ 977900 w 1498600"/>
              <a:gd name="connsiteY26" fmla="*/ 146970 h 521620"/>
              <a:gd name="connsiteX27" fmla="*/ 1035050 w 1498600"/>
              <a:gd name="connsiteY27" fmla="*/ 140620 h 521620"/>
              <a:gd name="connsiteX28" fmla="*/ 1054100 w 1498600"/>
              <a:gd name="connsiteY28" fmla="*/ 134270 h 521620"/>
              <a:gd name="connsiteX29" fmla="*/ 1092200 w 1498600"/>
              <a:gd name="connsiteY29" fmla="*/ 127920 h 521620"/>
              <a:gd name="connsiteX30" fmla="*/ 1123950 w 1498600"/>
              <a:gd name="connsiteY30" fmla="*/ 108870 h 521620"/>
              <a:gd name="connsiteX31" fmla="*/ 1181100 w 1498600"/>
              <a:gd name="connsiteY31" fmla="*/ 89820 h 521620"/>
              <a:gd name="connsiteX32" fmla="*/ 1200150 w 1498600"/>
              <a:gd name="connsiteY32" fmla="*/ 83470 h 521620"/>
              <a:gd name="connsiteX33" fmla="*/ 1225550 w 1498600"/>
              <a:gd name="connsiteY33" fmla="*/ 70770 h 521620"/>
              <a:gd name="connsiteX34" fmla="*/ 1270000 w 1498600"/>
              <a:gd name="connsiteY34" fmla="*/ 51720 h 521620"/>
              <a:gd name="connsiteX35" fmla="*/ 1289050 w 1498600"/>
              <a:gd name="connsiteY35" fmla="*/ 39020 h 521620"/>
              <a:gd name="connsiteX36" fmla="*/ 1352550 w 1498600"/>
              <a:gd name="connsiteY36" fmla="*/ 19970 h 521620"/>
              <a:gd name="connsiteX37" fmla="*/ 1428750 w 1498600"/>
              <a:gd name="connsiteY37" fmla="*/ 920 h 521620"/>
              <a:gd name="connsiteX38" fmla="*/ 1492250 w 1498600"/>
              <a:gd name="connsiteY38" fmla="*/ 7270 h 521620"/>
              <a:gd name="connsiteX39" fmla="*/ 1498600 w 1498600"/>
              <a:gd name="connsiteY39" fmla="*/ 26320 h 521620"/>
              <a:gd name="connsiteX40" fmla="*/ 1371600 w 1498600"/>
              <a:gd name="connsiteY40" fmla="*/ 77120 h 521620"/>
              <a:gd name="connsiteX41" fmla="*/ 1352550 w 1498600"/>
              <a:gd name="connsiteY41" fmla="*/ 89820 h 521620"/>
              <a:gd name="connsiteX42" fmla="*/ 1308100 w 1498600"/>
              <a:gd name="connsiteY42" fmla="*/ 96170 h 521620"/>
              <a:gd name="connsiteX43" fmla="*/ 1270000 w 1498600"/>
              <a:gd name="connsiteY43" fmla="*/ 108870 h 521620"/>
              <a:gd name="connsiteX44" fmla="*/ 1250950 w 1498600"/>
              <a:gd name="connsiteY44" fmla="*/ 115220 h 521620"/>
              <a:gd name="connsiteX45" fmla="*/ 1225550 w 1498600"/>
              <a:gd name="connsiteY45" fmla="*/ 127920 h 521620"/>
              <a:gd name="connsiteX46" fmla="*/ 1206500 w 1498600"/>
              <a:gd name="connsiteY46" fmla="*/ 140620 h 521620"/>
              <a:gd name="connsiteX47" fmla="*/ 1187450 w 1498600"/>
              <a:gd name="connsiteY47" fmla="*/ 146970 h 521620"/>
              <a:gd name="connsiteX48" fmla="*/ 1136650 w 1498600"/>
              <a:gd name="connsiteY48" fmla="*/ 166020 h 521620"/>
              <a:gd name="connsiteX49" fmla="*/ 1104900 w 1498600"/>
              <a:gd name="connsiteY49" fmla="*/ 172370 h 521620"/>
              <a:gd name="connsiteX50" fmla="*/ 1066800 w 1498600"/>
              <a:gd name="connsiteY50" fmla="*/ 185070 h 521620"/>
              <a:gd name="connsiteX51" fmla="*/ 1035050 w 1498600"/>
              <a:gd name="connsiteY51" fmla="*/ 191420 h 521620"/>
              <a:gd name="connsiteX52" fmla="*/ 996950 w 1498600"/>
              <a:gd name="connsiteY52" fmla="*/ 204120 h 521620"/>
              <a:gd name="connsiteX53" fmla="*/ 946150 w 1498600"/>
              <a:gd name="connsiteY53" fmla="*/ 210470 h 521620"/>
              <a:gd name="connsiteX54" fmla="*/ 908050 w 1498600"/>
              <a:gd name="connsiteY54" fmla="*/ 223170 h 521620"/>
              <a:gd name="connsiteX55" fmla="*/ 889000 w 1498600"/>
              <a:gd name="connsiteY55" fmla="*/ 229520 h 521620"/>
              <a:gd name="connsiteX56" fmla="*/ 869950 w 1498600"/>
              <a:gd name="connsiteY56" fmla="*/ 242220 h 521620"/>
              <a:gd name="connsiteX57" fmla="*/ 825500 w 1498600"/>
              <a:gd name="connsiteY57" fmla="*/ 254920 h 521620"/>
              <a:gd name="connsiteX58" fmla="*/ 774700 w 1498600"/>
              <a:gd name="connsiteY58" fmla="*/ 293020 h 521620"/>
              <a:gd name="connsiteX59" fmla="*/ 730250 w 1498600"/>
              <a:gd name="connsiteY59" fmla="*/ 305720 h 521620"/>
              <a:gd name="connsiteX60" fmla="*/ 711200 w 1498600"/>
              <a:gd name="connsiteY60" fmla="*/ 318420 h 521620"/>
              <a:gd name="connsiteX61" fmla="*/ 692150 w 1498600"/>
              <a:gd name="connsiteY61" fmla="*/ 324770 h 521620"/>
              <a:gd name="connsiteX62" fmla="*/ 666750 w 1498600"/>
              <a:gd name="connsiteY62" fmla="*/ 337470 h 521620"/>
              <a:gd name="connsiteX63" fmla="*/ 647700 w 1498600"/>
              <a:gd name="connsiteY63" fmla="*/ 350170 h 521620"/>
              <a:gd name="connsiteX64" fmla="*/ 609600 w 1498600"/>
              <a:gd name="connsiteY64" fmla="*/ 362870 h 521620"/>
              <a:gd name="connsiteX65" fmla="*/ 590550 w 1498600"/>
              <a:gd name="connsiteY65" fmla="*/ 369220 h 521620"/>
              <a:gd name="connsiteX66" fmla="*/ 565150 w 1498600"/>
              <a:gd name="connsiteY66" fmla="*/ 375570 h 521620"/>
              <a:gd name="connsiteX67" fmla="*/ 527050 w 1498600"/>
              <a:gd name="connsiteY67" fmla="*/ 388270 h 521620"/>
              <a:gd name="connsiteX68" fmla="*/ 508000 w 1498600"/>
              <a:gd name="connsiteY68" fmla="*/ 394620 h 521620"/>
              <a:gd name="connsiteX69" fmla="*/ 457200 w 1498600"/>
              <a:gd name="connsiteY69" fmla="*/ 420020 h 521620"/>
              <a:gd name="connsiteX70" fmla="*/ 431800 w 1498600"/>
              <a:gd name="connsiteY70" fmla="*/ 426370 h 521620"/>
              <a:gd name="connsiteX71" fmla="*/ 374650 w 1498600"/>
              <a:gd name="connsiteY71" fmla="*/ 445420 h 521620"/>
              <a:gd name="connsiteX72" fmla="*/ 355600 w 1498600"/>
              <a:gd name="connsiteY72" fmla="*/ 451770 h 521620"/>
              <a:gd name="connsiteX73" fmla="*/ 336550 w 1498600"/>
              <a:gd name="connsiteY73" fmla="*/ 458120 h 521620"/>
              <a:gd name="connsiteX74" fmla="*/ 304800 w 1498600"/>
              <a:gd name="connsiteY74" fmla="*/ 464470 h 521620"/>
              <a:gd name="connsiteX75" fmla="*/ 266700 w 1498600"/>
              <a:gd name="connsiteY75" fmla="*/ 477170 h 521620"/>
              <a:gd name="connsiteX76" fmla="*/ 247650 w 1498600"/>
              <a:gd name="connsiteY76" fmla="*/ 483520 h 521620"/>
              <a:gd name="connsiteX77" fmla="*/ 228600 w 1498600"/>
              <a:gd name="connsiteY77" fmla="*/ 489870 h 521620"/>
              <a:gd name="connsiteX78" fmla="*/ 209550 w 1498600"/>
              <a:gd name="connsiteY78" fmla="*/ 502570 h 521620"/>
              <a:gd name="connsiteX79" fmla="*/ 190500 w 1498600"/>
              <a:gd name="connsiteY79" fmla="*/ 508920 h 521620"/>
              <a:gd name="connsiteX80" fmla="*/ 50304 w 1498600"/>
              <a:gd name="connsiteY80" fmla="*/ 521620 h 521620"/>
              <a:gd name="connsiteX0" fmla="*/ 50304 w 1492249"/>
              <a:gd name="connsiteY0" fmla="*/ 521620 h 521620"/>
              <a:gd name="connsiteX1" fmla="*/ 0 w 1492249"/>
              <a:gd name="connsiteY1" fmla="*/ 496220 h 521620"/>
              <a:gd name="connsiteX2" fmla="*/ 19050 w 1492249"/>
              <a:gd name="connsiteY2" fmla="*/ 483520 h 521620"/>
              <a:gd name="connsiteX3" fmla="*/ 69850 w 1492249"/>
              <a:gd name="connsiteY3" fmla="*/ 470820 h 521620"/>
              <a:gd name="connsiteX4" fmla="*/ 107950 w 1492249"/>
              <a:gd name="connsiteY4" fmla="*/ 445420 h 521620"/>
              <a:gd name="connsiteX5" fmla="*/ 152400 w 1492249"/>
              <a:gd name="connsiteY5" fmla="*/ 426370 h 521620"/>
              <a:gd name="connsiteX6" fmla="*/ 171450 w 1492249"/>
              <a:gd name="connsiteY6" fmla="*/ 420020 h 521620"/>
              <a:gd name="connsiteX7" fmla="*/ 209550 w 1492249"/>
              <a:gd name="connsiteY7" fmla="*/ 394620 h 521620"/>
              <a:gd name="connsiteX8" fmla="*/ 228600 w 1492249"/>
              <a:gd name="connsiteY8" fmla="*/ 381920 h 521620"/>
              <a:gd name="connsiteX9" fmla="*/ 279400 w 1492249"/>
              <a:gd name="connsiteY9" fmla="*/ 350170 h 521620"/>
              <a:gd name="connsiteX10" fmla="*/ 304800 w 1492249"/>
              <a:gd name="connsiteY10" fmla="*/ 337470 h 521620"/>
              <a:gd name="connsiteX11" fmla="*/ 323850 w 1492249"/>
              <a:gd name="connsiteY11" fmla="*/ 318420 h 521620"/>
              <a:gd name="connsiteX12" fmla="*/ 342900 w 1492249"/>
              <a:gd name="connsiteY12" fmla="*/ 312070 h 521620"/>
              <a:gd name="connsiteX13" fmla="*/ 361950 w 1492249"/>
              <a:gd name="connsiteY13" fmla="*/ 299370 h 521620"/>
              <a:gd name="connsiteX14" fmla="*/ 381000 w 1492249"/>
              <a:gd name="connsiteY14" fmla="*/ 293020 h 521620"/>
              <a:gd name="connsiteX15" fmla="*/ 438150 w 1492249"/>
              <a:gd name="connsiteY15" fmla="*/ 280320 h 521620"/>
              <a:gd name="connsiteX16" fmla="*/ 527050 w 1492249"/>
              <a:gd name="connsiteY16" fmla="*/ 267620 h 521620"/>
              <a:gd name="connsiteX17" fmla="*/ 596900 w 1492249"/>
              <a:gd name="connsiteY17" fmla="*/ 254920 h 521620"/>
              <a:gd name="connsiteX18" fmla="*/ 635000 w 1492249"/>
              <a:gd name="connsiteY18" fmla="*/ 242220 h 521620"/>
              <a:gd name="connsiteX19" fmla="*/ 660400 w 1492249"/>
              <a:gd name="connsiteY19" fmla="*/ 235870 h 521620"/>
              <a:gd name="connsiteX20" fmla="*/ 704850 w 1492249"/>
              <a:gd name="connsiteY20" fmla="*/ 216820 h 521620"/>
              <a:gd name="connsiteX21" fmla="*/ 755650 w 1492249"/>
              <a:gd name="connsiteY21" fmla="*/ 204120 h 521620"/>
              <a:gd name="connsiteX22" fmla="*/ 806450 w 1492249"/>
              <a:gd name="connsiteY22" fmla="*/ 178720 h 521620"/>
              <a:gd name="connsiteX23" fmla="*/ 863600 w 1492249"/>
              <a:gd name="connsiteY23" fmla="*/ 166020 h 521620"/>
              <a:gd name="connsiteX24" fmla="*/ 920750 w 1492249"/>
              <a:gd name="connsiteY24" fmla="*/ 159670 h 521620"/>
              <a:gd name="connsiteX25" fmla="*/ 952500 w 1492249"/>
              <a:gd name="connsiteY25" fmla="*/ 153320 h 521620"/>
              <a:gd name="connsiteX26" fmla="*/ 977900 w 1492249"/>
              <a:gd name="connsiteY26" fmla="*/ 146970 h 521620"/>
              <a:gd name="connsiteX27" fmla="*/ 1035050 w 1492249"/>
              <a:gd name="connsiteY27" fmla="*/ 140620 h 521620"/>
              <a:gd name="connsiteX28" fmla="*/ 1054100 w 1492249"/>
              <a:gd name="connsiteY28" fmla="*/ 134270 h 521620"/>
              <a:gd name="connsiteX29" fmla="*/ 1092200 w 1492249"/>
              <a:gd name="connsiteY29" fmla="*/ 127920 h 521620"/>
              <a:gd name="connsiteX30" fmla="*/ 1123950 w 1492249"/>
              <a:gd name="connsiteY30" fmla="*/ 108870 h 521620"/>
              <a:gd name="connsiteX31" fmla="*/ 1181100 w 1492249"/>
              <a:gd name="connsiteY31" fmla="*/ 89820 h 521620"/>
              <a:gd name="connsiteX32" fmla="*/ 1200150 w 1492249"/>
              <a:gd name="connsiteY32" fmla="*/ 83470 h 521620"/>
              <a:gd name="connsiteX33" fmla="*/ 1225550 w 1492249"/>
              <a:gd name="connsiteY33" fmla="*/ 70770 h 521620"/>
              <a:gd name="connsiteX34" fmla="*/ 1270000 w 1492249"/>
              <a:gd name="connsiteY34" fmla="*/ 51720 h 521620"/>
              <a:gd name="connsiteX35" fmla="*/ 1289050 w 1492249"/>
              <a:gd name="connsiteY35" fmla="*/ 39020 h 521620"/>
              <a:gd name="connsiteX36" fmla="*/ 1352550 w 1492249"/>
              <a:gd name="connsiteY36" fmla="*/ 19970 h 521620"/>
              <a:gd name="connsiteX37" fmla="*/ 1428750 w 1492249"/>
              <a:gd name="connsiteY37" fmla="*/ 920 h 521620"/>
              <a:gd name="connsiteX38" fmla="*/ 1492250 w 1492249"/>
              <a:gd name="connsiteY38" fmla="*/ 7270 h 521620"/>
              <a:gd name="connsiteX39" fmla="*/ 1371600 w 1492249"/>
              <a:gd name="connsiteY39" fmla="*/ 77120 h 521620"/>
              <a:gd name="connsiteX40" fmla="*/ 1352550 w 1492249"/>
              <a:gd name="connsiteY40" fmla="*/ 89820 h 521620"/>
              <a:gd name="connsiteX41" fmla="*/ 1308100 w 1492249"/>
              <a:gd name="connsiteY41" fmla="*/ 96170 h 521620"/>
              <a:gd name="connsiteX42" fmla="*/ 1270000 w 1492249"/>
              <a:gd name="connsiteY42" fmla="*/ 108870 h 521620"/>
              <a:gd name="connsiteX43" fmla="*/ 1250950 w 1492249"/>
              <a:gd name="connsiteY43" fmla="*/ 115220 h 521620"/>
              <a:gd name="connsiteX44" fmla="*/ 1225550 w 1492249"/>
              <a:gd name="connsiteY44" fmla="*/ 127920 h 521620"/>
              <a:gd name="connsiteX45" fmla="*/ 1206500 w 1492249"/>
              <a:gd name="connsiteY45" fmla="*/ 140620 h 521620"/>
              <a:gd name="connsiteX46" fmla="*/ 1187450 w 1492249"/>
              <a:gd name="connsiteY46" fmla="*/ 146970 h 521620"/>
              <a:gd name="connsiteX47" fmla="*/ 1136650 w 1492249"/>
              <a:gd name="connsiteY47" fmla="*/ 166020 h 521620"/>
              <a:gd name="connsiteX48" fmla="*/ 1104900 w 1492249"/>
              <a:gd name="connsiteY48" fmla="*/ 172370 h 521620"/>
              <a:gd name="connsiteX49" fmla="*/ 1066800 w 1492249"/>
              <a:gd name="connsiteY49" fmla="*/ 185070 h 521620"/>
              <a:gd name="connsiteX50" fmla="*/ 1035050 w 1492249"/>
              <a:gd name="connsiteY50" fmla="*/ 191420 h 521620"/>
              <a:gd name="connsiteX51" fmla="*/ 996950 w 1492249"/>
              <a:gd name="connsiteY51" fmla="*/ 204120 h 521620"/>
              <a:gd name="connsiteX52" fmla="*/ 946150 w 1492249"/>
              <a:gd name="connsiteY52" fmla="*/ 210470 h 521620"/>
              <a:gd name="connsiteX53" fmla="*/ 908050 w 1492249"/>
              <a:gd name="connsiteY53" fmla="*/ 223170 h 521620"/>
              <a:gd name="connsiteX54" fmla="*/ 889000 w 1492249"/>
              <a:gd name="connsiteY54" fmla="*/ 229520 h 521620"/>
              <a:gd name="connsiteX55" fmla="*/ 869950 w 1492249"/>
              <a:gd name="connsiteY55" fmla="*/ 242220 h 521620"/>
              <a:gd name="connsiteX56" fmla="*/ 825500 w 1492249"/>
              <a:gd name="connsiteY56" fmla="*/ 254920 h 521620"/>
              <a:gd name="connsiteX57" fmla="*/ 774700 w 1492249"/>
              <a:gd name="connsiteY57" fmla="*/ 293020 h 521620"/>
              <a:gd name="connsiteX58" fmla="*/ 730250 w 1492249"/>
              <a:gd name="connsiteY58" fmla="*/ 305720 h 521620"/>
              <a:gd name="connsiteX59" fmla="*/ 711200 w 1492249"/>
              <a:gd name="connsiteY59" fmla="*/ 318420 h 521620"/>
              <a:gd name="connsiteX60" fmla="*/ 692150 w 1492249"/>
              <a:gd name="connsiteY60" fmla="*/ 324770 h 521620"/>
              <a:gd name="connsiteX61" fmla="*/ 666750 w 1492249"/>
              <a:gd name="connsiteY61" fmla="*/ 337470 h 521620"/>
              <a:gd name="connsiteX62" fmla="*/ 647700 w 1492249"/>
              <a:gd name="connsiteY62" fmla="*/ 350170 h 521620"/>
              <a:gd name="connsiteX63" fmla="*/ 609600 w 1492249"/>
              <a:gd name="connsiteY63" fmla="*/ 362870 h 521620"/>
              <a:gd name="connsiteX64" fmla="*/ 590550 w 1492249"/>
              <a:gd name="connsiteY64" fmla="*/ 369220 h 521620"/>
              <a:gd name="connsiteX65" fmla="*/ 565150 w 1492249"/>
              <a:gd name="connsiteY65" fmla="*/ 375570 h 521620"/>
              <a:gd name="connsiteX66" fmla="*/ 527050 w 1492249"/>
              <a:gd name="connsiteY66" fmla="*/ 388270 h 521620"/>
              <a:gd name="connsiteX67" fmla="*/ 508000 w 1492249"/>
              <a:gd name="connsiteY67" fmla="*/ 394620 h 521620"/>
              <a:gd name="connsiteX68" fmla="*/ 457200 w 1492249"/>
              <a:gd name="connsiteY68" fmla="*/ 420020 h 521620"/>
              <a:gd name="connsiteX69" fmla="*/ 431800 w 1492249"/>
              <a:gd name="connsiteY69" fmla="*/ 426370 h 521620"/>
              <a:gd name="connsiteX70" fmla="*/ 374650 w 1492249"/>
              <a:gd name="connsiteY70" fmla="*/ 445420 h 521620"/>
              <a:gd name="connsiteX71" fmla="*/ 355600 w 1492249"/>
              <a:gd name="connsiteY71" fmla="*/ 451770 h 521620"/>
              <a:gd name="connsiteX72" fmla="*/ 336550 w 1492249"/>
              <a:gd name="connsiteY72" fmla="*/ 458120 h 521620"/>
              <a:gd name="connsiteX73" fmla="*/ 304800 w 1492249"/>
              <a:gd name="connsiteY73" fmla="*/ 464470 h 521620"/>
              <a:gd name="connsiteX74" fmla="*/ 266700 w 1492249"/>
              <a:gd name="connsiteY74" fmla="*/ 477170 h 521620"/>
              <a:gd name="connsiteX75" fmla="*/ 247650 w 1492249"/>
              <a:gd name="connsiteY75" fmla="*/ 483520 h 521620"/>
              <a:gd name="connsiteX76" fmla="*/ 228600 w 1492249"/>
              <a:gd name="connsiteY76" fmla="*/ 489870 h 521620"/>
              <a:gd name="connsiteX77" fmla="*/ 209550 w 1492249"/>
              <a:gd name="connsiteY77" fmla="*/ 502570 h 521620"/>
              <a:gd name="connsiteX78" fmla="*/ 190500 w 1492249"/>
              <a:gd name="connsiteY78" fmla="*/ 508920 h 521620"/>
              <a:gd name="connsiteX79" fmla="*/ 50304 w 1492249"/>
              <a:gd name="connsiteY79" fmla="*/ 521620 h 521620"/>
              <a:gd name="connsiteX0" fmla="*/ 50304 w 1492250"/>
              <a:gd name="connsiteY0" fmla="*/ 521620 h 521620"/>
              <a:gd name="connsiteX1" fmla="*/ 0 w 1492250"/>
              <a:gd name="connsiteY1" fmla="*/ 496220 h 521620"/>
              <a:gd name="connsiteX2" fmla="*/ 19050 w 1492250"/>
              <a:gd name="connsiteY2" fmla="*/ 483520 h 521620"/>
              <a:gd name="connsiteX3" fmla="*/ 69850 w 1492250"/>
              <a:gd name="connsiteY3" fmla="*/ 470820 h 521620"/>
              <a:gd name="connsiteX4" fmla="*/ 107950 w 1492250"/>
              <a:gd name="connsiteY4" fmla="*/ 445420 h 521620"/>
              <a:gd name="connsiteX5" fmla="*/ 152400 w 1492250"/>
              <a:gd name="connsiteY5" fmla="*/ 426370 h 521620"/>
              <a:gd name="connsiteX6" fmla="*/ 171450 w 1492250"/>
              <a:gd name="connsiteY6" fmla="*/ 420020 h 521620"/>
              <a:gd name="connsiteX7" fmla="*/ 209550 w 1492250"/>
              <a:gd name="connsiteY7" fmla="*/ 394620 h 521620"/>
              <a:gd name="connsiteX8" fmla="*/ 228600 w 1492250"/>
              <a:gd name="connsiteY8" fmla="*/ 381920 h 521620"/>
              <a:gd name="connsiteX9" fmla="*/ 279400 w 1492250"/>
              <a:gd name="connsiteY9" fmla="*/ 350170 h 521620"/>
              <a:gd name="connsiteX10" fmla="*/ 304800 w 1492250"/>
              <a:gd name="connsiteY10" fmla="*/ 337470 h 521620"/>
              <a:gd name="connsiteX11" fmla="*/ 323850 w 1492250"/>
              <a:gd name="connsiteY11" fmla="*/ 318420 h 521620"/>
              <a:gd name="connsiteX12" fmla="*/ 342900 w 1492250"/>
              <a:gd name="connsiteY12" fmla="*/ 312070 h 521620"/>
              <a:gd name="connsiteX13" fmla="*/ 361950 w 1492250"/>
              <a:gd name="connsiteY13" fmla="*/ 299370 h 521620"/>
              <a:gd name="connsiteX14" fmla="*/ 381000 w 1492250"/>
              <a:gd name="connsiteY14" fmla="*/ 293020 h 521620"/>
              <a:gd name="connsiteX15" fmla="*/ 438150 w 1492250"/>
              <a:gd name="connsiteY15" fmla="*/ 280320 h 521620"/>
              <a:gd name="connsiteX16" fmla="*/ 527050 w 1492250"/>
              <a:gd name="connsiteY16" fmla="*/ 267620 h 521620"/>
              <a:gd name="connsiteX17" fmla="*/ 596900 w 1492250"/>
              <a:gd name="connsiteY17" fmla="*/ 254920 h 521620"/>
              <a:gd name="connsiteX18" fmla="*/ 635000 w 1492250"/>
              <a:gd name="connsiteY18" fmla="*/ 242220 h 521620"/>
              <a:gd name="connsiteX19" fmla="*/ 660400 w 1492250"/>
              <a:gd name="connsiteY19" fmla="*/ 235870 h 521620"/>
              <a:gd name="connsiteX20" fmla="*/ 704850 w 1492250"/>
              <a:gd name="connsiteY20" fmla="*/ 216820 h 521620"/>
              <a:gd name="connsiteX21" fmla="*/ 755650 w 1492250"/>
              <a:gd name="connsiteY21" fmla="*/ 204120 h 521620"/>
              <a:gd name="connsiteX22" fmla="*/ 806450 w 1492250"/>
              <a:gd name="connsiteY22" fmla="*/ 178720 h 521620"/>
              <a:gd name="connsiteX23" fmla="*/ 863600 w 1492250"/>
              <a:gd name="connsiteY23" fmla="*/ 166020 h 521620"/>
              <a:gd name="connsiteX24" fmla="*/ 920750 w 1492250"/>
              <a:gd name="connsiteY24" fmla="*/ 159670 h 521620"/>
              <a:gd name="connsiteX25" fmla="*/ 952500 w 1492250"/>
              <a:gd name="connsiteY25" fmla="*/ 153320 h 521620"/>
              <a:gd name="connsiteX26" fmla="*/ 977900 w 1492250"/>
              <a:gd name="connsiteY26" fmla="*/ 146970 h 521620"/>
              <a:gd name="connsiteX27" fmla="*/ 1035050 w 1492250"/>
              <a:gd name="connsiteY27" fmla="*/ 140620 h 521620"/>
              <a:gd name="connsiteX28" fmla="*/ 1054100 w 1492250"/>
              <a:gd name="connsiteY28" fmla="*/ 134270 h 521620"/>
              <a:gd name="connsiteX29" fmla="*/ 1092200 w 1492250"/>
              <a:gd name="connsiteY29" fmla="*/ 127920 h 521620"/>
              <a:gd name="connsiteX30" fmla="*/ 1123950 w 1492250"/>
              <a:gd name="connsiteY30" fmla="*/ 108870 h 521620"/>
              <a:gd name="connsiteX31" fmla="*/ 1181100 w 1492250"/>
              <a:gd name="connsiteY31" fmla="*/ 89820 h 521620"/>
              <a:gd name="connsiteX32" fmla="*/ 1200150 w 1492250"/>
              <a:gd name="connsiteY32" fmla="*/ 83470 h 521620"/>
              <a:gd name="connsiteX33" fmla="*/ 1225550 w 1492250"/>
              <a:gd name="connsiteY33" fmla="*/ 70770 h 521620"/>
              <a:gd name="connsiteX34" fmla="*/ 1270000 w 1492250"/>
              <a:gd name="connsiteY34" fmla="*/ 51720 h 521620"/>
              <a:gd name="connsiteX35" fmla="*/ 1289050 w 1492250"/>
              <a:gd name="connsiteY35" fmla="*/ 39020 h 521620"/>
              <a:gd name="connsiteX36" fmla="*/ 1352550 w 1492250"/>
              <a:gd name="connsiteY36" fmla="*/ 19970 h 521620"/>
              <a:gd name="connsiteX37" fmla="*/ 1428750 w 1492250"/>
              <a:gd name="connsiteY37" fmla="*/ 920 h 521620"/>
              <a:gd name="connsiteX38" fmla="*/ 1492250 w 1492250"/>
              <a:gd name="connsiteY38" fmla="*/ 7270 h 521620"/>
              <a:gd name="connsiteX39" fmla="*/ 1352550 w 1492250"/>
              <a:gd name="connsiteY39" fmla="*/ 89820 h 521620"/>
              <a:gd name="connsiteX40" fmla="*/ 1308100 w 1492250"/>
              <a:gd name="connsiteY40" fmla="*/ 96170 h 521620"/>
              <a:gd name="connsiteX41" fmla="*/ 1270000 w 1492250"/>
              <a:gd name="connsiteY41" fmla="*/ 108870 h 521620"/>
              <a:gd name="connsiteX42" fmla="*/ 1250950 w 1492250"/>
              <a:gd name="connsiteY42" fmla="*/ 115220 h 521620"/>
              <a:gd name="connsiteX43" fmla="*/ 1225550 w 1492250"/>
              <a:gd name="connsiteY43" fmla="*/ 127920 h 521620"/>
              <a:gd name="connsiteX44" fmla="*/ 1206500 w 1492250"/>
              <a:gd name="connsiteY44" fmla="*/ 140620 h 521620"/>
              <a:gd name="connsiteX45" fmla="*/ 1187450 w 1492250"/>
              <a:gd name="connsiteY45" fmla="*/ 146970 h 521620"/>
              <a:gd name="connsiteX46" fmla="*/ 1136650 w 1492250"/>
              <a:gd name="connsiteY46" fmla="*/ 166020 h 521620"/>
              <a:gd name="connsiteX47" fmla="*/ 1104900 w 1492250"/>
              <a:gd name="connsiteY47" fmla="*/ 172370 h 521620"/>
              <a:gd name="connsiteX48" fmla="*/ 1066800 w 1492250"/>
              <a:gd name="connsiteY48" fmla="*/ 185070 h 521620"/>
              <a:gd name="connsiteX49" fmla="*/ 1035050 w 1492250"/>
              <a:gd name="connsiteY49" fmla="*/ 191420 h 521620"/>
              <a:gd name="connsiteX50" fmla="*/ 996950 w 1492250"/>
              <a:gd name="connsiteY50" fmla="*/ 204120 h 521620"/>
              <a:gd name="connsiteX51" fmla="*/ 946150 w 1492250"/>
              <a:gd name="connsiteY51" fmla="*/ 210470 h 521620"/>
              <a:gd name="connsiteX52" fmla="*/ 908050 w 1492250"/>
              <a:gd name="connsiteY52" fmla="*/ 223170 h 521620"/>
              <a:gd name="connsiteX53" fmla="*/ 889000 w 1492250"/>
              <a:gd name="connsiteY53" fmla="*/ 229520 h 521620"/>
              <a:gd name="connsiteX54" fmla="*/ 869950 w 1492250"/>
              <a:gd name="connsiteY54" fmla="*/ 242220 h 521620"/>
              <a:gd name="connsiteX55" fmla="*/ 825500 w 1492250"/>
              <a:gd name="connsiteY55" fmla="*/ 254920 h 521620"/>
              <a:gd name="connsiteX56" fmla="*/ 774700 w 1492250"/>
              <a:gd name="connsiteY56" fmla="*/ 293020 h 521620"/>
              <a:gd name="connsiteX57" fmla="*/ 730250 w 1492250"/>
              <a:gd name="connsiteY57" fmla="*/ 305720 h 521620"/>
              <a:gd name="connsiteX58" fmla="*/ 711200 w 1492250"/>
              <a:gd name="connsiteY58" fmla="*/ 318420 h 521620"/>
              <a:gd name="connsiteX59" fmla="*/ 692150 w 1492250"/>
              <a:gd name="connsiteY59" fmla="*/ 324770 h 521620"/>
              <a:gd name="connsiteX60" fmla="*/ 666750 w 1492250"/>
              <a:gd name="connsiteY60" fmla="*/ 337470 h 521620"/>
              <a:gd name="connsiteX61" fmla="*/ 647700 w 1492250"/>
              <a:gd name="connsiteY61" fmla="*/ 350170 h 521620"/>
              <a:gd name="connsiteX62" fmla="*/ 609600 w 1492250"/>
              <a:gd name="connsiteY62" fmla="*/ 362870 h 521620"/>
              <a:gd name="connsiteX63" fmla="*/ 590550 w 1492250"/>
              <a:gd name="connsiteY63" fmla="*/ 369220 h 521620"/>
              <a:gd name="connsiteX64" fmla="*/ 565150 w 1492250"/>
              <a:gd name="connsiteY64" fmla="*/ 375570 h 521620"/>
              <a:gd name="connsiteX65" fmla="*/ 527050 w 1492250"/>
              <a:gd name="connsiteY65" fmla="*/ 388270 h 521620"/>
              <a:gd name="connsiteX66" fmla="*/ 508000 w 1492250"/>
              <a:gd name="connsiteY66" fmla="*/ 394620 h 521620"/>
              <a:gd name="connsiteX67" fmla="*/ 457200 w 1492250"/>
              <a:gd name="connsiteY67" fmla="*/ 420020 h 521620"/>
              <a:gd name="connsiteX68" fmla="*/ 431800 w 1492250"/>
              <a:gd name="connsiteY68" fmla="*/ 426370 h 521620"/>
              <a:gd name="connsiteX69" fmla="*/ 374650 w 1492250"/>
              <a:gd name="connsiteY69" fmla="*/ 445420 h 521620"/>
              <a:gd name="connsiteX70" fmla="*/ 355600 w 1492250"/>
              <a:gd name="connsiteY70" fmla="*/ 451770 h 521620"/>
              <a:gd name="connsiteX71" fmla="*/ 336550 w 1492250"/>
              <a:gd name="connsiteY71" fmla="*/ 458120 h 521620"/>
              <a:gd name="connsiteX72" fmla="*/ 304800 w 1492250"/>
              <a:gd name="connsiteY72" fmla="*/ 464470 h 521620"/>
              <a:gd name="connsiteX73" fmla="*/ 266700 w 1492250"/>
              <a:gd name="connsiteY73" fmla="*/ 477170 h 521620"/>
              <a:gd name="connsiteX74" fmla="*/ 247650 w 1492250"/>
              <a:gd name="connsiteY74" fmla="*/ 483520 h 521620"/>
              <a:gd name="connsiteX75" fmla="*/ 228600 w 1492250"/>
              <a:gd name="connsiteY75" fmla="*/ 489870 h 521620"/>
              <a:gd name="connsiteX76" fmla="*/ 209550 w 1492250"/>
              <a:gd name="connsiteY76" fmla="*/ 502570 h 521620"/>
              <a:gd name="connsiteX77" fmla="*/ 190500 w 1492250"/>
              <a:gd name="connsiteY77" fmla="*/ 508920 h 521620"/>
              <a:gd name="connsiteX78" fmla="*/ 50304 w 1492250"/>
              <a:gd name="connsiteY78" fmla="*/ 521620 h 521620"/>
              <a:gd name="connsiteX0" fmla="*/ 50304 w 1492250"/>
              <a:gd name="connsiteY0" fmla="*/ 521620 h 521620"/>
              <a:gd name="connsiteX1" fmla="*/ 0 w 1492250"/>
              <a:gd name="connsiteY1" fmla="*/ 496220 h 521620"/>
              <a:gd name="connsiteX2" fmla="*/ 19050 w 1492250"/>
              <a:gd name="connsiteY2" fmla="*/ 483520 h 521620"/>
              <a:gd name="connsiteX3" fmla="*/ 69850 w 1492250"/>
              <a:gd name="connsiteY3" fmla="*/ 470820 h 521620"/>
              <a:gd name="connsiteX4" fmla="*/ 107950 w 1492250"/>
              <a:gd name="connsiteY4" fmla="*/ 445420 h 521620"/>
              <a:gd name="connsiteX5" fmla="*/ 152400 w 1492250"/>
              <a:gd name="connsiteY5" fmla="*/ 426370 h 521620"/>
              <a:gd name="connsiteX6" fmla="*/ 171450 w 1492250"/>
              <a:gd name="connsiteY6" fmla="*/ 420020 h 521620"/>
              <a:gd name="connsiteX7" fmla="*/ 209550 w 1492250"/>
              <a:gd name="connsiteY7" fmla="*/ 394620 h 521620"/>
              <a:gd name="connsiteX8" fmla="*/ 228600 w 1492250"/>
              <a:gd name="connsiteY8" fmla="*/ 381920 h 521620"/>
              <a:gd name="connsiteX9" fmla="*/ 279400 w 1492250"/>
              <a:gd name="connsiteY9" fmla="*/ 350170 h 521620"/>
              <a:gd name="connsiteX10" fmla="*/ 304800 w 1492250"/>
              <a:gd name="connsiteY10" fmla="*/ 337470 h 521620"/>
              <a:gd name="connsiteX11" fmla="*/ 323850 w 1492250"/>
              <a:gd name="connsiteY11" fmla="*/ 318420 h 521620"/>
              <a:gd name="connsiteX12" fmla="*/ 342900 w 1492250"/>
              <a:gd name="connsiteY12" fmla="*/ 312070 h 521620"/>
              <a:gd name="connsiteX13" fmla="*/ 361950 w 1492250"/>
              <a:gd name="connsiteY13" fmla="*/ 299370 h 521620"/>
              <a:gd name="connsiteX14" fmla="*/ 381000 w 1492250"/>
              <a:gd name="connsiteY14" fmla="*/ 293020 h 521620"/>
              <a:gd name="connsiteX15" fmla="*/ 438150 w 1492250"/>
              <a:gd name="connsiteY15" fmla="*/ 280320 h 521620"/>
              <a:gd name="connsiteX16" fmla="*/ 527050 w 1492250"/>
              <a:gd name="connsiteY16" fmla="*/ 267620 h 521620"/>
              <a:gd name="connsiteX17" fmla="*/ 596900 w 1492250"/>
              <a:gd name="connsiteY17" fmla="*/ 254920 h 521620"/>
              <a:gd name="connsiteX18" fmla="*/ 635000 w 1492250"/>
              <a:gd name="connsiteY18" fmla="*/ 242220 h 521620"/>
              <a:gd name="connsiteX19" fmla="*/ 660400 w 1492250"/>
              <a:gd name="connsiteY19" fmla="*/ 235870 h 521620"/>
              <a:gd name="connsiteX20" fmla="*/ 704850 w 1492250"/>
              <a:gd name="connsiteY20" fmla="*/ 216820 h 521620"/>
              <a:gd name="connsiteX21" fmla="*/ 755650 w 1492250"/>
              <a:gd name="connsiteY21" fmla="*/ 204120 h 521620"/>
              <a:gd name="connsiteX22" fmla="*/ 806450 w 1492250"/>
              <a:gd name="connsiteY22" fmla="*/ 178720 h 521620"/>
              <a:gd name="connsiteX23" fmla="*/ 863600 w 1492250"/>
              <a:gd name="connsiteY23" fmla="*/ 166020 h 521620"/>
              <a:gd name="connsiteX24" fmla="*/ 920750 w 1492250"/>
              <a:gd name="connsiteY24" fmla="*/ 159670 h 521620"/>
              <a:gd name="connsiteX25" fmla="*/ 952500 w 1492250"/>
              <a:gd name="connsiteY25" fmla="*/ 153320 h 521620"/>
              <a:gd name="connsiteX26" fmla="*/ 977900 w 1492250"/>
              <a:gd name="connsiteY26" fmla="*/ 146970 h 521620"/>
              <a:gd name="connsiteX27" fmla="*/ 1035050 w 1492250"/>
              <a:gd name="connsiteY27" fmla="*/ 140620 h 521620"/>
              <a:gd name="connsiteX28" fmla="*/ 1054100 w 1492250"/>
              <a:gd name="connsiteY28" fmla="*/ 134270 h 521620"/>
              <a:gd name="connsiteX29" fmla="*/ 1092200 w 1492250"/>
              <a:gd name="connsiteY29" fmla="*/ 127920 h 521620"/>
              <a:gd name="connsiteX30" fmla="*/ 1123950 w 1492250"/>
              <a:gd name="connsiteY30" fmla="*/ 108870 h 521620"/>
              <a:gd name="connsiteX31" fmla="*/ 1181100 w 1492250"/>
              <a:gd name="connsiteY31" fmla="*/ 89820 h 521620"/>
              <a:gd name="connsiteX32" fmla="*/ 1200150 w 1492250"/>
              <a:gd name="connsiteY32" fmla="*/ 83470 h 521620"/>
              <a:gd name="connsiteX33" fmla="*/ 1225550 w 1492250"/>
              <a:gd name="connsiteY33" fmla="*/ 70770 h 521620"/>
              <a:gd name="connsiteX34" fmla="*/ 1270000 w 1492250"/>
              <a:gd name="connsiteY34" fmla="*/ 51720 h 521620"/>
              <a:gd name="connsiteX35" fmla="*/ 1289050 w 1492250"/>
              <a:gd name="connsiteY35" fmla="*/ 39020 h 521620"/>
              <a:gd name="connsiteX36" fmla="*/ 1352550 w 1492250"/>
              <a:gd name="connsiteY36" fmla="*/ 19970 h 521620"/>
              <a:gd name="connsiteX37" fmla="*/ 1428750 w 1492250"/>
              <a:gd name="connsiteY37" fmla="*/ 920 h 521620"/>
              <a:gd name="connsiteX38" fmla="*/ 1492250 w 1492250"/>
              <a:gd name="connsiteY38" fmla="*/ 7270 h 521620"/>
              <a:gd name="connsiteX39" fmla="*/ 1308100 w 1492250"/>
              <a:gd name="connsiteY39" fmla="*/ 96170 h 521620"/>
              <a:gd name="connsiteX40" fmla="*/ 1270000 w 1492250"/>
              <a:gd name="connsiteY40" fmla="*/ 108870 h 521620"/>
              <a:gd name="connsiteX41" fmla="*/ 1250950 w 1492250"/>
              <a:gd name="connsiteY41" fmla="*/ 115220 h 521620"/>
              <a:gd name="connsiteX42" fmla="*/ 1225550 w 1492250"/>
              <a:gd name="connsiteY42" fmla="*/ 127920 h 521620"/>
              <a:gd name="connsiteX43" fmla="*/ 1206500 w 1492250"/>
              <a:gd name="connsiteY43" fmla="*/ 140620 h 521620"/>
              <a:gd name="connsiteX44" fmla="*/ 1187450 w 1492250"/>
              <a:gd name="connsiteY44" fmla="*/ 146970 h 521620"/>
              <a:gd name="connsiteX45" fmla="*/ 1136650 w 1492250"/>
              <a:gd name="connsiteY45" fmla="*/ 166020 h 521620"/>
              <a:gd name="connsiteX46" fmla="*/ 1104900 w 1492250"/>
              <a:gd name="connsiteY46" fmla="*/ 172370 h 521620"/>
              <a:gd name="connsiteX47" fmla="*/ 1066800 w 1492250"/>
              <a:gd name="connsiteY47" fmla="*/ 185070 h 521620"/>
              <a:gd name="connsiteX48" fmla="*/ 1035050 w 1492250"/>
              <a:gd name="connsiteY48" fmla="*/ 191420 h 521620"/>
              <a:gd name="connsiteX49" fmla="*/ 996950 w 1492250"/>
              <a:gd name="connsiteY49" fmla="*/ 204120 h 521620"/>
              <a:gd name="connsiteX50" fmla="*/ 946150 w 1492250"/>
              <a:gd name="connsiteY50" fmla="*/ 210470 h 521620"/>
              <a:gd name="connsiteX51" fmla="*/ 908050 w 1492250"/>
              <a:gd name="connsiteY51" fmla="*/ 223170 h 521620"/>
              <a:gd name="connsiteX52" fmla="*/ 889000 w 1492250"/>
              <a:gd name="connsiteY52" fmla="*/ 229520 h 521620"/>
              <a:gd name="connsiteX53" fmla="*/ 869950 w 1492250"/>
              <a:gd name="connsiteY53" fmla="*/ 242220 h 521620"/>
              <a:gd name="connsiteX54" fmla="*/ 825500 w 1492250"/>
              <a:gd name="connsiteY54" fmla="*/ 254920 h 521620"/>
              <a:gd name="connsiteX55" fmla="*/ 774700 w 1492250"/>
              <a:gd name="connsiteY55" fmla="*/ 293020 h 521620"/>
              <a:gd name="connsiteX56" fmla="*/ 730250 w 1492250"/>
              <a:gd name="connsiteY56" fmla="*/ 305720 h 521620"/>
              <a:gd name="connsiteX57" fmla="*/ 711200 w 1492250"/>
              <a:gd name="connsiteY57" fmla="*/ 318420 h 521620"/>
              <a:gd name="connsiteX58" fmla="*/ 692150 w 1492250"/>
              <a:gd name="connsiteY58" fmla="*/ 324770 h 521620"/>
              <a:gd name="connsiteX59" fmla="*/ 666750 w 1492250"/>
              <a:gd name="connsiteY59" fmla="*/ 337470 h 521620"/>
              <a:gd name="connsiteX60" fmla="*/ 647700 w 1492250"/>
              <a:gd name="connsiteY60" fmla="*/ 350170 h 521620"/>
              <a:gd name="connsiteX61" fmla="*/ 609600 w 1492250"/>
              <a:gd name="connsiteY61" fmla="*/ 362870 h 521620"/>
              <a:gd name="connsiteX62" fmla="*/ 590550 w 1492250"/>
              <a:gd name="connsiteY62" fmla="*/ 369220 h 521620"/>
              <a:gd name="connsiteX63" fmla="*/ 565150 w 1492250"/>
              <a:gd name="connsiteY63" fmla="*/ 375570 h 521620"/>
              <a:gd name="connsiteX64" fmla="*/ 527050 w 1492250"/>
              <a:gd name="connsiteY64" fmla="*/ 388270 h 521620"/>
              <a:gd name="connsiteX65" fmla="*/ 508000 w 1492250"/>
              <a:gd name="connsiteY65" fmla="*/ 394620 h 521620"/>
              <a:gd name="connsiteX66" fmla="*/ 457200 w 1492250"/>
              <a:gd name="connsiteY66" fmla="*/ 420020 h 521620"/>
              <a:gd name="connsiteX67" fmla="*/ 431800 w 1492250"/>
              <a:gd name="connsiteY67" fmla="*/ 426370 h 521620"/>
              <a:gd name="connsiteX68" fmla="*/ 374650 w 1492250"/>
              <a:gd name="connsiteY68" fmla="*/ 445420 h 521620"/>
              <a:gd name="connsiteX69" fmla="*/ 355600 w 1492250"/>
              <a:gd name="connsiteY69" fmla="*/ 451770 h 521620"/>
              <a:gd name="connsiteX70" fmla="*/ 336550 w 1492250"/>
              <a:gd name="connsiteY70" fmla="*/ 458120 h 521620"/>
              <a:gd name="connsiteX71" fmla="*/ 304800 w 1492250"/>
              <a:gd name="connsiteY71" fmla="*/ 464470 h 521620"/>
              <a:gd name="connsiteX72" fmla="*/ 266700 w 1492250"/>
              <a:gd name="connsiteY72" fmla="*/ 477170 h 521620"/>
              <a:gd name="connsiteX73" fmla="*/ 247650 w 1492250"/>
              <a:gd name="connsiteY73" fmla="*/ 483520 h 521620"/>
              <a:gd name="connsiteX74" fmla="*/ 228600 w 1492250"/>
              <a:gd name="connsiteY74" fmla="*/ 489870 h 521620"/>
              <a:gd name="connsiteX75" fmla="*/ 209550 w 1492250"/>
              <a:gd name="connsiteY75" fmla="*/ 502570 h 521620"/>
              <a:gd name="connsiteX76" fmla="*/ 190500 w 1492250"/>
              <a:gd name="connsiteY76" fmla="*/ 508920 h 521620"/>
              <a:gd name="connsiteX77" fmla="*/ 50304 w 1492250"/>
              <a:gd name="connsiteY77" fmla="*/ 521620 h 52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492250" h="521620">
                <a:moveTo>
                  <a:pt x="50304" y="521620"/>
                </a:moveTo>
                <a:cubicBezTo>
                  <a:pt x="18554" y="519503"/>
                  <a:pt x="25400" y="502570"/>
                  <a:pt x="0" y="496220"/>
                </a:cubicBezTo>
                <a:cubicBezTo>
                  <a:pt x="6350" y="491987"/>
                  <a:pt x="11878" y="486128"/>
                  <a:pt x="19050" y="483520"/>
                </a:cubicBezTo>
                <a:cubicBezTo>
                  <a:pt x="35454" y="477555"/>
                  <a:pt x="69850" y="470820"/>
                  <a:pt x="69850" y="470820"/>
                </a:cubicBezTo>
                <a:cubicBezTo>
                  <a:pt x="82550" y="462353"/>
                  <a:pt x="93470" y="450247"/>
                  <a:pt x="107950" y="445420"/>
                </a:cubicBezTo>
                <a:cubicBezTo>
                  <a:pt x="152626" y="430528"/>
                  <a:pt x="97473" y="449910"/>
                  <a:pt x="152400" y="426370"/>
                </a:cubicBezTo>
                <a:cubicBezTo>
                  <a:pt x="158552" y="423733"/>
                  <a:pt x="165599" y="423271"/>
                  <a:pt x="171450" y="420020"/>
                </a:cubicBezTo>
                <a:cubicBezTo>
                  <a:pt x="184793" y="412607"/>
                  <a:pt x="196850" y="403087"/>
                  <a:pt x="209550" y="394620"/>
                </a:cubicBezTo>
                <a:cubicBezTo>
                  <a:pt x="215900" y="390387"/>
                  <a:pt x="221774" y="385333"/>
                  <a:pt x="228600" y="381920"/>
                </a:cubicBezTo>
                <a:cubicBezTo>
                  <a:pt x="292958" y="349741"/>
                  <a:pt x="213454" y="391386"/>
                  <a:pt x="279400" y="350170"/>
                </a:cubicBezTo>
                <a:cubicBezTo>
                  <a:pt x="287427" y="345153"/>
                  <a:pt x="297097" y="342972"/>
                  <a:pt x="304800" y="337470"/>
                </a:cubicBezTo>
                <a:cubicBezTo>
                  <a:pt x="312108" y="332250"/>
                  <a:pt x="316378" y="323401"/>
                  <a:pt x="323850" y="318420"/>
                </a:cubicBezTo>
                <a:cubicBezTo>
                  <a:pt x="329419" y="314707"/>
                  <a:pt x="336913" y="315063"/>
                  <a:pt x="342900" y="312070"/>
                </a:cubicBezTo>
                <a:cubicBezTo>
                  <a:pt x="349726" y="308657"/>
                  <a:pt x="355124" y="302783"/>
                  <a:pt x="361950" y="299370"/>
                </a:cubicBezTo>
                <a:cubicBezTo>
                  <a:pt x="367937" y="296377"/>
                  <a:pt x="374564" y="294859"/>
                  <a:pt x="381000" y="293020"/>
                </a:cubicBezTo>
                <a:cubicBezTo>
                  <a:pt x="396111" y="288702"/>
                  <a:pt x="423515" y="282631"/>
                  <a:pt x="438150" y="280320"/>
                </a:cubicBezTo>
                <a:cubicBezTo>
                  <a:pt x="467718" y="275651"/>
                  <a:pt x="527050" y="267620"/>
                  <a:pt x="527050" y="267620"/>
                </a:cubicBezTo>
                <a:cubicBezTo>
                  <a:pt x="579187" y="250241"/>
                  <a:pt x="496377" y="276461"/>
                  <a:pt x="596900" y="254920"/>
                </a:cubicBezTo>
                <a:cubicBezTo>
                  <a:pt x="609990" y="252115"/>
                  <a:pt x="622013" y="245467"/>
                  <a:pt x="635000" y="242220"/>
                </a:cubicBezTo>
                <a:cubicBezTo>
                  <a:pt x="643467" y="240103"/>
                  <a:pt x="652009" y="238268"/>
                  <a:pt x="660400" y="235870"/>
                </a:cubicBezTo>
                <a:cubicBezTo>
                  <a:pt x="738078" y="213676"/>
                  <a:pt x="603250" y="250687"/>
                  <a:pt x="704850" y="216820"/>
                </a:cubicBezTo>
                <a:cubicBezTo>
                  <a:pt x="738081" y="205743"/>
                  <a:pt x="729513" y="216001"/>
                  <a:pt x="755650" y="204120"/>
                </a:cubicBezTo>
                <a:cubicBezTo>
                  <a:pt x="772885" y="196286"/>
                  <a:pt x="788083" y="183312"/>
                  <a:pt x="806450" y="178720"/>
                </a:cubicBezTo>
                <a:cubicBezTo>
                  <a:pt x="824938" y="174098"/>
                  <a:pt x="844790" y="168707"/>
                  <a:pt x="863600" y="166020"/>
                </a:cubicBezTo>
                <a:cubicBezTo>
                  <a:pt x="882575" y="163309"/>
                  <a:pt x="901775" y="162381"/>
                  <a:pt x="920750" y="159670"/>
                </a:cubicBezTo>
                <a:cubicBezTo>
                  <a:pt x="931434" y="158144"/>
                  <a:pt x="941964" y="155661"/>
                  <a:pt x="952500" y="153320"/>
                </a:cubicBezTo>
                <a:cubicBezTo>
                  <a:pt x="961019" y="151427"/>
                  <a:pt x="969274" y="148297"/>
                  <a:pt x="977900" y="146970"/>
                </a:cubicBezTo>
                <a:cubicBezTo>
                  <a:pt x="996844" y="144055"/>
                  <a:pt x="1016000" y="142737"/>
                  <a:pt x="1035050" y="140620"/>
                </a:cubicBezTo>
                <a:cubicBezTo>
                  <a:pt x="1041400" y="138503"/>
                  <a:pt x="1047566" y="135722"/>
                  <a:pt x="1054100" y="134270"/>
                </a:cubicBezTo>
                <a:cubicBezTo>
                  <a:pt x="1066669" y="131477"/>
                  <a:pt x="1080100" y="132320"/>
                  <a:pt x="1092200" y="127920"/>
                </a:cubicBezTo>
                <a:cubicBezTo>
                  <a:pt x="1103799" y="123702"/>
                  <a:pt x="1112714" y="113977"/>
                  <a:pt x="1123950" y="108870"/>
                </a:cubicBezTo>
                <a:lnTo>
                  <a:pt x="1181100" y="89820"/>
                </a:lnTo>
                <a:cubicBezTo>
                  <a:pt x="1187450" y="87703"/>
                  <a:pt x="1194163" y="86463"/>
                  <a:pt x="1200150" y="83470"/>
                </a:cubicBezTo>
                <a:cubicBezTo>
                  <a:pt x="1208617" y="79237"/>
                  <a:pt x="1216849" y="74499"/>
                  <a:pt x="1225550" y="70770"/>
                </a:cubicBezTo>
                <a:cubicBezTo>
                  <a:pt x="1261170" y="55504"/>
                  <a:pt x="1227879" y="75789"/>
                  <a:pt x="1270000" y="51720"/>
                </a:cubicBezTo>
                <a:cubicBezTo>
                  <a:pt x="1276626" y="47934"/>
                  <a:pt x="1282076" y="42120"/>
                  <a:pt x="1289050" y="39020"/>
                </a:cubicBezTo>
                <a:cubicBezTo>
                  <a:pt x="1320136" y="25204"/>
                  <a:pt x="1324133" y="28495"/>
                  <a:pt x="1352550" y="19970"/>
                </a:cubicBezTo>
                <a:cubicBezTo>
                  <a:pt x="1415443" y="1102"/>
                  <a:pt x="1365347" y="11487"/>
                  <a:pt x="1428750" y="920"/>
                </a:cubicBezTo>
                <a:cubicBezTo>
                  <a:pt x="1449917" y="3037"/>
                  <a:pt x="1472258" y="0"/>
                  <a:pt x="1492250" y="7270"/>
                </a:cubicBezTo>
                <a:cubicBezTo>
                  <a:pt x="1472142" y="23145"/>
                  <a:pt x="1345142" y="79237"/>
                  <a:pt x="1308100" y="96170"/>
                </a:cubicBezTo>
                <a:cubicBezTo>
                  <a:pt x="1295056" y="99180"/>
                  <a:pt x="1282700" y="104637"/>
                  <a:pt x="1270000" y="108870"/>
                </a:cubicBezTo>
                <a:cubicBezTo>
                  <a:pt x="1263650" y="110987"/>
                  <a:pt x="1256937" y="112227"/>
                  <a:pt x="1250950" y="115220"/>
                </a:cubicBezTo>
                <a:cubicBezTo>
                  <a:pt x="1242483" y="119453"/>
                  <a:pt x="1233769" y="123224"/>
                  <a:pt x="1225550" y="127920"/>
                </a:cubicBezTo>
                <a:cubicBezTo>
                  <a:pt x="1218924" y="131706"/>
                  <a:pt x="1213326" y="137207"/>
                  <a:pt x="1206500" y="140620"/>
                </a:cubicBezTo>
                <a:cubicBezTo>
                  <a:pt x="1200513" y="143613"/>
                  <a:pt x="1193717" y="144620"/>
                  <a:pt x="1187450" y="146970"/>
                </a:cubicBezTo>
                <a:cubicBezTo>
                  <a:pt x="1175796" y="151340"/>
                  <a:pt x="1151063" y="162417"/>
                  <a:pt x="1136650" y="166020"/>
                </a:cubicBezTo>
                <a:cubicBezTo>
                  <a:pt x="1126179" y="168638"/>
                  <a:pt x="1115313" y="169530"/>
                  <a:pt x="1104900" y="172370"/>
                </a:cubicBezTo>
                <a:cubicBezTo>
                  <a:pt x="1091985" y="175892"/>
                  <a:pt x="1079927" y="182445"/>
                  <a:pt x="1066800" y="185070"/>
                </a:cubicBezTo>
                <a:cubicBezTo>
                  <a:pt x="1056217" y="187187"/>
                  <a:pt x="1045463" y="188580"/>
                  <a:pt x="1035050" y="191420"/>
                </a:cubicBezTo>
                <a:cubicBezTo>
                  <a:pt x="1022135" y="194942"/>
                  <a:pt x="1010234" y="202460"/>
                  <a:pt x="996950" y="204120"/>
                </a:cubicBezTo>
                <a:lnTo>
                  <a:pt x="946150" y="210470"/>
                </a:lnTo>
                <a:lnTo>
                  <a:pt x="908050" y="223170"/>
                </a:lnTo>
                <a:cubicBezTo>
                  <a:pt x="901700" y="225287"/>
                  <a:pt x="894569" y="225807"/>
                  <a:pt x="889000" y="229520"/>
                </a:cubicBezTo>
                <a:cubicBezTo>
                  <a:pt x="882650" y="233753"/>
                  <a:pt x="876776" y="238807"/>
                  <a:pt x="869950" y="242220"/>
                </a:cubicBezTo>
                <a:cubicBezTo>
                  <a:pt x="860840" y="246775"/>
                  <a:pt x="833638" y="252885"/>
                  <a:pt x="825500" y="254920"/>
                </a:cubicBezTo>
                <a:cubicBezTo>
                  <a:pt x="808567" y="267620"/>
                  <a:pt x="795235" y="287886"/>
                  <a:pt x="774700" y="293020"/>
                </a:cubicBezTo>
                <a:cubicBezTo>
                  <a:pt x="766562" y="295055"/>
                  <a:pt x="739360" y="301165"/>
                  <a:pt x="730250" y="305720"/>
                </a:cubicBezTo>
                <a:cubicBezTo>
                  <a:pt x="723424" y="309133"/>
                  <a:pt x="718026" y="315007"/>
                  <a:pt x="711200" y="318420"/>
                </a:cubicBezTo>
                <a:cubicBezTo>
                  <a:pt x="705213" y="321413"/>
                  <a:pt x="698302" y="322133"/>
                  <a:pt x="692150" y="324770"/>
                </a:cubicBezTo>
                <a:cubicBezTo>
                  <a:pt x="683449" y="328499"/>
                  <a:pt x="674969" y="332774"/>
                  <a:pt x="666750" y="337470"/>
                </a:cubicBezTo>
                <a:cubicBezTo>
                  <a:pt x="660124" y="341256"/>
                  <a:pt x="654674" y="347070"/>
                  <a:pt x="647700" y="350170"/>
                </a:cubicBezTo>
                <a:cubicBezTo>
                  <a:pt x="635467" y="355607"/>
                  <a:pt x="622300" y="358637"/>
                  <a:pt x="609600" y="362870"/>
                </a:cubicBezTo>
                <a:cubicBezTo>
                  <a:pt x="603250" y="364987"/>
                  <a:pt x="597044" y="367597"/>
                  <a:pt x="590550" y="369220"/>
                </a:cubicBezTo>
                <a:cubicBezTo>
                  <a:pt x="582083" y="371337"/>
                  <a:pt x="573509" y="373062"/>
                  <a:pt x="565150" y="375570"/>
                </a:cubicBezTo>
                <a:cubicBezTo>
                  <a:pt x="552328" y="379417"/>
                  <a:pt x="539750" y="384037"/>
                  <a:pt x="527050" y="388270"/>
                </a:cubicBezTo>
                <a:cubicBezTo>
                  <a:pt x="520700" y="390387"/>
                  <a:pt x="513987" y="391627"/>
                  <a:pt x="508000" y="394620"/>
                </a:cubicBezTo>
                <a:cubicBezTo>
                  <a:pt x="491067" y="403087"/>
                  <a:pt x="475567" y="415428"/>
                  <a:pt x="457200" y="420020"/>
                </a:cubicBezTo>
                <a:cubicBezTo>
                  <a:pt x="448733" y="422137"/>
                  <a:pt x="440159" y="423862"/>
                  <a:pt x="431800" y="426370"/>
                </a:cubicBezTo>
                <a:cubicBezTo>
                  <a:pt x="412566" y="432140"/>
                  <a:pt x="393700" y="439070"/>
                  <a:pt x="374650" y="445420"/>
                </a:cubicBezTo>
                <a:lnTo>
                  <a:pt x="355600" y="451770"/>
                </a:lnTo>
                <a:cubicBezTo>
                  <a:pt x="349250" y="453887"/>
                  <a:pt x="343114" y="456807"/>
                  <a:pt x="336550" y="458120"/>
                </a:cubicBezTo>
                <a:cubicBezTo>
                  <a:pt x="325967" y="460237"/>
                  <a:pt x="315213" y="461630"/>
                  <a:pt x="304800" y="464470"/>
                </a:cubicBezTo>
                <a:cubicBezTo>
                  <a:pt x="291885" y="467992"/>
                  <a:pt x="279400" y="472937"/>
                  <a:pt x="266700" y="477170"/>
                </a:cubicBezTo>
                <a:lnTo>
                  <a:pt x="247650" y="483520"/>
                </a:lnTo>
                <a:cubicBezTo>
                  <a:pt x="241300" y="485637"/>
                  <a:pt x="234169" y="486157"/>
                  <a:pt x="228600" y="489870"/>
                </a:cubicBezTo>
                <a:cubicBezTo>
                  <a:pt x="222250" y="494103"/>
                  <a:pt x="216376" y="499157"/>
                  <a:pt x="209550" y="502570"/>
                </a:cubicBezTo>
                <a:cubicBezTo>
                  <a:pt x="203563" y="505563"/>
                  <a:pt x="196487" y="505927"/>
                  <a:pt x="190500" y="508920"/>
                </a:cubicBezTo>
                <a:cubicBezTo>
                  <a:pt x="183674" y="512333"/>
                  <a:pt x="56930" y="517834"/>
                  <a:pt x="50304" y="52162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ardrop 119"/>
          <p:cNvSpPr/>
          <p:nvPr/>
        </p:nvSpPr>
        <p:spPr>
          <a:xfrm rot="18900000">
            <a:off x="3777162" y="2023486"/>
            <a:ext cx="105364" cy="97958"/>
          </a:xfrm>
          <a:prstGeom prst="teardrop">
            <a:avLst>
              <a:gd name="adj" fmla="val 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32"/>
          <p:cNvGrpSpPr>
            <a:grpSpLocks/>
          </p:cNvGrpSpPr>
          <p:nvPr/>
        </p:nvGrpSpPr>
        <p:grpSpPr bwMode="auto">
          <a:xfrm rot="6445326" flipH="1">
            <a:off x="2725124" y="517774"/>
            <a:ext cx="813602" cy="1837337"/>
            <a:chOff x="481067" y="3438876"/>
            <a:chExt cx="2073418" cy="1784487"/>
          </a:xfrm>
          <a:noFill/>
        </p:grpSpPr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489007" y="3475392"/>
              <a:ext cx="2058680" cy="1747971"/>
            </a:xfrm>
            <a:custGeom>
              <a:avLst/>
              <a:gdLst/>
              <a:ahLst/>
              <a:cxnLst>
                <a:cxn ang="0">
                  <a:pos x="45" y="32"/>
                </a:cxn>
                <a:cxn ang="0">
                  <a:pos x="109" y="65"/>
                </a:cxn>
                <a:cxn ang="0">
                  <a:pos x="148" y="94"/>
                </a:cxn>
                <a:cxn ang="0">
                  <a:pos x="169" y="1338"/>
                </a:cxn>
                <a:cxn ang="0">
                  <a:pos x="180" y="1371"/>
                </a:cxn>
                <a:cxn ang="0">
                  <a:pos x="195" y="1402"/>
                </a:cxn>
                <a:cxn ang="0">
                  <a:pos x="214" y="1428"/>
                </a:cxn>
                <a:cxn ang="0">
                  <a:pos x="235" y="1450"/>
                </a:cxn>
                <a:cxn ang="0">
                  <a:pos x="260" y="1470"/>
                </a:cxn>
                <a:cxn ang="0">
                  <a:pos x="284" y="1484"/>
                </a:cxn>
                <a:cxn ang="0">
                  <a:pos x="310" y="1494"/>
                </a:cxn>
                <a:cxn ang="0">
                  <a:pos x="338" y="1497"/>
                </a:cxn>
                <a:cxn ang="0">
                  <a:pos x="1211" y="1493"/>
                </a:cxn>
                <a:cxn ang="0">
                  <a:pos x="1298" y="1496"/>
                </a:cxn>
                <a:cxn ang="0">
                  <a:pos x="1358" y="1494"/>
                </a:cxn>
                <a:cxn ang="0">
                  <a:pos x="1414" y="1486"/>
                </a:cxn>
                <a:cxn ang="0">
                  <a:pos x="1451" y="1473"/>
                </a:cxn>
                <a:cxn ang="0">
                  <a:pos x="1474" y="1460"/>
                </a:cxn>
                <a:cxn ang="0">
                  <a:pos x="1493" y="1445"/>
                </a:cxn>
                <a:cxn ang="0">
                  <a:pos x="1508" y="1424"/>
                </a:cxn>
                <a:cxn ang="0">
                  <a:pos x="1521" y="1402"/>
                </a:cxn>
                <a:cxn ang="0">
                  <a:pos x="1529" y="1372"/>
                </a:cxn>
                <a:cxn ang="0">
                  <a:pos x="1532" y="1298"/>
                </a:cxn>
                <a:cxn ang="0">
                  <a:pos x="1542" y="126"/>
                </a:cxn>
                <a:cxn ang="0">
                  <a:pos x="1565" y="89"/>
                </a:cxn>
                <a:cxn ang="0">
                  <a:pos x="1597" y="53"/>
                </a:cxn>
                <a:cxn ang="0">
                  <a:pos x="1641" y="17"/>
                </a:cxn>
                <a:cxn ang="0">
                  <a:pos x="1552" y="37"/>
                </a:cxn>
                <a:cxn ang="0">
                  <a:pos x="1386" y="84"/>
                </a:cxn>
                <a:cxn ang="0">
                  <a:pos x="1280" y="108"/>
                </a:cxn>
                <a:cxn ang="0">
                  <a:pos x="1180" y="130"/>
                </a:cxn>
                <a:cxn ang="0">
                  <a:pos x="1079" y="147"/>
                </a:cxn>
                <a:cxn ang="0">
                  <a:pos x="981" y="159"/>
                </a:cxn>
                <a:cxn ang="0">
                  <a:pos x="884" y="165"/>
                </a:cxn>
                <a:cxn ang="0">
                  <a:pos x="786" y="167"/>
                </a:cxn>
                <a:cxn ang="0">
                  <a:pos x="689" y="164"/>
                </a:cxn>
                <a:cxn ang="0">
                  <a:pos x="591" y="154"/>
                </a:cxn>
                <a:cxn ang="0">
                  <a:pos x="491" y="141"/>
                </a:cxn>
                <a:cxn ang="0">
                  <a:pos x="388" y="121"/>
                </a:cxn>
                <a:cxn ang="0">
                  <a:pos x="282" y="95"/>
                </a:cxn>
                <a:cxn ang="0">
                  <a:pos x="174" y="65"/>
                </a:cxn>
                <a:cxn ang="0">
                  <a:pos x="60" y="29"/>
                </a:cxn>
              </a:cxnLst>
              <a:rect l="0" t="0" r="r" b="b"/>
              <a:pathLst>
                <a:path w="1669" h="1497">
                  <a:moveTo>
                    <a:pt x="0" y="8"/>
                  </a:moveTo>
                  <a:lnTo>
                    <a:pt x="45" y="32"/>
                  </a:lnTo>
                  <a:lnTo>
                    <a:pt x="87" y="53"/>
                  </a:lnTo>
                  <a:lnTo>
                    <a:pt x="109" y="65"/>
                  </a:lnTo>
                  <a:lnTo>
                    <a:pt x="128" y="78"/>
                  </a:lnTo>
                  <a:lnTo>
                    <a:pt x="148" y="94"/>
                  </a:lnTo>
                  <a:lnTo>
                    <a:pt x="169" y="112"/>
                  </a:lnTo>
                  <a:lnTo>
                    <a:pt x="169" y="1338"/>
                  </a:lnTo>
                  <a:lnTo>
                    <a:pt x="174" y="1354"/>
                  </a:lnTo>
                  <a:lnTo>
                    <a:pt x="180" y="1371"/>
                  </a:lnTo>
                  <a:lnTo>
                    <a:pt x="187" y="1387"/>
                  </a:lnTo>
                  <a:lnTo>
                    <a:pt x="195" y="1402"/>
                  </a:lnTo>
                  <a:lnTo>
                    <a:pt x="204" y="1415"/>
                  </a:lnTo>
                  <a:lnTo>
                    <a:pt x="214" y="1428"/>
                  </a:lnTo>
                  <a:lnTo>
                    <a:pt x="224" y="1441"/>
                  </a:lnTo>
                  <a:lnTo>
                    <a:pt x="235" y="1450"/>
                  </a:lnTo>
                  <a:lnTo>
                    <a:pt x="247" y="1462"/>
                  </a:lnTo>
                  <a:lnTo>
                    <a:pt x="260" y="1470"/>
                  </a:lnTo>
                  <a:lnTo>
                    <a:pt x="271" y="1478"/>
                  </a:lnTo>
                  <a:lnTo>
                    <a:pt x="284" y="1484"/>
                  </a:lnTo>
                  <a:lnTo>
                    <a:pt x="297" y="1489"/>
                  </a:lnTo>
                  <a:lnTo>
                    <a:pt x="310" y="1494"/>
                  </a:lnTo>
                  <a:lnTo>
                    <a:pt x="323" y="1496"/>
                  </a:lnTo>
                  <a:lnTo>
                    <a:pt x="338" y="1497"/>
                  </a:lnTo>
                  <a:lnTo>
                    <a:pt x="1159" y="1493"/>
                  </a:lnTo>
                  <a:lnTo>
                    <a:pt x="1211" y="1493"/>
                  </a:lnTo>
                  <a:lnTo>
                    <a:pt x="1269" y="1496"/>
                  </a:lnTo>
                  <a:lnTo>
                    <a:pt x="1298" y="1496"/>
                  </a:lnTo>
                  <a:lnTo>
                    <a:pt x="1329" y="1496"/>
                  </a:lnTo>
                  <a:lnTo>
                    <a:pt x="1358" y="1494"/>
                  </a:lnTo>
                  <a:lnTo>
                    <a:pt x="1386" y="1491"/>
                  </a:lnTo>
                  <a:lnTo>
                    <a:pt x="1414" y="1486"/>
                  </a:lnTo>
                  <a:lnTo>
                    <a:pt x="1440" y="1478"/>
                  </a:lnTo>
                  <a:lnTo>
                    <a:pt x="1451" y="1473"/>
                  </a:lnTo>
                  <a:lnTo>
                    <a:pt x="1463" y="1467"/>
                  </a:lnTo>
                  <a:lnTo>
                    <a:pt x="1474" y="1460"/>
                  </a:lnTo>
                  <a:lnTo>
                    <a:pt x="1484" y="1454"/>
                  </a:lnTo>
                  <a:lnTo>
                    <a:pt x="1493" y="1445"/>
                  </a:lnTo>
                  <a:lnTo>
                    <a:pt x="1502" y="1436"/>
                  </a:lnTo>
                  <a:lnTo>
                    <a:pt x="1508" y="1424"/>
                  </a:lnTo>
                  <a:lnTo>
                    <a:pt x="1516" y="1413"/>
                  </a:lnTo>
                  <a:lnTo>
                    <a:pt x="1521" y="1402"/>
                  </a:lnTo>
                  <a:lnTo>
                    <a:pt x="1526" y="1387"/>
                  </a:lnTo>
                  <a:lnTo>
                    <a:pt x="1529" y="1372"/>
                  </a:lnTo>
                  <a:lnTo>
                    <a:pt x="1532" y="1356"/>
                  </a:lnTo>
                  <a:lnTo>
                    <a:pt x="1532" y="1298"/>
                  </a:lnTo>
                  <a:lnTo>
                    <a:pt x="1532" y="144"/>
                  </a:lnTo>
                  <a:lnTo>
                    <a:pt x="1542" y="126"/>
                  </a:lnTo>
                  <a:lnTo>
                    <a:pt x="1554" y="108"/>
                  </a:lnTo>
                  <a:lnTo>
                    <a:pt x="1565" y="89"/>
                  </a:lnTo>
                  <a:lnTo>
                    <a:pt x="1580" y="71"/>
                  </a:lnTo>
                  <a:lnTo>
                    <a:pt x="1597" y="53"/>
                  </a:lnTo>
                  <a:lnTo>
                    <a:pt x="1619" y="35"/>
                  </a:lnTo>
                  <a:lnTo>
                    <a:pt x="1641" y="17"/>
                  </a:lnTo>
                  <a:lnTo>
                    <a:pt x="1669" y="0"/>
                  </a:lnTo>
                  <a:lnTo>
                    <a:pt x="1552" y="37"/>
                  </a:lnTo>
                  <a:lnTo>
                    <a:pt x="1441" y="69"/>
                  </a:lnTo>
                  <a:lnTo>
                    <a:pt x="1386" y="84"/>
                  </a:lnTo>
                  <a:lnTo>
                    <a:pt x="1334" y="97"/>
                  </a:lnTo>
                  <a:lnTo>
                    <a:pt x="1280" y="108"/>
                  </a:lnTo>
                  <a:lnTo>
                    <a:pt x="1230" y="120"/>
                  </a:lnTo>
                  <a:lnTo>
                    <a:pt x="1180" y="130"/>
                  </a:lnTo>
                  <a:lnTo>
                    <a:pt x="1129" y="139"/>
                  </a:lnTo>
                  <a:lnTo>
                    <a:pt x="1079" y="147"/>
                  </a:lnTo>
                  <a:lnTo>
                    <a:pt x="1030" y="154"/>
                  </a:lnTo>
                  <a:lnTo>
                    <a:pt x="981" y="159"/>
                  </a:lnTo>
                  <a:lnTo>
                    <a:pt x="933" y="162"/>
                  </a:lnTo>
                  <a:lnTo>
                    <a:pt x="884" y="165"/>
                  </a:lnTo>
                  <a:lnTo>
                    <a:pt x="835" y="167"/>
                  </a:lnTo>
                  <a:lnTo>
                    <a:pt x="786" y="167"/>
                  </a:lnTo>
                  <a:lnTo>
                    <a:pt x="738" y="165"/>
                  </a:lnTo>
                  <a:lnTo>
                    <a:pt x="689" y="164"/>
                  </a:lnTo>
                  <a:lnTo>
                    <a:pt x="640" y="160"/>
                  </a:lnTo>
                  <a:lnTo>
                    <a:pt x="591" y="154"/>
                  </a:lnTo>
                  <a:lnTo>
                    <a:pt x="541" y="149"/>
                  </a:lnTo>
                  <a:lnTo>
                    <a:pt x="491" y="141"/>
                  </a:lnTo>
                  <a:lnTo>
                    <a:pt x="440" y="131"/>
                  </a:lnTo>
                  <a:lnTo>
                    <a:pt x="388" y="121"/>
                  </a:lnTo>
                  <a:lnTo>
                    <a:pt x="336" y="108"/>
                  </a:lnTo>
                  <a:lnTo>
                    <a:pt x="282" y="95"/>
                  </a:lnTo>
                  <a:lnTo>
                    <a:pt x="229" y="81"/>
                  </a:lnTo>
                  <a:lnTo>
                    <a:pt x="174" y="65"/>
                  </a:lnTo>
                  <a:lnTo>
                    <a:pt x="117" y="47"/>
                  </a:lnTo>
                  <a:lnTo>
                    <a:pt x="60" y="29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19050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 dirty="0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481067" y="3438876"/>
              <a:ext cx="2073418" cy="45723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104" y="29"/>
                </a:cxn>
                <a:cxn ang="0">
                  <a:pos x="207" y="21"/>
                </a:cxn>
                <a:cxn ang="0">
                  <a:pos x="309" y="13"/>
                </a:cxn>
                <a:cxn ang="0">
                  <a:pos x="413" y="8"/>
                </a:cxn>
                <a:cxn ang="0">
                  <a:pos x="515" y="5"/>
                </a:cxn>
                <a:cxn ang="0">
                  <a:pos x="618" y="1"/>
                </a:cxn>
                <a:cxn ang="0">
                  <a:pos x="722" y="0"/>
                </a:cxn>
                <a:cxn ang="0">
                  <a:pos x="826" y="0"/>
                </a:cxn>
                <a:cxn ang="0">
                  <a:pos x="930" y="0"/>
                </a:cxn>
                <a:cxn ang="0">
                  <a:pos x="1036" y="1"/>
                </a:cxn>
                <a:cxn ang="0">
                  <a:pos x="1141" y="3"/>
                </a:cxn>
                <a:cxn ang="0">
                  <a:pos x="1247" y="6"/>
                </a:cxn>
                <a:cxn ang="0">
                  <a:pos x="1352" y="11"/>
                </a:cxn>
                <a:cxn ang="0">
                  <a:pos x="1458" y="18"/>
                </a:cxn>
                <a:cxn ang="0">
                  <a:pos x="1564" y="26"/>
                </a:cxn>
                <a:cxn ang="0">
                  <a:pos x="1668" y="34"/>
                </a:cxn>
              </a:cxnLst>
              <a:rect l="0" t="0" r="r" b="b"/>
              <a:pathLst>
                <a:path w="1668" h="39">
                  <a:moveTo>
                    <a:pt x="0" y="39"/>
                  </a:moveTo>
                  <a:lnTo>
                    <a:pt x="104" y="29"/>
                  </a:lnTo>
                  <a:lnTo>
                    <a:pt x="207" y="21"/>
                  </a:lnTo>
                  <a:lnTo>
                    <a:pt x="309" y="13"/>
                  </a:lnTo>
                  <a:lnTo>
                    <a:pt x="413" y="8"/>
                  </a:lnTo>
                  <a:lnTo>
                    <a:pt x="515" y="5"/>
                  </a:lnTo>
                  <a:lnTo>
                    <a:pt x="618" y="1"/>
                  </a:lnTo>
                  <a:lnTo>
                    <a:pt x="722" y="0"/>
                  </a:lnTo>
                  <a:lnTo>
                    <a:pt x="826" y="0"/>
                  </a:lnTo>
                  <a:lnTo>
                    <a:pt x="930" y="0"/>
                  </a:lnTo>
                  <a:lnTo>
                    <a:pt x="1036" y="1"/>
                  </a:lnTo>
                  <a:lnTo>
                    <a:pt x="1141" y="3"/>
                  </a:lnTo>
                  <a:lnTo>
                    <a:pt x="1247" y="6"/>
                  </a:lnTo>
                  <a:lnTo>
                    <a:pt x="1352" y="11"/>
                  </a:lnTo>
                  <a:lnTo>
                    <a:pt x="1458" y="18"/>
                  </a:lnTo>
                  <a:lnTo>
                    <a:pt x="1564" y="26"/>
                  </a:lnTo>
                  <a:lnTo>
                    <a:pt x="1668" y="34"/>
                  </a:lnTo>
                </a:path>
              </a:pathLst>
            </a:custGeom>
            <a:grpFill/>
            <a:ln w="19050"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24" name="Freeform 123"/>
          <p:cNvSpPr/>
          <p:nvPr/>
        </p:nvSpPr>
        <p:spPr>
          <a:xfrm flipH="1">
            <a:off x="3474782" y="1725981"/>
            <a:ext cx="1530194" cy="1448344"/>
          </a:xfrm>
          <a:custGeom>
            <a:avLst/>
            <a:gdLst>
              <a:gd name="connsiteX0" fmla="*/ 7620 w 1394460"/>
              <a:gd name="connsiteY0" fmla="*/ 716280 h 815982"/>
              <a:gd name="connsiteX1" fmla="*/ 0 w 1394460"/>
              <a:gd name="connsiteY1" fmla="*/ 693420 h 815982"/>
              <a:gd name="connsiteX2" fmla="*/ 22860 w 1394460"/>
              <a:gd name="connsiteY2" fmla="*/ 609600 h 815982"/>
              <a:gd name="connsiteX3" fmla="*/ 38100 w 1394460"/>
              <a:gd name="connsiteY3" fmla="*/ 586740 h 815982"/>
              <a:gd name="connsiteX4" fmla="*/ 45720 w 1394460"/>
              <a:gd name="connsiteY4" fmla="*/ 563880 h 815982"/>
              <a:gd name="connsiteX5" fmla="*/ 68580 w 1394460"/>
              <a:gd name="connsiteY5" fmla="*/ 556260 h 815982"/>
              <a:gd name="connsiteX6" fmla="*/ 91440 w 1394460"/>
              <a:gd name="connsiteY6" fmla="*/ 541020 h 815982"/>
              <a:gd name="connsiteX7" fmla="*/ 160020 w 1394460"/>
              <a:gd name="connsiteY7" fmla="*/ 487680 h 815982"/>
              <a:gd name="connsiteX8" fmla="*/ 220980 w 1394460"/>
              <a:gd name="connsiteY8" fmla="*/ 419100 h 815982"/>
              <a:gd name="connsiteX9" fmla="*/ 236220 w 1394460"/>
              <a:gd name="connsiteY9" fmla="*/ 388620 h 815982"/>
              <a:gd name="connsiteX10" fmla="*/ 251460 w 1394460"/>
              <a:gd name="connsiteY10" fmla="*/ 342900 h 815982"/>
              <a:gd name="connsiteX11" fmla="*/ 266700 w 1394460"/>
              <a:gd name="connsiteY11" fmla="*/ 289560 h 815982"/>
              <a:gd name="connsiteX12" fmla="*/ 281940 w 1394460"/>
              <a:gd name="connsiteY12" fmla="*/ 220980 h 815982"/>
              <a:gd name="connsiteX13" fmla="*/ 297180 w 1394460"/>
              <a:gd name="connsiteY13" fmla="*/ 198120 h 815982"/>
              <a:gd name="connsiteX14" fmla="*/ 335280 w 1394460"/>
              <a:gd name="connsiteY14" fmla="*/ 205740 h 815982"/>
              <a:gd name="connsiteX15" fmla="*/ 327660 w 1394460"/>
              <a:gd name="connsiteY15" fmla="*/ 281940 h 815982"/>
              <a:gd name="connsiteX16" fmla="*/ 297180 w 1394460"/>
              <a:gd name="connsiteY16" fmla="*/ 327660 h 815982"/>
              <a:gd name="connsiteX17" fmla="*/ 266700 w 1394460"/>
              <a:gd name="connsiteY17" fmla="*/ 396240 h 815982"/>
              <a:gd name="connsiteX18" fmla="*/ 274320 w 1394460"/>
              <a:gd name="connsiteY18" fmla="*/ 441960 h 815982"/>
              <a:gd name="connsiteX19" fmla="*/ 297180 w 1394460"/>
              <a:gd name="connsiteY19" fmla="*/ 434340 h 815982"/>
              <a:gd name="connsiteX20" fmla="*/ 312420 w 1394460"/>
              <a:gd name="connsiteY20" fmla="*/ 411480 h 815982"/>
              <a:gd name="connsiteX21" fmla="*/ 327660 w 1394460"/>
              <a:gd name="connsiteY21" fmla="*/ 342900 h 815982"/>
              <a:gd name="connsiteX22" fmla="*/ 350520 w 1394460"/>
              <a:gd name="connsiteY22" fmla="*/ 266700 h 815982"/>
              <a:gd name="connsiteX23" fmla="*/ 365760 w 1394460"/>
              <a:gd name="connsiteY23" fmla="*/ 243840 h 815982"/>
              <a:gd name="connsiteX24" fmla="*/ 381000 w 1394460"/>
              <a:gd name="connsiteY24" fmla="*/ 190500 h 815982"/>
              <a:gd name="connsiteX25" fmla="*/ 434340 w 1394460"/>
              <a:gd name="connsiteY25" fmla="*/ 121920 h 815982"/>
              <a:gd name="connsiteX26" fmla="*/ 480060 w 1394460"/>
              <a:gd name="connsiteY26" fmla="*/ 91440 h 815982"/>
              <a:gd name="connsiteX27" fmla="*/ 502920 w 1394460"/>
              <a:gd name="connsiteY27" fmla="*/ 76200 h 815982"/>
              <a:gd name="connsiteX28" fmla="*/ 518160 w 1394460"/>
              <a:gd name="connsiteY28" fmla="*/ 106680 h 815982"/>
              <a:gd name="connsiteX29" fmla="*/ 502920 w 1394460"/>
              <a:gd name="connsiteY29" fmla="*/ 167640 h 815982"/>
              <a:gd name="connsiteX30" fmla="*/ 487680 w 1394460"/>
              <a:gd name="connsiteY30" fmla="*/ 190500 h 815982"/>
              <a:gd name="connsiteX31" fmla="*/ 464820 w 1394460"/>
              <a:gd name="connsiteY31" fmla="*/ 259080 h 815982"/>
              <a:gd name="connsiteX32" fmla="*/ 457200 w 1394460"/>
              <a:gd name="connsiteY32" fmla="*/ 281940 h 815982"/>
              <a:gd name="connsiteX33" fmla="*/ 426720 w 1394460"/>
              <a:gd name="connsiteY33" fmla="*/ 327660 h 815982"/>
              <a:gd name="connsiteX34" fmla="*/ 411480 w 1394460"/>
              <a:gd name="connsiteY34" fmla="*/ 350520 h 815982"/>
              <a:gd name="connsiteX35" fmla="*/ 365760 w 1394460"/>
              <a:gd name="connsiteY35" fmla="*/ 388620 h 815982"/>
              <a:gd name="connsiteX36" fmla="*/ 312420 w 1394460"/>
              <a:gd name="connsiteY36" fmla="*/ 419100 h 815982"/>
              <a:gd name="connsiteX37" fmla="*/ 297180 w 1394460"/>
              <a:gd name="connsiteY37" fmla="*/ 487680 h 815982"/>
              <a:gd name="connsiteX38" fmla="*/ 304800 w 1394460"/>
              <a:gd name="connsiteY38" fmla="*/ 533400 h 815982"/>
              <a:gd name="connsiteX39" fmla="*/ 358140 w 1394460"/>
              <a:gd name="connsiteY39" fmla="*/ 487680 h 815982"/>
              <a:gd name="connsiteX40" fmla="*/ 388620 w 1394460"/>
              <a:gd name="connsiteY40" fmla="*/ 441960 h 815982"/>
              <a:gd name="connsiteX41" fmla="*/ 403860 w 1394460"/>
              <a:gd name="connsiteY41" fmla="*/ 373380 h 815982"/>
              <a:gd name="connsiteX42" fmla="*/ 411480 w 1394460"/>
              <a:gd name="connsiteY42" fmla="*/ 342900 h 815982"/>
              <a:gd name="connsiteX43" fmla="*/ 426720 w 1394460"/>
              <a:gd name="connsiteY43" fmla="*/ 320040 h 815982"/>
              <a:gd name="connsiteX44" fmla="*/ 434340 w 1394460"/>
              <a:gd name="connsiteY44" fmla="*/ 297180 h 815982"/>
              <a:gd name="connsiteX45" fmla="*/ 457200 w 1394460"/>
              <a:gd name="connsiteY45" fmla="*/ 281940 h 815982"/>
              <a:gd name="connsiteX46" fmla="*/ 502920 w 1394460"/>
              <a:gd name="connsiteY46" fmla="*/ 205740 h 815982"/>
              <a:gd name="connsiteX47" fmla="*/ 525780 w 1394460"/>
              <a:gd name="connsiteY47" fmla="*/ 182880 h 815982"/>
              <a:gd name="connsiteX48" fmla="*/ 571500 w 1394460"/>
              <a:gd name="connsiteY48" fmla="*/ 129540 h 815982"/>
              <a:gd name="connsiteX49" fmla="*/ 617220 w 1394460"/>
              <a:gd name="connsiteY49" fmla="*/ 106680 h 815982"/>
              <a:gd name="connsiteX50" fmla="*/ 640080 w 1394460"/>
              <a:gd name="connsiteY50" fmla="*/ 91440 h 815982"/>
              <a:gd name="connsiteX51" fmla="*/ 655320 w 1394460"/>
              <a:gd name="connsiteY51" fmla="*/ 144780 h 815982"/>
              <a:gd name="connsiteX52" fmla="*/ 647700 w 1394460"/>
              <a:gd name="connsiteY52" fmla="*/ 259080 h 815982"/>
              <a:gd name="connsiteX53" fmla="*/ 632460 w 1394460"/>
              <a:gd name="connsiteY53" fmla="*/ 365760 h 815982"/>
              <a:gd name="connsiteX54" fmla="*/ 617220 w 1394460"/>
              <a:gd name="connsiteY54" fmla="*/ 388620 h 815982"/>
              <a:gd name="connsiteX55" fmla="*/ 586740 w 1394460"/>
              <a:gd name="connsiteY55" fmla="*/ 457200 h 815982"/>
              <a:gd name="connsiteX56" fmla="*/ 541020 w 1394460"/>
              <a:gd name="connsiteY56" fmla="*/ 487680 h 815982"/>
              <a:gd name="connsiteX57" fmla="*/ 541020 w 1394460"/>
              <a:gd name="connsiteY57" fmla="*/ 533400 h 815982"/>
              <a:gd name="connsiteX58" fmla="*/ 586740 w 1394460"/>
              <a:gd name="connsiteY58" fmla="*/ 525780 h 815982"/>
              <a:gd name="connsiteX59" fmla="*/ 609600 w 1394460"/>
              <a:gd name="connsiteY59" fmla="*/ 510540 h 815982"/>
              <a:gd name="connsiteX60" fmla="*/ 647700 w 1394460"/>
              <a:gd name="connsiteY60" fmla="*/ 457200 h 815982"/>
              <a:gd name="connsiteX61" fmla="*/ 670560 w 1394460"/>
              <a:gd name="connsiteY61" fmla="*/ 381000 h 815982"/>
              <a:gd name="connsiteX62" fmla="*/ 685800 w 1394460"/>
              <a:gd name="connsiteY62" fmla="*/ 335280 h 815982"/>
              <a:gd name="connsiteX63" fmla="*/ 708660 w 1394460"/>
              <a:gd name="connsiteY63" fmla="*/ 266700 h 815982"/>
              <a:gd name="connsiteX64" fmla="*/ 716280 w 1394460"/>
              <a:gd name="connsiteY64" fmla="*/ 243840 h 815982"/>
              <a:gd name="connsiteX65" fmla="*/ 716280 w 1394460"/>
              <a:gd name="connsiteY65" fmla="*/ 53340 h 815982"/>
              <a:gd name="connsiteX66" fmla="*/ 739140 w 1394460"/>
              <a:gd name="connsiteY66" fmla="*/ 7620 h 815982"/>
              <a:gd name="connsiteX67" fmla="*/ 762000 w 1394460"/>
              <a:gd name="connsiteY67" fmla="*/ 0 h 815982"/>
              <a:gd name="connsiteX68" fmla="*/ 777240 w 1394460"/>
              <a:gd name="connsiteY68" fmla="*/ 30480 h 815982"/>
              <a:gd name="connsiteX69" fmla="*/ 762000 w 1394460"/>
              <a:gd name="connsiteY69" fmla="*/ 137160 h 815982"/>
              <a:gd name="connsiteX70" fmla="*/ 754380 w 1394460"/>
              <a:gd name="connsiteY70" fmla="*/ 198120 h 815982"/>
              <a:gd name="connsiteX71" fmla="*/ 739140 w 1394460"/>
              <a:gd name="connsiteY71" fmla="*/ 342900 h 815982"/>
              <a:gd name="connsiteX72" fmla="*/ 746760 w 1394460"/>
              <a:gd name="connsiteY72" fmla="*/ 441960 h 815982"/>
              <a:gd name="connsiteX73" fmla="*/ 830580 w 1394460"/>
              <a:gd name="connsiteY73" fmla="*/ 434340 h 815982"/>
              <a:gd name="connsiteX74" fmla="*/ 822960 w 1394460"/>
              <a:gd name="connsiteY74" fmla="*/ 342900 h 815982"/>
              <a:gd name="connsiteX75" fmla="*/ 830580 w 1394460"/>
              <a:gd name="connsiteY75" fmla="*/ 266700 h 815982"/>
              <a:gd name="connsiteX76" fmla="*/ 838200 w 1394460"/>
              <a:gd name="connsiteY76" fmla="*/ 243840 h 815982"/>
              <a:gd name="connsiteX77" fmla="*/ 861060 w 1394460"/>
              <a:gd name="connsiteY77" fmla="*/ 228600 h 815982"/>
              <a:gd name="connsiteX78" fmla="*/ 868680 w 1394460"/>
              <a:gd name="connsiteY78" fmla="*/ 259080 h 815982"/>
              <a:gd name="connsiteX79" fmla="*/ 876300 w 1394460"/>
              <a:gd name="connsiteY79" fmla="*/ 365760 h 815982"/>
              <a:gd name="connsiteX80" fmla="*/ 922020 w 1394460"/>
              <a:gd name="connsiteY80" fmla="*/ 403860 h 815982"/>
              <a:gd name="connsiteX81" fmla="*/ 944880 w 1394460"/>
              <a:gd name="connsiteY81" fmla="*/ 388620 h 815982"/>
              <a:gd name="connsiteX82" fmla="*/ 998220 w 1394460"/>
              <a:gd name="connsiteY82" fmla="*/ 320040 h 815982"/>
              <a:gd name="connsiteX83" fmla="*/ 1013460 w 1394460"/>
              <a:gd name="connsiteY83" fmla="*/ 297180 h 815982"/>
              <a:gd name="connsiteX84" fmla="*/ 1036320 w 1394460"/>
              <a:gd name="connsiteY84" fmla="*/ 251460 h 815982"/>
              <a:gd name="connsiteX85" fmla="*/ 1028700 w 1394460"/>
              <a:gd name="connsiteY85" fmla="*/ 205740 h 815982"/>
              <a:gd name="connsiteX86" fmla="*/ 1021080 w 1394460"/>
              <a:gd name="connsiteY86" fmla="*/ 365760 h 815982"/>
              <a:gd name="connsiteX87" fmla="*/ 1028700 w 1394460"/>
              <a:gd name="connsiteY87" fmla="*/ 441960 h 815982"/>
              <a:gd name="connsiteX88" fmla="*/ 1104900 w 1394460"/>
              <a:gd name="connsiteY88" fmla="*/ 480060 h 815982"/>
              <a:gd name="connsiteX89" fmla="*/ 1120140 w 1394460"/>
              <a:gd name="connsiteY89" fmla="*/ 502920 h 815982"/>
              <a:gd name="connsiteX90" fmla="*/ 1127760 w 1394460"/>
              <a:gd name="connsiteY90" fmla="*/ 533400 h 815982"/>
              <a:gd name="connsiteX91" fmla="*/ 1150620 w 1394460"/>
              <a:gd name="connsiteY91" fmla="*/ 518160 h 815982"/>
              <a:gd name="connsiteX92" fmla="*/ 1158240 w 1394460"/>
              <a:gd name="connsiteY92" fmla="*/ 487680 h 815982"/>
              <a:gd name="connsiteX93" fmla="*/ 1165860 w 1394460"/>
              <a:gd name="connsiteY93" fmla="*/ 358140 h 815982"/>
              <a:gd name="connsiteX94" fmla="*/ 1188720 w 1394460"/>
              <a:gd name="connsiteY94" fmla="*/ 350520 h 815982"/>
              <a:gd name="connsiteX95" fmla="*/ 1234440 w 1394460"/>
              <a:gd name="connsiteY95" fmla="*/ 403860 h 815982"/>
              <a:gd name="connsiteX96" fmla="*/ 1242060 w 1394460"/>
              <a:gd name="connsiteY96" fmla="*/ 426720 h 815982"/>
              <a:gd name="connsiteX97" fmla="*/ 1264920 w 1394460"/>
              <a:gd name="connsiteY97" fmla="*/ 525780 h 815982"/>
              <a:gd name="connsiteX98" fmla="*/ 1272540 w 1394460"/>
              <a:gd name="connsiteY98" fmla="*/ 548640 h 815982"/>
              <a:gd name="connsiteX99" fmla="*/ 1295400 w 1394460"/>
              <a:gd name="connsiteY99" fmla="*/ 563880 h 815982"/>
              <a:gd name="connsiteX100" fmla="*/ 1325880 w 1394460"/>
              <a:gd name="connsiteY100" fmla="*/ 617220 h 815982"/>
              <a:gd name="connsiteX101" fmla="*/ 1348740 w 1394460"/>
              <a:gd name="connsiteY101" fmla="*/ 624840 h 815982"/>
              <a:gd name="connsiteX102" fmla="*/ 1386840 w 1394460"/>
              <a:gd name="connsiteY102" fmla="*/ 670560 h 815982"/>
              <a:gd name="connsiteX103" fmla="*/ 1394460 w 1394460"/>
              <a:gd name="connsiteY103" fmla="*/ 716280 h 815982"/>
              <a:gd name="connsiteX104" fmla="*/ 1379220 w 1394460"/>
              <a:gd name="connsiteY104" fmla="*/ 762000 h 815982"/>
              <a:gd name="connsiteX105" fmla="*/ 1356360 w 1394460"/>
              <a:gd name="connsiteY105" fmla="*/ 769620 h 815982"/>
              <a:gd name="connsiteX106" fmla="*/ 1325880 w 1394460"/>
              <a:gd name="connsiteY106" fmla="*/ 784860 h 815982"/>
              <a:gd name="connsiteX107" fmla="*/ 929640 w 1394460"/>
              <a:gd name="connsiteY107" fmla="*/ 792480 h 815982"/>
              <a:gd name="connsiteX108" fmla="*/ 906780 w 1394460"/>
              <a:gd name="connsiteY108" fmla="*/ 800100 h 815982"/>
              <a:gd name="connsiteX109" fmla="*/ 678180 w 1394460"/>
              <a:gd name="connsiteY109" fmla="*/ 800100 h 815982"/>
              <a:gd name="connsiteX110" fmla="*/ 594360 w 1394460"/>
              <a:gd name="connsiteY110" fmla="*/ 784860 h 815982"/>
              <a:gd name="connsiteX111" fmla="*/ 556260 w 1394460"/>
              <a:gd name="connsiteY111" fmla="*/ 777240 h 815982"/>
              <a:gd name="connsiteX112" fmla="*/ 388620 w 1394460"/>
              <a:gd name="connsiteY112" fmla="*/ 769620 h 815982"/>
              <a:gd name="connsiteX113" fmla="*/ 281940 w 1394460"/>
              <a:gd name="connsiteY113" fmla="*/ 762000 h 815982"/>
              <a:gd name="connsiteX114" fmla="*/ 205740 w 1394460"/>
              <a:gd name="connsiteY114" fmla="*/ 739140 h 815982"/>
              <a:gd name="connsiteX115" fmla="*/ 182880 w 1394460"/>
              <a:gd name="connsiteY115" fmla="*/ 731520 h 815982"/>
              <a:gd name="connsiteX116" fmla="*/ 30480 w 1394460"/>
              <a:gd name="connsiteY116" fmla="*/ 723900 h 815982"/>
              <a:gd name="connsiteX117" fmla="*/ 7620 w 1394460"/>
              <a:gd name="connsiteY117" fmla="*/ 716280 h 81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394460" h="815982">
                <a:moveTo>
                  <a:pt x="7620" y="716280"/>
                </a:moveTo>
                <a:cubicBezTo>
                  <a:pt x="2540" y="711200"/>
                  <a:pt x="0" y="701452"/>
                  <a:pt x="0" y="693420"/>
                </a:cubicBezTo>
                <a:cubicBezTo>
                  <a:pt x="0" y="679107"/>
                  <a:pt x="16884" y="618565"/>
                  <a:pt x="22860" y="609600"/>
                </a:cubicBezTo>
                <a:cubicBezTo>
                  <a:pt x="27940" y="601980"/>
                  <a:pt x="34004" y="594931"/>
                  <a:pt x="38100" y="586740"/>
                </a:cubicBezTo>
                <a:cubicBezTo>
                  <a:pt x="41692" y="579556"/>
                  <a:pt x="40040" y="569560"/>
                  <a:pt x="45720" y="563880"/>
                </a:cubicBezTo>
                <a:cubicBezTo>
                  <a:pt x="51400" y="558200"/>
                  <a:pt x="61396" y="559852"/>
                  <a:pt x="68580" y="556260"/>
                </a:cubicBezTo>
                <a:cubicBezTo>
                  <a:pt x="76771" y="552164"/>
                  <a:pt x="84595" y="547104"/>
                  <a:pt x="91440" y="541020"/>
                </a:cubicBezTo>
                <a:cubicBezTo>
                  <a:pt x="153120" y="486194"/>
                  <a:pt x="112882" y="503393"/>
                  <a:pt x="160020" y="487680"/>
                </a:cubicBezTo>
                <a:cubicBezTo>
                  <a:pt x="190882" y="456818"/>
                  <a:pt x="202850" y="450828"/>
                  <a:pt x="220980" y="419100"/>
                </a:cubicBezTo>
                <a:cubicBezTo>
                  <a:pt x="226616" y="409237"/>
                  <a:pt x="232001" y="399167"/>
                  <a:pt x="236220" y="388620"/>
                </a:cubicBezTo>
                <a:cubicBezTo>
                  <a:pt x="242186" y="373705"/>
                  <a:pt x="246380" y="358140"/>
                  <a:pt x="251460" y="342900"/>
                </a:cubicBezTo>
                <a:cubicBezTo>
                  <a:pt x="258723" y="321112"/>
                  <a:pt x="261916" y="313480"/>
                  <a:pt x="266700" y="289560"/>
                </a:cubicBezTo>
                <a:cubicBezTo>
                  <a:pt x="270602" y="270049"/>
                  <a:pt x="272053" y="240753"/>
                  <a:pt x="281940" y="220980"/>
                </a:cubicBezTo>
                <a:cubicBezTo>
                  <a:pt x="286036" y="212789"/>
                  <a:pt x="292100" y="205740"/>
                  <a:pt x="297180" y="198120"/>
                </a:cubicBezTo>
                <a:cubicBezTo>
                  <a:pt x="309880" y="200660"/>
                  <a:pt x="330854" y="193568"/>
                  <a:pt x="335280" y="205740"/>
                </a:cubicBezTo>
                <a:cubicBezTo>
                  <a:pt x="344004" y="229730"/>
                  <a:pt x="335274" y="257575"/>
                  <a:pt x="327660" y="281940"/>
                </a:cubicBezTo>
                <a:cubicBezTo>
                  <a:pt x="322197" y="299422"/>
                  <a:pt x="302972" y="310284"/>
                  <a:pt x="297180" y="327660"/>
                </a:cubicBezTo>
                <a:cubicBezTo>
                  <a:pt x="279044" y="382068"/>
                  <a:pt x="290851" y="360014"/>
                  <a:pt x="266700" y="396240"/>
                </a:cubicBezTo>
                <a:cubicBezTo>
                  <a:pt x="269240" y="411480"/>
                  <a:pt x="264668" y="429895"/>
                  <a:pt x="274320" y="441960"/>
                </a:cubicBezTo>
                <a:cubicBezTo>
                  <a:pt x="279338" y="448232"/>
                  <a:pt x="290908" y="439358"/>
                  <a:pt x="297180" y="434340"/>
                </a:cubicBezTo>
                <a:cubicBezTo>
                  <a:pt x="304331" y="428619"/>
                  <a:pt x="308324" y="419671"/>
                  <a:pt x="312420" y="411480"/>
                </a:cubicBezTo>
                <a:cubicBezTo>
                  <a:pt x="322307" y="391707"/>
                  <a:pt x="323758" y="362411"/>
                  <a:pt x="327660" y="342900"/>
                </a:cubicBezTo>
                <a:cubicBezTo>
                  <a:pt x="330703" y="327687"/>
                  <a:pt x="344966" y="275031"/>
                  <a:pt x="350520" y="266700"/>
                </a:cubicBezTo>
                <a:lnTo>
                  <a:pt x="365760" y="243840"/>
                </a:lnTo>
                <a:cubicBezTo>
                  <a:pt x="367554" y="236666"/>
                  <a:pt x="376031" y="199444"/>
                  <a:pt x="381000" y="190500"/>
                </a:cubicBezTo>
                <a:cubicBezTo>
                  <a:pt x="393526" y="167953"/>
                  <a:pt x="412609" y="138822"/>
                  <a:pt x="434340" y="121920"/>
                </a:cubicBezTo>
                <a:cubicBezTo>
                  <a:pt x="448798" y="110675"/>
                  <a:pt x="464820" y="101600"/>
                  <a:pt x="480060" y="91440"/>
                </a:cubicBezTo>
                <a:lnTo>
                  <a:pt x="502920" y="76200"/>
                </a:lnTo>
                <a:cubicBezTo>
                  <a:pt x="508000" y="86360"/>
                  <a:pt x="516906" y="95390"/>
                  <a:pt x="518160" y="106680"/>
                </a:cubicBezTo>
                <a:cubicBezTo>
                  <a:pt x="518950" y="113794"/>
                  <a:pt x="508443" y="156594"/>
                  <a:pt x="502920" y="167640"/>
                </a:cubicBezTo>
                <a:cubicBezTo>
                  <a:pt x="498824" y="175831"/>
                  <a:pt x="491399" y="182131"/>
                  <a:pt x="487680" y="190500"/>
                </a:cubicBezTo>
                <a:lnTo>
                  <a:pt x="464820" y="259080"/>
                </a:lnTo>
                <a:cubicBezTo>
                  <a:pt x="462280" y="266700"/>
                  <a:pt x="461655" y="275257"/>
                  <a:pt x="457200" y="281940"/>
                </a:cubicBezTo>
                <a:lnTo>
                  <a:pt x="426720" y="327660"/>
                </a:lnTo>
                <a:cubicBezTo>
                  <a:pt x="421640" y="335280"/>
                  <a:pt x="419100" y="345440"/>
                  <a:pt x="411480" y="350520"/>
                </a:cubicBezTo>
                <a:cubicBezTo>
                  <a:pt x="354723" y="388358"/>
                  <a:pt x="424432" y="339727"/>
                  <a:pt x="365760" y="388620"/>
                </a:cubicBezTo>
                <a:cubicBezTo>
                  <a:pt x="349604" y="402083"/>
                  <a:pt x="331053" y="409784"/>
                  <a:pt x="312420" y="419100"/>
                </a:cubicBezTo>
                <a:cubicBezTo>
                  <a:pt x="304562" y="442674"/>
                  <a:pt x="297180" y="460859"/>
                  <a:pt x="297180" y="487680"/>
                </a:cubicBezTo>
                <a:cubicBezTo>
                  <a:pt x="297180" y="503130"/>
                  <a:pt x="302260" y="518160"/>
                  <a:pt x="304800" y="533400"/>
                </a:cubicBezTo>
                <a:cubicBezTo>
                  <a:pt x="323888" y="519084"/>
                  <a:pt x="343281" y="506784"/>
                  <a:pt x="358140" y="487680"/>
                </a:cubicBezTo>
                <a:cubicBezTo>
                  <a:pt x="369385" y="473222"/>
                  <a:pt x="388620" y="441960"/>
                  <a:pt x="388620" y="441960"/>
                </a:cubicBezTo>
                <a:cubicBezTo>
                  <a:pt x="402372" y="359451"/>
                  <a:pt x="388853" y="425904"/>
                  <a:pt x="403860" y="373380"/>
                </a:cubicBezTo>
                <a:cubicBezTo>
                  <a:pt x="406737" y="363310"/>
                  <a:pt x="407355" y="352526"/>
                  <a:pt x="411480" y="342900"/>
                </a:cubicBezTo>
                <a:cubicBezTo>
                  <a:pt x="415088" y="334482"/>
                  <a:pt x="422624" y="328231"/>
                  <a:pt x="426720" y="320040"/>
                </a:cubicBezTo>
                <a:cubicBezTo>
                  <a:pt x="430312" y="312856"/>
                  <a:pt x="429322" y="303452"/>
                  <a:pt x="434340" y="297180"/>
                </a:cubicBezTo>
                <a:cubicBezTo>
                  <a:pt x="440061" y="290029"/>
                  <a:pt x="449580" y="287020"/>
                  <a:pt x="457200" y="281940"/>
                </a:cubicBezTo>
                <a:cubicBezTo>
                  <a:pt x="469226" y="257888"/>
                  <a:pt x="484530" y="224130"/>
                  <a:pt x="502920" y="205740"/>
                </a:cubicBezTo>
                <a:cubicBezTo>
                  <a:pt x="510540" y="198120"/>
                  <a:pt x="518881" y="191159"/>
                  <a:pt x="525780" y="182880"/>
                </a:cubicBezTo>
                <a:cubicBezTo>
                  <a:pt x="559485" y="142435"/>
                  <a:pt x="518079" y="175329"/>
                  <a:pt x="571500" y="129540"/>
                </a:cubicBezTo>
                <a:cubicBezTo>
                  <a:pt x="602073" y="103335"/>
                  <a:pt x="584769" y="122906"/>
                  <a:pt x="617220" y="106680"/>
                </a:cubicBezTo>
                <a:cubicBezTo>
                  <a:pt x="625411" y="102584"/>
                  <a:pt x="632460" y="96520"/>
                  <a:pt x="640080" y="91440"/>
                </a:cubicBezTo>
                <a:cubicBezTo>
                  <a:pt x="643673" y="102220"/>
                  <a:pt x="655320" y="135212"/>
                  <a:pt x="655320" y="144780"/>
                </a:cubicBezTo>
                <a:cubicBezTo>
                  <a:pt x="655320" y="182965"/>
                  <a:pt x="650629" y="221008"/>
                  <a:pt x="647700" y="259080"/>
                </a:cubicBezTo>
                <a:cubicBezTo>
                  <a:pt x="646107" y="279787"/>
                  <a:pt x="647018" y="336644"/>
                  <a:pt x="632460" y="365760"/>
                </a:cubicBezTo>
                <a:cubicBezTo>
                  <a:pt x="628364" y="373951"/>
                  <a:pt x="620939" y="380251"/>
                  <a:pt x="617220" y="388620"/>
                </a:cubicBezTo>
                <a:cubicBezTo>
                  <a:pt x="608448" y="408358"/>
                  <a:pt x="605553" y="440739"/>
                  <a:pt x="586740" y="457200"/>
                </a:cubicBezTo>
                <a:cubicBezTo>
                  <a:pt x="572956" y="469261"/>
                  <a:pt x="541020" y="487680"/>
                  <a:pt x="541020" y="487680"/>
                </a:cubicBezTo>
                <a:cubicBezTo>
                  <a:pt x="539253" y="492981"/>
                  <a:pt x="522467" y="528099"/>
                  <a:pt x="541020" y="533400"/>
                </a:cubicBezTo>
                <a:cubicBezTo>
                  <a:pt x="555876" y="537645"/>
                  <a:pt x="571500" y="528320"/>
                  <a:pt x="586740" y="525780"/>
                </a:cubicBezTo>
                <a:cubicBezTo>
                  <a:pt x="594360" y="520700"/>
                  <a:pt x="603124" y="517016"/>
                  <a:pt x="609600" y="510540"/>
                </a:cubicBezTo>
                <a:cubicBezTo>
                  <a:pt x="611852" y="508288"/>
                  <a:pt x="644239" y="464988"/>
                  <a:pt x="647700" y="457200"/>
                </a:cubicBezTo>
                <a:cubicBezTo>
                  <a:pt x="664279" y="419897"/>
                  <a:pt x="660330" y="415100"/>
                  <a:pt x="670560" y="381000"/>
                </a:cubicBezTo>
                <a:cubicBezTo>
                  <a:pt x="675176" y="365613"/>
                  <a:pt x="680720" y="350520"/>
                  <a:pt x="685800" y="335280"/>
                </a:cubicBezTo>
                <a:lnTo>
                  <a:pt x="708660" y="266700"/>
                </a:lnTo>
                <a:lnTo>
                  <a:pt x="716280" y="243840"/>
                </a:lnTo>
                <a:cubicBezTo>
                  <a:pt x="703633" y="155308"/>
                  <a:pt x="703971" y="182584"/>
                  <a:pt x="716280" y="53340"/>
                </a:cubicBezTo>
                <a:cubicBezTo>
                  <a:pt x="717419" y="41386"/>
                  <a:pt x="730137" y="14823"/>
                  <a:pt x="739140" y="7620"/>
                </a:cubicBezTo>
                <a:cubicBezTo>
                  <a:pt x="745412" y="2602"/>
                  <a:pt x="754380" y="2540"/>
                  <a:pt x="762000" y="0"/>
                </a:cubicBezTo>
                <a:cubicBezTo>
                  <a:pt x="767080" y="10160"/>
                  <a:pt x="776484" y="19146"/>
                  <a:pt x="777240" y="30480"/>
                </a:cubicBezTo>
                <a:cubicBezTo>
                  <a:pt x="780950" y="86128"/>
                  <a:pt x="775040" y="98040"/>
                  <a:pt x="762000" y="137160"/>
                </a:cubicBezTo>
                <a:cubicBezTo>
                  <a:pt x="759460" y="157480"/>
                  <a:pt x="756234" y="177726"/>
                  <a:pt x="754380" y="198120"/>
                </a:cubicBezTo>
                <a:cubicBezTo>
                  <a:pt x="741566" y="339075"/>
                  <a:pt x="755303" y="262083"/>
                  <a:pt x="739140" y="342900"/>
                </a:cubicBezTo>
                <a:cubicBezTo>
                  <a:pt x="741680" y="375920"/>
                  <a:pt x="723342" y="418542"/>
                  <a:pt x="746760" y="441960"/>
                </a:cubicBezTo>
                <a:cubicBezTo>
                  <a:pt x="766598" y="461798"/>
                  <a:pt x="813474" y="456577"/>
                  <a:pt x="830580" y="434340"/>
                </a:cubicBezTo>
                <a:cubicBezTo>
                  <a:pt x="849228" y="410097"/>
                  <a:pt x="825500" y="373380"/>
                  <a:pt x="822960" y="342900"/>
                </a:cubicBezTo>
                <a:cubicBezTo>
                  <a:pt x="825500" y="317500"/>
                  <a:pt x="826698" y="291930"/>
                  <a:pt x="830580" y="266700"/>
                </a:cubicBezTo>
                <a:cubicBezTo>
                  <a:pt x="831801" y="258761"/>
                  <a:pt x="833182" y="250112"/>
                  <a:pt x="838200" y="243840"/>
                </a:cubicBezTo>
                <a:cubicBezTo>
                  <a:pt x="843921" y="236689"/>
                  <a:pt x="853440" y="233680"/>
                  <a:pt x="861060" y="228600"/>
                </a:cubicBezTo>
                <a:cubicBezTo>
                  <a:pt x="863600" y="238760"/>
                  <a:pt x="867523" y="248671"/>
                  <a:pt x="868680" y="259080"/>
                </a:cubicBezTo>
                <a:cubicBezTo>
                  <a:pt x="872617" y="294513"/>
                  <a:pt x="868135" y="331057"/>
                  <a:pt x="876300" y="365760"/>
                </a:cubicBezTo>
                <a:cubicBezTo>
                  <a:pt x="879029" y="377358"/>
                  <a:pt x="912805" y="397717"/>
                  <a:pt x="922020" y="403860"/>
                </a:cubicBezTo>
                <a:cubicBezTo>
                  <a:pt x="929640" y="398780"/>
                  <a:pt x="937845" y="394483"/>
                  <a:pt x="944880" y="388620"/>
                </a:cubicBezTo>
                <a:cubicBezTo>
                  <a:pt x="971739" y="366238"/>
                  <a:pt x="976979" y="351901"/>
                  <a:pt x="998220" y="320040"/>
                </a:cubicBezTo>
                <a:cubicBezTo>
                  <a:pt x="1003300" y="312420"/>
                  <a:pt x="1010564" y="305868"/>
                  <a:pt x="1013460" y="297180"/>
                </a:cubicBezTo>
                <a:cubicBezTo>
                  <a:pt x="1023976" y="265632"/>
                  <a:pt x="1016625" y="281003"/>
                  <a:pt x="1036320" y="251460"/>
                </a:cubicBezTo>
                <a:lnTo>
                  <a:pt x="1028700" y="205740"/>
                </a:lnTo>
                <a:cubicBezTo>
                  <a:pt x="1026160" y="259080"/>
                  <a:pt x="1021080" y="312360"/>
                  <a:pt x="1021080" y="365760"/>
                </a:cubicBezTo>
                <a:cubicBezTo>
                  <a:pt x="1021080" y="391287"/>
                  <a:pt x="1017284" y="419128"/>
                  <a:pt x="1028700" y="441960"/>
                </a:cubicBezTo>
                <a:cubicBezTo>
                  <a:pt x="1041660" y="467881"/>
                  <a:pt x="1080364" y="473926"/>
                  <a:pt x="1104900" y="480060"/>
                </a:cubicBezTo>
                <a:cubicBezTo>
                  <a:pt x="1109980" y="487680"/>
                  <a:pt x="1116532" y="494502"/>
                  <a:pt x="1120140" y="502920"/>
                </a:cubicBezTo>
                <a:cubicBezTo>
                  <a:pt x="1124265" y="512546"/>
                  <a:pt x="1118393" y="528716"/>
                  <a:pt x="1127760" y="533400"/>
                </a:cubicBezTo>
                <a:cubicBezTo>
                  <a:pt x="1135951" y="537496"/>
                  <a:pt x="1143000" y="523240"/>
                  <a:pt x="1150620" y="518160"/>
                </a:cubicBezTo>
                <a:cubicBezTo>
                  <a:pt x="1153160" y="508000"/>
                  <a:pt x="1157247" y="498106"/>
                  <a:pt x="1158240" y="487680"/>
                </a:cubicBezTo>
                <a:cubicBezTo>
                  <a:pt x="1162341" y="444620"/>
                  <a:pt x="1156477" y="400365"/>
                  <a:pt x="1165860" y="358140"/>
                </a:cubicBezTo>
                <a:cubicBezTo>
                  <a:pt x="1167602" y="350299"/>
                  <a:pt x="1181100" y="353060"/>
                  <a:pt x="1188720" y="350520"/>
                </a:cubicBezTo>
                <a:cubicBezTo>
                  <a:pt x="1234785" y="362036"/>
                  <a:pt x="1215888" y="348205"/>
                  <a:pt x="1234440" y="403860"/>
                </a:cubicBezTo>
                <a:lnTo>
                  <a:pt x="1242060" y="426720"/>
                </a:lnTo>
                <a:cubicBezTo>
                  <a:pt x="1251952" y="495963"/>
                  <a:pt x="1244000" y="463021"/>
                  <a:pt x="1264920" y="525780"/>
                </a:cubicBezTo>
                <a:cubicBezTo>
                  <a:pt x="1267460" y="533400"/>
                  <a:pt x="1265857" y="544185"/>
                  <a:pt x="1272540" y="548640"/>
                </a:cubicBezTo>
                <a:lnTo>
                  <a:pt x="1295400" y="563880"/>
                </a:lnTo>
                <a:cubicBezTo>
                  <a:pt x="1302996" y="586669"/>
                  <a:pt x="1304588" y="599477"/>
                  <a:pt x="1325880" y="617220"/>
                </a:cubicBezTo>
                <a:cubicBezTo>
                  <a:pt x="1332050" y="622362"/>
                  <a:pt x="1341120" y="622300"/>
                  <a:pt x="1348740" y="624840"/>
                </a:cubicBezTo>
                <a:cubicBezTo>
                  <a:pt x="1359351" y="635451"/>
                  <a:pt x="1381536" y="654647"/>
                  <a:pt x="1386840" y="670560"/>
                </a:cubicBezTo>
                <a:cubicBezTo>
                  <a:pt x="1391726" y="685217"/>
                  <a:pt x="1391920" y="701040"/>
                  <a:pt x="1394460" y="716280"/>
                </a:cubicBezTo>
                <a:cubicBezTo>
                  <a:pt x="1389380" y="731520"/>
                  <a:pt x="1388557" y="748928"/>
                  <a:pt x="1379220" y="762000"/>
                </a:cubicBezTo>
                <a:cubicBezTo>
                  <a:pt x="1374551" y="768536"/>
                  <a:pt x="1363743" y="766456"/>
                  <a:pt x="1356360" y="769620"/>
                </a:cubicBezTo>
                <a:cubicBezTo>
                  <a:pt x="1345919" y="774095"/>
                  <a:pt x="1337223" y="784252"/>
                  <a:pt x="1325880" y="784860"/>
                </a:cubicBezTo>
                <a:cubicBezTo>
                  <a:pt x="1193965" y="791927"/>
                  <a:pt x="1061720" y="789940"/>
                  <a:pt x="929640" y="792480"/>
                </a:cubicBezTo>
                <a:cubicBezTo>
                  <a:pt x="922020" y="795020"/>
                  <a:pt x="914683" y="798663"/>
                  <a:pt x="906780" y="800100"/>
                </a:cubicBezTo>
                <a:cubicBezTo>
                  <a:pt x="819431" y="815982"/>
                  <a:pt x="786743" y="805035"/>
                  <a:pt x="678180" y="800100"/>
                </a:cubicBezTo>
                <a:cubicBezTo>
                  <a:pt x="631548" y="784556"/>
                  <a:pt x="674368" y="797169"/>
                  <a:pt x="594360" y="784860"/>
                </a:cubicBezTo>
                <a:cubicBezTo>
                  <a:pt x="581559" y="782891"/>
                  <a:pt x="569176" y="778197"/>
                  <a:pt x="556260" y="777240"/>
                </a:cubicBezTo>
                <a:cubicBezTo>
                  <a:pt x="500475" y="773108"/>
                  <a:pt x="444472" y="772723"/>
                  <a:pt x="388620" y="769620"/>
                </a:cubicBezTo>
                <a:cubicBezTo>
                  <a:pt x="353024" y="767642"/>
                  <a:pt x="317500" y="764540"/>
                  <a:pt x="281940" y="762000"/>
                </a:cubicBezTo>
                <a:cubicBezTo>
                  <a:pt x="235875" y="750484"/>
                  <a:pt x="261395" y="757692"/>
                  <a:pt x="205740" y="739140"/>
                </a:cubicBezTo>
                <a:cubicBezTo>
                  <a:pt x="198120" y="736600"/>
                  <a:pt x="190902" y="731921"/>
                  <a:pt x="182880" y="731520"/>
                </a:cubicBezTo>
                <a:lnTo>
                  <a:pt x="30480" y="723900"/>
                </a:lnTo>
                <a:cubicBezTo>
                  <a:pt x="4212" y="715144"/>
                  <a:pt x="12700" y="721360"/>
                  <a:pt x="7620" y="716280"/>
                </a:cubicBezTo>
                <a:close/>
              </a:path>
            </a:pathLst>
          </a:custGeom>
          <a:solidFill>
            <a:srgbClr val="D9D9D9">
              <a:alpha val="38039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2" descr="\\192.168.1.18\mt_school\2014_15\03 ICSE\Std. X\TAT\Science\Chemistry\epsom-salt_30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3164814" y="2396329"/>
            <a:ext cx="2438400" cy="106581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grpSp>
        <p:nvGrpSpPr>
          <p:cNvPr id="62" name="Group 61"/>
          <p:cNvGrpSpPr/>
          <p:nvPr/>
        </p:nvGrpSpPr>
        <p:grpSpPr>
          <a:xfrm>
            <a:off x="5654362" y="2918676"/>
            <a:ext cx="2422838" cy="338554"/>
            <a:chOff x="6324600" y="2921377"/>
            <a:chExt cx="2422838" cy="338867"/>
          </a:xfrm>
        </p:grpSpPr>
        <p:sp>
          <p:nvSpPr>
            <p:cNvPr id="53" name="TextBox 52"/>
            <p:cNvSpPr txBox="1"/>
            <p:nvPr/>
          </p:nvSpPr>
          <p:spPr>
            <a:xfrm>
              <a:off x="6400800" y="2921377"/>
              <a:ext cx="2346638" cy="33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  Evaporating dish</a:t>
              </a:r>
              <a:endParaRPr lang="en-US" b="1" dirty="0">
                <a:latin typeface="Bookman Old Style" pitchFamily="18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rot="10800000" flipV="1">
              <a:off x="6324600" y="3107531"/>
              <a:ext cx="304800" cy="76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5757068" y="3375454"/>
            <a:ext cx="2183295" cy="338554"/>
            <a:chOff x="6427305" y="3378577"/>
            <a:chExt cx="2183295" cy="338867"/>
          </a:xfrm>
        </p:grpSpPr>
        <p:sp>
          <p:nvSpPr>
            <p:cNvPr id="59" name="TextBox 58"/>
            <p:cNvSpPr txBox="1"/>
            <p:nvPr/>
          </p:nvSpPr>
          <p:spPr>
            <a:xfrm>
              <a:off x="6553200" y="3378577"/>
              <a:ext cx="2057400" cy="33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  Sand bath</a:t>
              </a:r>
              <a:endParaRPr lang="en-US" b="1" dirty="0">
                <a:latin typeface="Bookman Old Style" pitchFamily="18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rot="10800000" flipV="1">
              <a:off x="6427305" y="3488531"/>
              <a:ext cx="304800" cy="76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5391702" y="2343361"/>
            <a:ext cx="3218897" cy="584775"/>
            <a:chOff x="6577954" y="3378577"/>
            <a:chExt cx="2492659" cy="697170"/>
          </a:xfrm>
        </p:grpSpPr>
        <p:sp>
          <p:nvSpPr>
            <p:cNvPr id="65" name="TextBox 64"/>
            <p:cNvSpPr txBox="1"/>
            <p:nvPr/>
          </p:nvSpPr>
          <p:spPr>
            <a:xfrm>
              <a:off x="6789232" y="3378577"/>
              <a:ext cx="2281381" cy="697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    Residual </a:t>
              </a:r>
            </a:p>
            <a:p>
              <a:r>
                <a:rPr lang="en-US" b="1" dirty="0" smtClean="0">
                  <a:latin typeface="Bookman Old Style" pitchFamily="18" charset="0"/>
                </a:rPr>
                <a:t>sodium chloride</a:t>
              </a:r>
              <a:endParaRPr lang="en-US" b="1" dirty="0">
                <a:latin typeface="Bookman Old Style" pitchFamily="18" charset="0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rot="10800000" flipV="1">
              <a:off x="6577954" y="3716488"/>
              <a:ext cx="304800" cy="76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Rounded Rectangle 205"/>
          <p:cNvSpPr/>
          <p:nvPr/>
        </p:nvSpPr>
        <p:spPr>
          <a:xfrm>
            <a:off x="1148651" y="2104191"/>
            <a:ext cx="91641" cy="2524959"/>
          </a:xfrm>
          <a:prstGeom prst="roundRect">
            <a:avLst>
              <a:gd name="adj" fmla="val 40323"/>
            </a:avLst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208" name="Cube 207"/>
          <p:cNvSpPr/>
          <p:nvPr/>
        </p:nvSpPr>
        <p:spPr>
          <a:xfrm>
            <a:off x="1614773" y="450056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Cube 208"/>
          <p:cNvSpPr/>
          <p:nvPr/>
        </p:nvSpPr>
        <p:spPr>
          <a:xfrm flipH="1">
            <a:off x="842012" y="442793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Cube 209"/>
          <p:cNvSpPr/>
          <p:nvPr/>
        </p:nvSpPr>
        <p:spPr>
          <a:xfrm>
            <a:off x="1589955" y="473749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Cube 210"/>
          <p:cNvSpPr/>
          <p:nvPr/>
        </p:nvSpPr>
        <p:spPr>
          <a:xfrm>
            <a:off x="1756412" y="452913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Cube 211"/>
          <p:cNvSpPr/>
          <p:nvPr/>
        </p:nvSpPr>
        <p:spPr>
          <a:xfrm>
            <a:off x="1372021" y="41755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Cube 212"/>
          <p:cNvSpPr/>
          <p:nvPr/>
        </p:nvSpPr>
        <p:spPr>
          <a:xfrm>
            <a:off x="1223012" y="48232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ube 213"/>
          <p:cNvSpPr/>
          <p:nvPr/>
        </p:nvSpPr>
        <p:spPr>
          <a:xfrm>
            <a:off x="1682051" y="47053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Cube 214"/>
          <p:cNvSpPr/>
          <p:nvPr/>
        </p:nvSpPr>
        <p:spPr>
          <a:xfrm>
            <a:off x="1280808" y="421242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Cube 215"/>
          <p:cNvSpPr/>
          <p:nvPr/>
        </p:nvSpPr>
        <p:spPr>
          <a:xfrm>
            <a:off x="1406052" y="421242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Cube 216"/>
          <p:cNvSpPr/>
          <p:nvPr/>
        </p:nvSpPr>
        <p:spPr>
          <a:xfrm>
            <a:off x="1084947" y="417611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Cube 217"/>
          <p:cNvSpPr/>
          <p:nvPr/>
        </p:nvSpPr>
        <p:spPr>
          <a:xfrm flipH="1">
            <a:off x="1176160" y="41755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Cube 218"/>
          <p:cNvSpPr/>
          <p:nvPr/>
        </p:nvSpPr>
        <p:spPr>
          <a:xfrm>
            <a:off x="1542147" y="463331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Cube 219"/>
          <p:cNvSpPr/>
          <p:nvPr/>
        </p:nvSpPr>
        <p:spPr>
          <a:xfrm>
            <a:off x="1699955" y="42517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Cube 220"/>
          <p:cNvSpPr/>
          <p:nvPr/>
        </p:nvSpPr>
        <p:spPr>
          <a:xfrm>
            <a:off x="1527812" y="437196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Cube 221"/>
          <p:cNvSpPr/>
          <p:nvPr/>
        </p:nvSpPr>
        <p:spPr>
          <a:xfrm>
            <a:off x="1092121" y="422671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Cube 222"/>
          <p:cNvSpPr/>
          <p:nvPr/>
        </p:nvSpPr>
        <p:spPr>
          <a:xfrm>
            <a:off x="1586428" y="423980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Cube 223"/>
          <p:cNvSpPr/>
          <p:nvPr/>
        </p:nvSpPr>
        <p:spPr>
          <a:xfrm>
            <a:off x="847425" y="41755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Cube 224"/>
          <p:cNvSpPr/>
          <p:nvPr/>
        </p:nvSpPr>
        <p:spPr>
          <a:xfrm>
            <a:off x="921224" y="412848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Cube 225"/>
          <p:cNvSpPr/>
          <p:nvPr/>
        </p:nvSpPr>
        <p:spPr>
          <a:xfrm flipH="1">
            <a:off x="1269321" y="411896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Cube 226"/>
          <p:cNvSpPr/>
          <p:nvPr/>
        </p:nvSpPr>
        <p:spPr>
          <a:xfrm>
            <a:off x="1076025" y="42517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Cube 227"/>
          <p:cNvSpPr/>
          <p:nvPr/>
        </p:nvSpPr>
        <p:spPr>
          <a:xfrm>
            <a:off x="1100959" y="40993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Cube 228"/>
          <p:cNvSpPr/>
          <p:nvPr/>
        </p:nvSpPr>
        <p:spPr>
          <a:xfrm>
            <a:off x="1008146" y="421539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Cube 229"/>
          <p:cNvSpPr/>
          <p:nvPr/>
        </p:nvSpPr>
        <p:spPr>
          <a:xfrm>
            <a:off x="991723" y="42517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Cube 230"/>
          <p:cNvSpPr/>
          <p:nvPr/>
        </p:nvSpPr>
        <p:spPr>
          <a:xfrm>
            <a:off x="1501717" y="41755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Cube 231"/>
          <p:cNvSpPr/>
          <p:nvPr/>
        </p:nvSpPr>
        <p:spPr>
          <a:xfrm>
            <a:off x="1656276" y="456067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Cube 232"/>
          <p:cNvSpPr/>
          <p:nvPr/>
        </p:nvSpPr>
        <p:spPr>
          <a:xfrm>
            <a:off x="1529651" y="429933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Cube 233"/>
          <p:cNvSpPr/>
          <p:nvPr/>
        </p:nvSpPr>
        <p:spPr>
          <a:xfrm>
            <a:off x="1596689" y="42630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Cube 234"/>
          <p:cNvSpPr/>
          <p:nvPr/>
        </p:nvSpPr>
        <p:spPr>
          <a:xfrm>
            <a:off x="1758251" y="460889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Cube 235"/>
          <p:cNvSpPr/>
          <p:nvPr/>
        </p:nvSpPr>
        <p:spPr>
          <a:xfrm>
            <a:off x="920051" y="41719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Cube 236"/>
          <p:cNvSpPr/>
          <p:nvPr/>
        </p:nvSpPr>
        <p:spPr>
          <a:xfrm>
            <a:off x="1375412" y="45678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Cube 237"/>
          <p:cNvSpPr/>
          <p:nvPr/>
        </p:nvSpPr>
        <p:spPr>
          <a:xfrm>
            <a:off x="1682051" y="4393383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Cube 238"/>
          <p:cNvSpPr/>
          <p:nvPr/>
        </p:nvSpPr>
        <p:spPr>
          <a:xfrm>
            <a:off x="1223012" y="43660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Cube 239"/>
          <p:cNvSpPr/>
          <p:nvPr/>
        </p:nvSpPr>
        <p:spPr>
          <a:xfrm>
            <a:off x="1699955" y="419454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Cube 240"/>
          <p:cNvSpPr/>
          <p:nvPr/>
        </p:nvSpPr>
        <p:spPr>
          <a:xfrm>
            <a:off x="1375412" y="44386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Cube 241"/>
          <p:cNvSpPr/>
          <p:nvPr/>
        </p:nvSpPr>
        <p:spPr>
          <a:xfrm>
            <a:off x="1453451" y="424336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Cube 242"/>
          <p:cNvSpPr/>
          <p:nvPr/>
        </p:nvSpPr>
        <p:spPr>
          <a:xfrm>
            <a:off x="1669074" y="456244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Cube 243"/>
          <p:cNvSpPr/>
          <p:nvPr/>
        </p:nvSpPr>
        <p:spPr>
          <a:xfrm>
            <a:off x="1682051" y="4716668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Cube 244"/>
          <p:cNvSpPr/>
          <p:nvPr/>
        </p:nvSpPr>
        <p:spPr>
          <a:xfrm>
            <a:off x="1604993" y="474464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Cube 245"/>
          <p:cNvSpPr/>
          <p:nvPr/>
        </p:nvSpPr>
        <p:spPr>
          <a:xfrm>
            <a:off x="918212" y="458747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Cube 246"/>
          <p:cNvSpPr/>
          <p:nvPr/>
        </p:nvSpPr>
        <p:spPr>
          <a:xfrm>
            <a:off x="1070612" y="44386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Cube 247"/>
          <p:cNvSpPr/>
          <p:nvPr/>
        </p:nvSpPr>
        <p:spPr>
          <a:xfrm>
            <a:off x="1758251" y="461843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Cube 248"/>
          <p:cNvSpPr/>
          <p:nvPr/>
        </p:nvSpPr>
        <p:spPr>
          <a:xfrm>
            <a:off x="1682051" y="47053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Cube 249"/>
          <p:cNvSpPr/>
          <p:nvPr/>
        </p:nvSpPr>
        <p:spPr>
          <a:xfrm>
            <a:off x="1453451" y="4257679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Cube 250"/>
          <p:cNvSpPr/>
          <p:nvPr/>
        </p:nvSpPr>
        <p:spPr>
          <a:xfrm>
            <a:off x="1682051" y="457199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Cube 251"/>
          <p:cNvSpPr/>
          <p:nvPr/>
        </p:nvSpPr>
        <p:spPr>
          <a:xfrm>
            <a:off x="1682051" y="4724397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Cube 252"/>
          <p:cNvSpPr/>
          <p:nvPr/>
        </p:nvSpPr>
        <p:spPr>
          <a:xfrm>
            <a:off x="842012" y="476071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Cube 253"/>
          <p:cNvSpPr/>
          <p:nvPr/>
        </p:nvSpPr>
        <p:spPr>
          <a:xfrm>
            <a:off x="1301051" y="4489842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Cube 254"/>
          <p:cNvSpPr/>
          <p:nvPr/>
        </p:nvSpPr>
        <p:spPr>
          <a:xfrm>
            <a:off x="693186" y="4442224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Cube 255"/>
          <p:cNvSpPr/>
          <p:nvPr/>
        </p:nvSpPr>
        <p:spPr>
          <a:xfrm>
            <a:off x="1604012" y="43624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Cube 257"/>
          <p:cNvSpPr/>
          <p:nvPr/>
        </p:nvSpPr>
        <p:spPr>
          <a:xfrm>
            <a:off x="1223012" y="4531516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Cube 258"/>
          <p:cNvSpPr/>
          <p:nvPr/>
        </p:nvSpPr>
        <p:spPr>
          <a:xfrm>
            <a:off x="999825" y="4296961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Cube 259"/>
          <p:cNvSpPr/>
          <p:nvPr/>
        </p:nvSpPr>
        <p:spPr>
          <a:xfrm flipH="1">
            <a:off x="1453451" y="46291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Cube 260"/>
          <p:cNvSpPr/>
          <p:nvPr/>
        </p:nvSpPr>
        <p:spPr>
          <a:xfrm>
            <a:off x="1432562" y="4707745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Cube 261"/>
          <p:cNvSpPr/>
          <p:nvPr/>
        </p:nvSpPr>
        <p:spPr>
          <a:xfrm flipH="1">
            <a:off x="1070612" y="467202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Cube 262"/>
          <p:cNvSpPr/>
          <p:nvPr/>
        </p:nvSpPr>
        <p:spPr>
          <a:xfrm>
            <a:off x="1299212" y="4667250"/>
            <a:ext cx="72626" cy="72626"/>
          </a:xfrm>
          <a:prstGeom prst="cube">
            <a:avLst/>
          </a:prstGeom>
          <a:solidFill>
            <a:schemeClr val="bg1">
              <a:alpha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5" name="Picture 264" descr="H:\heat\aniburner.gif"/>
          <p:cNvPicPr>
            <a:picLocks noChangeAspect="1" noChangeArrowheads="1" noCrop="1"/>
          </p:cNvPicPr>
          <p:nvPr/>
        </p:nvPicPr>
        <p:blipFill>
          <a:blip r:embed="rId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54162" y="3688298"/>
            <a:ext cx="664578" cy="1321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7" name="Picture 2" descr="D:\SANTOSH\PPT\11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 rot="21371828" flipH="1">
            <a:off x="0" y="2269681"/>
            <a:ext cx="1167006" cy="530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" name="Picture 2" descr="\\192.168.1.18\mt_school\2014_15\03 ICSE\Std. X\TAT\Science\Chemistry\epsom-salt_300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01570" y="2527490"/>
            <a:ext cx="530668" cy="232167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5109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-0.02037 L 0.03316 0.3953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20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path" presetSubtype="0" repeatCount="300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0.0358 C 0.03125 -0.0358 0.0533 -0.0142 0.0533 0.01296 C 0.0533 0.03982 0.03125 0.06173 0.00451 0.06173 C -0.0224 0.06173 -0.04427 0.03982 -0.04427 0.01296 C -0.04427 -0.0142 -0.0224 -0.0358 0.00451 -0.0358 Z " pathEditMode="relative" rAng="0" ptsTypes="fffff">
                                      <p:cBhvr>
                                        <p:cTn id="233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77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04938 C 0.01059 0.04938 0.01945 0.04043 0.01945 0.02994 C 0.01945 0.01913 0.01059 0.01049 -4.44444E-6 0.01049 C -0.01076 0.01049 -0.01944 0.01913 -0.01944 0.02994 C -0.01944 0.04043 -0.01076 0.04938 -4.44444E-6 0.04938 Z " pathEditMode="relative" rAng="0" ptsTypes="fffff">
                                      <p:cBhvr>
                                        <p:cTn id="235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66 0.02284 C 0.03437 0.02284 0.04566 0.03395 0.04566 0.04784 C 0.04566 0.06142 0.03437 0.07284 0.02066 0.07284 C 0.00677 0.07284 -0.00434 0.06142 -0.00434 0.04784 C -0.00434 0.03395 0.00677 0.02284 0.02066 0.02284 Z " pathEditMode="relative" rAng="0" ptsTypes="fffff">
                                      <p:cBhvr>
                                        <p:cTn id="237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93 -0.05093 C 0.00104 -0.05093 0.01424 -0.0642 0.01424 -0.08025 C 0.01424 -0.09661 0.00104 -0.10957 -0.01493 -0.10957 C -0.03108 -0.10957 -0.0441 -0.09661 -0.0441 -0.08025 C -0.0441 -0.0642 -0.03108 -0.05093 -0.01493 -0.05093 Z " pathEditMode="relative" rAng="0" ptsTypes="fffff">
                                      <p:cBhvr>
                                        <p:cTn id="239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76 0.0284 C -0.02135 0.0284 -0.00938 0.01636 -0.00938 0.00186 C -0.00938 -0.01296 -0.02135 -0.02469 -0.03576 -0.02469 C -0.05035 -0.02469 -0.06215 -0.01296 -0.06215 0.00186 C -0.06215 0.01636 -0.05035 0.0284 -0.03576 0.0284 Z " pathEditMode="relative" rAng="0" ptsTypes="fffff">
                                      <p:cBhvr>
                                        <p:cTn id="241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4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8 0.11697 C 0.03056 0.11697 0.04531 0.10216 0.04531 0.08426 C 0.04531 0.06605 0.03056 0.05154 0.01268 0.05154 C -0.00538 0.05154 -0.01996 0.06605 -0.01996 0.08426 C -0.01996 0.10216 -0.00538 0.11697 0.01268 0.11697 Z " pathEditMode="relative" rAng="0" ptsTypes="fffff">
                                      <p:cBhvr>
                                        <p:cTn id="243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72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6 -0.05216 C -0.00799 -0.05216 0.00295 -0.04135 0.00295 -0.02777 C 0.00295 -0.0145 -0.00799 -0.00339 -0.02136 -0.00339 C -0.0349 -0.00339 -0.04566 -0.0145 -0.04566 -0.02777 C -0.04566 -0.04135 -0.0349 -0.05216 -0.02136 -0.05216 Z " pathEditMode="relative" rAng="0" ptsTypes="fffff">
                                      <p:cBhvr>
                                        <p:cTn id="245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8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55 -0.02129 C -0.02274 -0.02129 -0.01302 -0.03117 -0.01302 -0.0429 C -0.01302 -0.05493 -0.02274 -0.0645 -0.03455 -0.0645 C -0.04653 -0.0645 -0.05608 -0.05493 -0.05608 -0.0429 C -0.05608 -0.03117 -0.04653 -0.02129 -0.03455 -0.02129 Z " pathEditMode="relative" rAng="0" ptsTypes="fffff">
                                      <p:cBhvr>
                                        <p:cTn id="247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0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0.08333 C 0.00642 0.08333 0.01684 0.07284 0.01684 0.06018 C 0.01684 0.04722 0.00642 0.03703 -0.00625 0.03703 C -0.0191 0.03703 -0.02934 0.04722 -0.02934 0.06018 C -0.02934 0.07284 -0.0191 0.08333 -0.00625 0.08333 Z " pathEditMode="relative" rAng="0" ptsTypes="fffff">
                                      <p:cBhvr>
                                        <p:cTn id="249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96 0.08086 C -0.00399 0.08086 0.0092 0.06759 0.0092 0.05154 C 0.0092 0.03518 -0.00399 0.02222 -0.01996 0.02222 C -0.03611 0.02222 -0.04913 0.03518 -0.04913 0.05154 C -0.04913 0.06759 -0.03611 0.08086 -0.01996 0.08086 Z " pathEditMode="relative" rAng="0" ptsTypes="fffff">
                                      <p:cBhvr>
                                        <p:cTn id="251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1 0.10771 C -0.01232 0.10771 -0.00347 0.09876 -0.00347 0.08827 C -0.00347 0.07747 -0.01232 0.06882 -0.02291 0.06882 C -0.03368 0.06882 -0.04236 0.07747 -0.04236 0.08827 C -0.04236 0.09876 -0.03368 0.10771 -0.02291 0.10771 Z " pathEditMode="relative" rAng="0" ptsTypes="fffff">
                                      <p:cBhvr>
                                        <p:cTn id="253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5 0.06636 C -0.00174 0.06636 0.01024 0.07808 0.01024 0.0929 C 0.01024 0.1074 -0.00174 0.11944 -0.01615 0.11944 C -0.03073 0.11944 -0.04254 0.1074 -0.04254 0.0929 C -0.04254 0.07808 -0.03073 0.06636 -0.01615 0.06636 Z " pathEditMode="relative" rAng="0" ptsTypes="fffff">
                                      <p:cBhvr>
                                        <p:cTn id="255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54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4044 C 0.01337 -0.04044 0.02431 -0.05155 0.02431 -0.06482 C 0.02431 -0.0784 0.01337 -0.0892 -1.94444E-6 -0.0892 C -0.01354 -0.0892 -0.0243 -0.0784 -0.0243 -0.06482 C -0.0243 -0.05155 -0.01354 -0.04044 -1.94444E-6 -0.04044 Z " pathEditMode="relative" rAng="0" ptsTypes="fffff">
                                      <p:cBhvr>
                                        <p:cTn id="25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26 0.05155 C -0.0099 0.05155 0.00104 0.06235 0.00104 0.07593 C 0.00104 0.0892 -0.0099 0.10031 -0.02326 0.10031 C -0.03681 0.10031 -0.04757 0.0892 -0.04757 0.07593 C -0.04757 0.06235 -0.03681 0.05155 -0.02326 0.05155 Z " pathEditMode="relative" rAng="0" ptsTypes="fffff">
                                      <p:cBhvr>
                                        <p:cTn id="259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8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7994 C 0.01215 0.07994 0.02222 0.06975 0.02222 0.05771 C 0.02222 0.04537 0.01215 0.03549 5.55556E-7 0.03549 C -0.01233 0.03549 -0.02222 0.04537 -0.02222 0.05771 C -0.02222 0.06975 -0.01233 0.07994 5.55556E-7 0.07994 Z " pathEditMode="relative" rAng="0" ptsTypes="fffff">
                                      <p:cBhvr>
                                        <p:cTn id="261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9 0.09044 C 0.00798 0.09044 0.01892 0.07932 0.01892 0.06605 C 0.01892 0.05247 0.00798 0.04167 -0.00539 0.04167 C -0.01893 0.04167 -0.02969 0.05247 -0.02969 0.06605 C -0.02969 0.07932 -0.01893 0.09044 -0.00539 0.09044 Z " pathEditMode="relative" rAng="0" ptsTypes="fffff">
                                      <p:cBhvr>
                                        <p:cTn id="263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6 0.06266 C -0.01666 0.06266 -0.00625 0.05216 -0.00625 0.03982 C -0.00625 0.02716 -0.01666 0.01698 -0.02916 0.01698 C -0.04184 0.01698 -0.05208 0.02716 -0.05208 0.03982 C -0.05208 0.05216 -0.04184 0.06266 -0.02916 0.06266 Z " pathEditMode="relative" rAng="0" ptsTypes="fffff">
                                      <p:cBhvr>
                                        <p:cTn id="265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4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61 0.12407 C 0.03924 0.12407 0.05208 0.11111 0.05208 0.09568 C 0.05208 0.07994 0.03924 0.06728 0.02361 0.06728 C 0.00781 0.06728 -0.00486 0.07994 -0.00486 0.09568 C -0.00486 0.11111 0.00781 0.12407 0.02361 0.12407 Z " pathEditMode="relative" rAng="0" ptsTypes="fffff">
                                      <p:cBhvr>
                                        <p:cTn id="267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0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4 0.11697 C 0.00555 0.11697 0.01441 0.10802 0.01441 0.09753 C 0.01441 0.08673 0.00555 0.07808 -0.00504 0.07808 C -0.0158 0.07808 -0.02448 0.08673 -0.02448 0.09753 C -0.02448 0.10802 -0.0158 0.11697 -0.00504 0.11697 Z " pathEditMode="relative" rAng="0" ptsTypes="fffff">
                                      <p:cBhvr>
                                        <p:cTn id="26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3 0.07808 C 0.00521 0.07808 0.01372 0.06944 0.01372 0.05926 C 0.01372 0.04876 0.00521 0.04043 -0.00503 0.04043 C -0.01545 0.04043 -0.02378 0.04876 -0.02378 0.05926 C -0.02378 0.06944 -0.01545 0.07808 -0.00503 0.07808 Z " pathEditMode="relative" rAng="0" ptsTypes="fffff">
                                      <p:cBhvr>
                                        <p:cTn id="271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83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92 0.10648 C 0.04201 0.10648 0.05764 0.09074 0.05764 0.07161 C 0.05764 0.05216 0.04201 0.03673 0.02292 0.03673 C 0.00365 0.03673 -0.01181 0.05216 -0.01181 0.07161 C -0.01181 0.09074 0.00365 0.10648 0.02292 0.10648 Z " pathEditMode="relative" rAng="0" ptsTypes="fffff">
                                      <p:cBhvr>
                                        <p:cTn id="273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88"/>
                                    </p:animMotion>
                                  </p:childTnLst>
                                </p:cTn>
                              </p:par>
                              <p:par>
                                <p:cTn id="27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37 0.125 C 0.02535 0.125 0.03524 0.11513 0.03524 0.10309 C 0.03524 0.09074 0.02535 0.08118 0.01337 0.08118 C 0.00121 0.08118 -0.00851 0.09074 -0.00851 0.10309 C -0.00851 0.11513 0.00121 0.125 0.01337 0.125 Z " pathEditMode="relative" rAng="0" ptsTypes="fffff">
                                      <p:cBhvr>
                                        <p:cTn id="275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1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0.07593 C 0.02188 0.07593 0.03403 0.06358 0.03403 0.04877 C 0.03403 0.03365 0.02188 0.02161 0.00695 0.02161 C -0.00815 0.02161 -0.02014 0.03365 -0.02014 0.04877 C -0.02014 0.06358 -0.00815 0.07593 0.00695 0.07593 Z " pathEditMode="relative" rAng="0" ptsTypes="fffff">
                                      <p:cBhvr>
                                        <p:cTn id="277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16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0.09352 C 0.01996 0.09352 0.03281 0.08056 0.03281 0.06513 C 0.03281 0.04938 0.01996 0.03673 0.00434 0.03673 C -0.01146 0.03673 -0.02413 0.04938 -0.02413 0.06513 C -0.02413 0.08056 -0.01146 0.09352 0.00434 0.09352 Z " pathEditMode="relative" rAng="0" ptsTypes="fffff">
                                      <p:cBhvr>
                                        <p:cTn id="279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0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2 0.09537 C 0.00295 0.09537 0.01614 0.0821 0.01614 0.06605 C 0.01614 0.04969 0.00295 0.03673 -0.0132 0.03673 C -0.02952 0.03673 -0.04254 0.04969 -0.04254 0.06605 C -0.04254 0.0821 -0.02952 0.09537 -0.0132 0.09537 Z " pathEditMode="relative" rAng="0" ptsTypes="fffff">
                                      <p:cBhvr>
                                        <p:cTn id="281" dur="2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32"/>
                                    </p:animMotion>
                                  </p:childTnLst>
                                </p:cTn>
                              </p:par>
                              <p:par>
                                <p:cTn id="28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57 0.0179 C -0.00521 0.0179 0.00573 0.00679 0.00573 -0.00648 C 0.00573 -0.02006 -0.00521 -0.03087 -0.01857 -0.03087 C -0.03212 -0.03087 -0.04288 -0.02006 -0.04288 -0.00648 C -0.04288 0.00679 -0.03212 0.0179 -0.01857 0.0179 Z " pathEditMode="relative" rAng="0" ptsTypes="fffff">
                                      <p:cBhvr>
                                        <p:cTn id="283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8"/>
                                    </p:animMotion>
                                  </p:childTnLst>
                                </p:cTn>
                              </p:par>
                              <p:par>
                                <p:cTn id="28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0.06759 C 0.01841 0.06759 0.02917 0.05679 0.02917 0.04383 C 0.02917 0.03056 0.01841 0.02006 0.00556 0.02006 C -0.00746 0.02006 -0.01805 0.03056 -0.01805 0.04383 C -0.01805 0.05679 -0.00746 0.06759 0.00556 0.06759 Z " pathEditMode="relative" rAng="0" ptsTypes="fffff">
                                      <p:cBhvr>
                                        <p:cTn id="285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"/>
                                    </p:animMotion>
                                  </p:childTnLst>
                                </p:cTn>
                              </p:par>
                              <p:par>
                                <p:cTn id="28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 0.10618 C -0.00347 0.10618 0.01094 0.09167 0.01094 0.07408 C 0.01094 0.05618 -0.00347 0.04198 -0.021 0.04198 C -0.03871 0.04198 -0.05295 0.05618 -0.05295 0.07408 C -0.05295 0.09167 -0.03871 0.10618 -0.021 0.10618 Z " pathEditMode="relative" rAng="0" ptsTypes="fffff">
                                      <p:cBhvr>
                                        <p:cTn id="287" dur="2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0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22 -0.05494 C -0.04826 -0.05494 -0.02864 -0.0355 -0.02864 -0.01142 C -0.02864 0.01234 -0.04826 0.0321 -0.07222 0.0321 C -0.09635 0.0321 -0.1158 0.01234 -0.1158 -0.01142 C -0.1158 -0.0355 -0.09635 -0.05494 -0.07222 -0.05494 Z " pathEditMode="relative" rAng="0" ptsTypes="fffff">
                                      <p:cBhvr>
                                        <p:cTn id="289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52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0.01512 C 0.01753 0.01512 0.021 0.01173 0.021 0.00772 C 0.021 0.00339 0.01753 0.00031 0.01354 0.00031 C 0.00937 0.00031 0.00607 0.00339 0.00607 0.00772 C 0.00607 0.01173 0.00937 0.01512 0.01354 0.01512 Z " pathEditMode="relative" rAng="0" ptsTypes="fffff">
                                      <p:cBhvr>
                                        <p:cTn id="291" dur="2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1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04692 C 0.0217 0.04692 0.03959 0.02901 0.03959 0.00741 C 0.03959 -0.0145 0.0217 -0.0321 -2.77778E-6 -0.0321 C -0.02187 -0.0321 -0.03958 -0.0145 -0.03958 0.00741 C -0.03958 0.02901 -0.02187 0.04692 -2.77778E-6 0.04692 Z " pathEditMode="relative" rAng="0" ptsTypes="fffff">
                                      <p:cBhvr>
                                        <p:cTn id="293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1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74 0.01667 C -0.01493 0.01667 -0.00521 0.02624 -0.00521 0.03827 C -0.00521 0.05 -0.01493 0.05988 -0.02674 0.05988 C -0.03872 0.05988 -0.04826 0.05 -0.04826 0.03827 C -0.04826 0.02624 -0.03872 0.01667 -0.02674 0.01667 Z " pathEditMode="relative" rAng="0" ptsTypes="fffff">
                                      <p:cBhvr>
                                        <p:cTn id="295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6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855 C 0.00937 0.0855 0.01701 0.07778 0.01701 0.06852 C 0.01701 0.05895 0.00937 0.05155 3.88889E-6 0.05155 C -0.00955 0.05155 -0.01702 0.05895 -0.01702 0.06852 C -0.01702 0.07778 -0.00955 0.0855 3.88889E-6 0.0855 Z " pathEditMode="relative" rAng="0" ptsTypes="fffff">
                                      <p:cBhvr>
                                        <p:cTn id="297" dur="2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8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09 0.10648 C -0.05504 0.10648 -0.0401 0.09167 -0.0401 0.07346 C -0.0401 0.05494 -0.05504 0.04043 -0.07309 0.04043 C -0.09132 0.04043 -0.10608 0.05494 -0.10608 0.07346 C -0.10608 0.09167 -0.09132 0.10648 -0.07309 0.10648 Z " pathEditMode="relative" rAng="0" ptsTypes="fffff">
                                      <p:cBhvr>
                                        <p:cTn id="299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02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0.04846 C 0.02466 0.04846 0.04028 0.03611 0.04028 0.02068 C 0.04028 0.00525 0.02466 -0.0071 0.00556 -0.0071 C -0.01354 -0.0071 -0.02882 0.00525 -0.02882 0.02068 C -0.02882 0.03611 -0.01354 0.04846 0.00556 0.04846 Z " pathEditMode="relative" rAng="0" ptsTypes="fffff">
                                      <p:cBhvr>
                                        <p:cTn id="301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778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84 0.04568 C -0.06458 0.04568 -0.06267 0.05494 -0.06267 0.06697 C -0.06267 0.0787 -0.06458 0.08827 -0.06684 0.08827 C -0.0691 0.08827 -0.07083 0.0787 -0.07083 0.06697 C -0.07083 0.05494 -0.0691 0.04568 -0.06684 0.04568 Z " pathEditMode="relative" rAng="0" ptsTypes="fffff">
                                      <p:cBhvr>
                                        <p:cTn id="303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0.02438 C -0.03472 0.02438 -0.02222 0.01172 -0.02222 -0.0034 C -0.02222 -0.01883 -0.03472 -0.03118 -0.05 -0.03118 C -0.06545 -0.03118 -0.07778 -0.01883 -0.07778 -0.0034 C -0.07778 0.01172 -0.06545 0.02438 -0.05 0.02438 Z " pathEditMode="relative" rAng="0" ptsTypes="fffff">
                                      <p:cBhvr>
                                        <p:cTn id="305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81 -0.09074 C -0.05208 -0.09074 -0.06424 -0.0787 -0.06424 -0.06327 C -0.06424 -0.04814 -0.05208 -0.0358 -0.03681 -0.0358 C -0.0217 -0.0358 -0.00938 -0.04814 -0.00938 -0.06327 C -0.00938 -0.0787 -0.0217 -0.09074 -0.03681 -0.09074 Z " pathEditMode="relative" rAng="0" ptsTypes="fffff">
                                      <p:cBhvr>
                                        <p:cTn id="307" dur="2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7"/>
                                    </p:animMotion>
                                  </p:childTnLst>
                                </p:cTn>
                              </p:par>
                              <p:par>
                                <p:cTn id="30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-0.06636 C 0.0033 -0.06636 0.01268 -0.0571 0.01268 -0.04537 C 0.01268 -0.03395 0.0033 -0.02438 -0.00816 -0.02438 C -0.01979 -0.02438 -0.02899 -0.03395 -0.02899 -0.04537 C -0.02899 -0.0571 -0.01979 -0.06636 -0.00816 -0.06636 Z " pathEditMode="relative" rAng="0" ptsTypes="fffff">
                                      <p:cBhvr>
                                        <p:cTn id="309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99"/>
                                    </p:animMotion>
                                  </p:childTnLst>
                                </p:cTn>
                              </p:par>
                              <p:par>
                                <p:cTn id="31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-0.08025 C 0.025 -0.08025 0.03785 -0.0676 0.03785 -0.05186 C 0.03785 -0.03642 0.025 -0.02346 0.00938 -0.02346 C -0.00642 -0.02346 -0.01909 -0.03642 -0.01909 -0.05186 C -0.01909 -0.0676 -0.00642 -0.08025 0.00938 -0.08025 Z " pathEditMode="relative" rAng="0" ptsTypes="fffff">
                                      <p:cBhvr>
                                        <p:cTn id="311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0"/>
                                    </p:animMotion>
                                  </p:childTnLst>
                                </p:cTn>
                              </p:par>
                              <p:par>
                                <p:cTn id="31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7438 C 0.01215 0.07438 0.02222 0.0642 0.02222 0.05216 C 0.02222 0.03982 0.01215 0.02994 5.55556E-7 0.02994 C -0.01233 0.02994 -0.02222 0.03982 -0.02222 0.05216 C -0.02222 0.0642 -0.01233 0.07438 5.55556E-7 0.07438 Z " pathEditMode="relative" rAng="0" ptsTypes="fffff">
                                      <p:cBhvr>
                                        <p:cTn id="313" dur="2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98 -0.02716 C -0.04687 -0.02716 -0.03455 -0.01513 -0.03455 0.00031 C -0.03455 0.01543 -0.04687 0.02778 -0.06198 0.02778 C -0.07725 0.02778 -0.08941 0.01543 -0.08941 0.00031 C -0.08941 -0.01513 -0.07725 -0.02716 -0.06198 -0.02716 Z " pathEditMode="relative" rAng="0" ptsTypes="fffff">
                                      <p:cBhvr>
                                        <p:cTn id="315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47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35 -0.09351 C -0.03472 -0.09351 -0.02188 -0.08086 -0.02188 -0.06512 C -0.02188 -0.04969 -0.03472 -0.03672 -0.05035 -0.03672 C -0.06615 -0.03672 -0.07882 -0.04969 -0.07882 -0.06512 C -0.07882 -0.08086 -0.06615 -0.09351 -0.05035 -0.09351 Z " pathEditMode="relative" rAng="0" ptsTypes="fffff">
                                      <p:cBhvr>
                                        <p:cTn id="317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0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87 0.05771 C -0.01354 0.05771 -0.0033 0.06759 -0.0033 0.08024 C -0.0033 0.09259 -0.01354 0.10277 -0.02587 0.10277 C -0.03837 0.10277 -0.04844 0.09259 -0.04844 0.08024 C -0.04844 0.06759 -0.03837 0.05771 -0.02587 0.05771 Z " pathEditMode="relative" rAng="0" ptsTypes="fffff">
                                      <p:cBhvr>
                                        <p:cTn id="319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53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6 0.04475 C -0.01632 0.04475 -0.00382 0.0321 -0.00382 0.01697 C -0.00382 0.00154 -0.01632 -0.0108 -0.0316 -0.0108 C -0.04705 -0.0108 -0.05938 0.00154 -0.05938 0.01697 C -0.05938 0.0321 -0.04705 0.04475 -0.0316 0.04475 Z " pathEditMode="relative" rAng="0" ptsTypes="fffff">
                                      <p:cBhvr>
                                        <p:cTn id="321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54 -0.06266 C -0.02257 -0.06266 -0.00938 -0.04969 -0.00938 -0.03334 C -0.00938 -0.01729 -0.02257 -0.00402 -0.03854 -0.00402 C -0.05469 -0.00402 -0.06771 -0.01729 -0.06771 -0.03334 C -0.06771 -0.04969 -0.05469 -0.06266 -0.03854 -0.06266 Z " pathEditMode="relative" rAng="0" ptsTypes="fffff">
                                      <p:cBhvr>
                                        <p:cTn id="323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32"/>
                                    </p:animMotion>
                                  </p:childTnLst>
                                </p:cTn>
                              </p:par>
                              <p:par>
                                <p:cTn id="32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3 -0.05494 C 0.02743 -0.05494 0.03785 -0.04476 0.03785 -0.0321 C 0.03785 -0.01976 0.02743 -0.00926 0.01493 -0.00926 C 0.00226 -0.00926 -0.00799 -0.01976 -0.00799 -0.0321 C -0.00799 -0.04476 0.00226 -0.05494 0.01493 -0.05494 Z " pathEditMode="relative" rAng="0" ptsTypes="fffff">
                                      <p:cBhvr>
                                        <p:cTn id="325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84"/>
                                    </p:animMotion>
                                  </p:childTnLst>
                                </p:cTn>
                              </p:par>
                              <p:par>
                                <p:cTn id="32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01698 C 0.00799 -0.01698 0.01719 -0.00803 0.01719 0.00308 C 0.01719 0.01389 0.00799 0.02315 -0.00295 0.02315 C -0.01406 0.02315 -0.02309 0.01389 -0.02309 0.00308 C -0.02309 -0.00803 -0.01406 -0.01698 -0.00295 -0.01698 Z " pathEditMode="relative" rAng="0" ptsTypes="fffff">
                                      <p:cBhvr>
                                        <p:cTn id="327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6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4 -0.00772 C 0.04983 -0.00772 0.04149 0.00062 0.04149 0.01111 C 0.04149 0.0213 0.04983 0.02994 0.06024 0.02994 C 0.07049 0.02994 0.07899 0.0213 0.07899 0.01111 C 0.07899 0.00062 0.07049 -0.00772 0.06024 -0.00772 Z " pathEditMode="relative" rAng="0" ptsTypes="fffff">
                                      <p:cBhvr>
                                        <p:cTn id="329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  <p:par>
                                <p:cTn id="33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 0.07561 C 0.0066 0.07561 0.01702 0.06512 0.01702 0.05277 C 0.01702 0.04012 0.0066 0.02994 -0.0059 0.02994 C -0.01857 0.02994 -0.02882 0.04012 -0.02882 0.05277 C -0.02882 0.06512 -0.01857 0.07561 -0.0059 0.07561 Z " pathEditMode="relative" rAng="0" ptsTypes="fffff">
                                      <p:cBhvr>
                                        <p:cTn id="331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4"/>
                                    </p:animMotion>
                                  </p:childTnLst>
                                </p:cTn>
                              </p:par>
                              <p:par>
                                <p:cTn id="33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1 0.00463 C 0.02239 0.00463 0.03489 0.01698 0.03489 0.03241 C 0.03489 0.04753 0.02239 0.06019 0.00711 0.06019 C -0.00834 0.06019 -0.02066 0.04753 -0.02066 0.03241 C -0.02066 0.01698 -0.00834 0.00463 0.00711 0.00463 Z " pathEditMode="relative" rAng="0" ptsTypes="fffff">
                                      <p:cBhvr>
                                        <p:cTn id="333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8"/>
                                    </p:animMotion>
                                  </p:childTnLst>
                                </p:cTn>
                              </p:par>
                              <p:par>
                                <p:cTn id="334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-0.02376 C 0.00989 -0.02376 0.02066 -0.01327 0.02066 -3.95062E-6 C 0.02066 0.01297 0.00989 0.02377 -0.00295 0.02377 C -0.01598 0.02377 -0.02657 0.01297 -0.02657 -3.95062E-6 C -0.02657 -0.01327 -0.01598 -0.02376 -0.00295 -0.02376 Z " pathEditMode="relative" rAng="0" ptsTypes="fffff">
                                      <p:cBhvr>
                                        <p:cTn id="335" dur="2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77"/>
                                    </p:animMotion>
                                  </p:childTnLst>
                                </p:cTn>
                              </p:par>
                              <p:par>
                                <p:cTn id="336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24 -0.10154 C -0.02552 -0.10154 -0.01424 -0.09043 -0.01424 -0.07654 C -0.01424 -0.06296 -0.02552 -0.05154 -0.03924 -0.05154 C -0.05313 -0.05154 -0.06424 -0.06296 -0.06424 -0.07654 C -0.06424 -0.09043 -0.05313 -0.10154 -0.03924 -0.10154 Z " pathEditMode="relative" rAng="0" ptsTypes="fffff">
                                      <p:cBhvr>
                                        <p:cTn id="337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  <p:par>
                                <p:cTn id="338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5185 C 0.01788 -0.05185 0.0316 -0.03827 0.0316 -0.02129 C 0.0316 -0.00463 0.01788 0.00926 0.00104 0.00926 C -0.01597 0.00926 -0.02951 -0.00463 -0.02951 -0.02129 C -0.02951 -0.03827 -0.01597 -0.05185 0.00104 -0.05185 Z " pathEditMode="relative" rAng="0" ptsTypes="fffff">
                                      <p:cBhvr>
                                        <p:cTn id="339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9 -0.02531 C -0.00504 -0.02531 0.00434 -0.03487 0.00434 -0.04629 C 0.00434 -0.05802 -0.00504 -0.06728 -0.01649 -0.06728 C -0.02813 -0.06728 -0.03733 -0.05802 -0.03733 -0.04629 C -0.03733 -0.03487 -0.02813 -0.02531 -0.01649 -0.02531 Z " pathEditMode="relative" rAng="0" ptsTypes="fffff">
                                      <p:cBhvr>
                                        <p:cTn id="341" dur="2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9"/>
                                    </p:animMotion>
                                  </p:childTnLst>
                                </p:cTn>
                              </p:par>
                              <p:par>
                                <p:cTn id="342" presetID="1" presetClass="path" presetSubtype="0" repeatCount="3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8858 C 0.01007 -0.08858 0.02014 -0.07902 0.02014 -0.06636 C 0.02014 -0.05432 0.01007 -0.04414 -0.00208 -0.04414 C -0.01458 -0.04414 -0.02431 -0.05432 -0.02431 -0.06636 C -0.02431 -0.07902 -0.01458 -0.08858 -0.00208 -0.08858 Z " pathEditMode="relative" rAng="0" ptsTypes="fffff">
                                      <p:cBhvr>
                                        <p:cTn id="343" dur="2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6000"/>
                            </p:stCondLst>
                            <p:childTnLst>
                              <p:par>
                                <p:cTn id="345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6" dur="2000" fill="hold"/>
                                        <p:tgtEl>
                                          <p:spTgt spid="20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8" dur="2000" fill="hold"/>
                                        <p:tgtEl>
                                          <p:spTgt spid="20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0" dur="2000" fill="hold"/>
                                        <p:tgtEl>
                                          <p:spTgt spid="21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2" dur="2000" fill="hold"/>
                                        <p:tgtEl>
                                          <p:spTgt spid="21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4" dur="2000" fill="hold"/>
                                        <p:tgtEl>
                                          <p:spTgt spid="2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6" dur="2000" fill="hold"/>
                                        <p:tgtEl>
                                          <p:spTgt spid="21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8" dur="2000" fill="hold"/>
                                        <p:tgtEl>
                                          <p:spTgt spid="2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5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0" dur="2000" fill="hold"/>
                                        <p:tgtEl>
                                          <p:spTgt spid="2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2" dur="2000" fill="hold"/>
                                        <p:tgtEl>
                                          <p:spTgt spid="2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4" dur="2000" fill="hold"/>
                                        <p:tgtEl>
                                          <p:spTgt spid="21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6" dur="2000" fill="hold"/>
                                        <p:tgtEl>
                                          <p:spTgt spid="21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8" dur="2000" fill="hold"/>
                                        <p:tgtEl>
                                          <p:spTgt spid="21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0" dur="2000" fill="hold"/>
                                        <p:tgtEl>
                                          <p:spTgt spid="2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2" dur="2000" fill="hold"/>
                                        <p:tgtEl>
                                          <p:spTgt spid="22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4" dur="2000" fill="hold"/>
                                        <p:tgtEl>
                                          <p:spTgt spid="22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6" dur="2000" fill="hold"/>
                                        <p:tgtEl>
                                          <p:spTgt spid="22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8" dur="2000" fill="hold"/>
                                        <p:tgtEl>
                                          <p:spTgt spid="22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0" dur="2000" fill="hold"/>
                                        <p:tgtEl>
                                          <p:spTgt spid="22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2" dur="2000" fill="hold"/>
                                        <p:tgtEl>
                                          <p:spTgt spid="22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4" dur="2000" fill="hold"/>
                                        <p:tgtEl>
                                          <p:spTgt spid="22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6" dur="2000" fill="hold"/>
                                        <p:tgtEl>
                                          <p:spTgt spid="2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8" dur="2000" fill="hold"/>
                                        <p:tgtEl>
                                          <p:spTgt spid="22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0" dur="2000" fill="hold"/>
                                        <p:tgtEl>
                                          <p:spTgt spid="23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2" dur="2000" fill="hold"/>
                                        <p:tgtEl>
                                          <p:spTgt spid="2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4" dur="2000" fill="hold"/>
                                        <p:tgtEl>
                                          <p:spTgt spid="2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6" dur="2000" fill="hold"/>
                                        <p:tgtEl>
                                          <p:spTgt spid="23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8" dur="2000" fill="hold"/>
                                        <p:tgtEl>
                                          <p:spTgt spid="2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0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2" dur="2000" fill="hold"/>
                                        <p:tgtEl>
                                          <p:spTgt spid="2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4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6" dur="2000" fill="hold"/>
                                        <p:tgtEl>
                                          <p:spTgt spid="23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8" dur="2000" fill="hold"/>
                                        <p:tgtEl>
                                          <p:spTgt spid="23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0" dur="2000" fill="hold"/>
                                        <p:tgtEl>
                                          <p:spTgt spid="2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2" dur="2000" fill="hold"/>
                                        <p:tgtEl>
                                          <p:spTgt spid="24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4" dur="2000" fill="hold"/>
                                        <p:tgtEl>
                                          <p:spTgt spid="2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6" dur="2000" fill="hold"/>
                                        <p:tgtEl>
                                          <p:spTgt spid="2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8" dur="2000" fill="hold"/>
                                        <p:tgtEl>
                                          <p:spTgt spid="2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0" dur="2000" fill="hold"/>
                                        <p:tgtEl>
                                          <p:spTgt spid="2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2" dur="2000" fill="hold"/>
                                        <p:tgtEl>
                                          <p:spTgt spid="2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4" dur="2000" fill="hold"/>
                                        <p:tgtEl>
                                          <p:spTgt spid="2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6" dur="2000" fill="hold"/>
                                        <p:tgtEl>
                                          <p:spTgt spid="24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8" dur="2000" fill="hold"/>
                                        <p:tgtEl>
                                          <p:spTgt spid="2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0" dur="2000" fill="hold"/>
                                        <p:tgtEl>
                                          <p:spTgt spid="25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2" dur="2000" fill="hold"/>
                                        <p:tgtEl>
                                          <p:spTgt spid="25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4" dur="2000" fill="hold"/>
                                        <p:tgtEl>
                                          <p:spTgt spid="2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6" dur="2000" fill="hold"/>
                                        <p:tgtEl>
                                          <p:spTgt spid="2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8" dur="2000" fill="hold"/>
                                        <p:tgtEl>
                                          <p:spTgt spid="25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0" dur="2000" fill="hold"/>
                                        <p:tgtEl>
                                          <p:spTgt spid="2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2" dur="2000" fill="hold"/>
                                        <p:tgtEl>
                                          <p:spTgt spid="25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4" dur="2000" fill="hold"/>
                                        <p:tgtEl>
                                          <p:spTgt spid="25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6" dur="2000" fill="hold"/>
                                        <p:tgtEl>
                                          <p:spTgt spid="25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8" dur="2000" fill="hold"/>
                                        <p:tgtEl>
                                          <p:spTgt spid="26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0" dur="2000" fill="hold"/>
                                        <p:tgtEl>
                                          <p:spTgt spid="26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2" dur="2000" fill="hold"/>
                                        <p:tgtEl>
                                          <p:spTgt spid="2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4" dur="2000" fill="hold"/>
                                        <p:tgtEl>
                                          <p:spTgt spid="2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500"/>
                            </p:stCondLst>
                            <p:childTnLst>
                              <p:par>
                                <p:cTn id="4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42" presetClass="path" presetSubtype="0" repeatCount="4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833 L -0.0033 0.18271 " pathEditMode="relative" rAng="0" ptsTypes="AA">
                                      <p:cBhvr>
                                        <p:cTn id="50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8704"/>
                                    </p:animMotion>
                                  </p:childTnLst>
                                </p:cTn>
                              </p:par>
                              <p:par>
                                <p:cTn id="51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1" dur="3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4" dur="3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5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6000"/>
                            </p:stCondLst>
                            <p:childTnLst>
                              <p:par>
                                <p:cTn id="5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5" dur="2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2250"/>
                            </p:stCondLst>
                            <p:childTnLst>
                              <p:par>
                                <p:cTn id="5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4500"/>
                            </p:stCondLst>
                            <p:childTnLst>
                              <p:par>
                                <p:cTn id="5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1" dur="3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7500"/>
                            </p:stCondLst>
                            <p:childTnLst>
                              <p:par>
                                <p:cTn id="5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6" grpId="1" animBg="1"/>
      <p:bldP spid="37" grpId="0" animBg="1"/>
      <p:bldP spid="37" grpId="1" animBg="1"/>
      <p:bldP spid="105" grpId="0" animBg="1"/>
      <p:bldP spid="105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0" grpId="2" animBg="1"/>
      <p:bldP spid="124" grpId="0" animBg="1"/>
      <p:bldP spid="124" grpId="1" animBg="1"/>
      <p:bldP spid="206" grpId="0" animBg="1"/>
      <p:bldP spid="206" grpId="1" animBg="1"/>
      <p:bldP spid="206" grpId="2" animBg="1"/>
      <p:bldP spid="208" grpId="0" animBg="1"/>
      <p:bldP spid="208" grpId="1" animBg="1"/>
      <p:bldP spid="208" grpId="2" animBg="1"/>
      <p:bldP spid="209" grpId="0" animBg="1"/>
      <p:bldP spid="209" grpId="1" animBg="1"/>
      <p:bldP spid="209" grpId="2" animBg="1"/>
      <p:bldP spid="210" grpId="0" animBg="1"/>
      <p:bldP spid="210" grpId="1" animBg="1"/>
      <p:bldP spid="210" grpId="2" animBg="1"/>
      <p:bldP spid="211" grpId="0" animBg="1"/>
      <p:bldP spid="211" grpId="1" animBg="1"/>
      <p:bldP spid="211" grpId="2" animBg="1"/>
      <p:bldP spid="212" grpId="0" animBg="1"/>
      <p:bldP spid="212" grpId="1" animBg="1"/>
      <p:bldP spid="212" grpId="2" animBg="1"/>
      <p:bldP spid="213" grpId="0" animBg="1"/>
      <p:bldP spid="213" grpId="1" animBg="1"/>
      <p:bldP spid="213" grpId="2" animBg="1"/>
      <p:bldP spid="214" grpId="0" animBg="1"/>
      <p:bldP spid="214" grpId="1" animBg="1"/>
      <p:bldP spid="214" grpId="2" animBg="1"/>
      <p:bldP spid="215" grpId="0" animBg="1"/>
      <p:bldP spid="215" grpId="1" animBg="1"/>
      <p:bldP spid="215" grpId="2" animBg="1"/>
      <p:bldP spid="216" grpId="0" animBg="1"/>
      <p:bldP spid="216" grpId="1" animBg="1"/>
      <p:bldP spid="216" grpId="2" animBg="1"/>
      <p:bldP spid="217" grpId="0" animBg="1"/>
      <p:bldP spid="217" grpId="1" animBg="1"/>
      <p:bldP spid="217" grpId="2" animBg="1"/>
      <p:bldP spid="218" grpId="0" animBg="1"/>
      <p:bldP spid="218" grpId="1" animBg="1"/>
      <p:bldP spid="218" grpId="2" animBg="1"/>
      <p:bldP spid="219" grpId="0" animBg="1"/>
      <p:bldP spid="219" grpId="1" animBg="1"/>
      <p:bldP spid="219" grpId="2" animBg="1"/>
      <p:bldP spid="220" grpId="0" animBg="1"/>
      <p:bldP spid="220" grpId="1" animBg="1"/>
      <p:bldP spid="220" grpId="2" animBg="1"/>
      <p:bldP spid="221" grpId="0" animBg="1"/>
      <p:bldP spid="221" grpId="1" animBg="1"/>
      <p:bldP spid="221" grpId="2" animBg="1"/>
      <p:bldP spid="222" grpId="0" animBg="1"/>
      <p:bldP spid="222" grpId="1" animBg="1"/>
      <p:bldP spid="222" grpId="2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5" grpId="0" animBg="1"/>
      <p:bldP spid="225" grpId="1" animBg="1"/>
      <p:bldP spid="225" grpId="2" animBg="1"/>
      <p:bldP spid="226" grpId="0" animBg="1"/>
      <p:bldP spid="226" grpId="1" animBg="1"/>
      <p:bldP spid="226" grpId="2" animBg="1"/>
      <p:bldP spid="227" grpId="0" animBg="1"/>
      <p:bldP spid="227" grpId="1" animBg="1"/>
      <p:bldP spid="227" grpId="2" animBg="1"/>
      <p:bldP spid="228" grpId="0" animBg="1"/>
      <p:bldP spid="228" grpId="1" animBg="1"/>
      <p:bldP spid="228" grpId="2" animBg="1"/>
      <p:bldP spid="229" grpId="0" animBg="1"/>
      <p:bldP spid="229" grpId="1" animBg="1"/>
      <p:bldP spid="229" grpId="2" animBg="1"/>
      <p:bldP spid="230" grpId="0" animBg="1"/>
      <p:bldP spid="230" grpId="1" animBg="1"/>
      <p:bldP spid="230" grpId="2" animBg="1"/>
      <p:bldP spid="231" grpId="0" animBg="1"/>
      <p:bldP spid="231" grpId="1" animBg="1"/>
      <p:bldP spid="231" grpId="2" animBg="1"/>
      <p:bldP spid="232" grpId="0" animBg="1"/>
      <p:bldP spid="232" grpId="1" animBg="1"/>
      <p:bldP spid="232" grpId="2" animBg="1"/>
      <p:bldP spid="233" grpId="0" animBg="1"/>
      <p:bldP spid="233" grpId="1" animBg="1"/>
      <p:bldP spid="233" grpId="2" animBg="1"/>
      <p:bldP spid="234" grpId="0" animBg="1"/>
      <p:bldP spid="234" grpId="1" animBg="1"/>
      <p:bldP spid="234" grpId="2" animBg="1"/>
      <p:bldP spid="235" grpId="0" animBg="1"/>
      <p:bldP spid="235" grpId="1" animBg="1"/>
      <p:bldP spid="235" grpId="2" animBg="1"/>
      <p:bldP spid="236" grpId="0" animBg="1"/>
      <p:bldP spid="236" grpId="1" animBg="1"/>
      <p:bldP spid="236" grpId="2" animBg="1"/>
      <p:bldP spid="237" grpId="0" animBg="1"/>
      <p:bldP spid="237" grpId="1" animBg="1"/>
      <p:bldP spid="237" grpId="2" animBg="1"/>
      <p:bldP spid="238" grpId="0" animBg="1"/>
      <p:bldP spid="238" grpId="1" animBg="1"/>
      <p:bldP spid="238" grpId="2" animBg="1"/>
      <p:bldP spid="239" grpId="0" animBg="1"/>
      <p:bldP spid="239" grpId="1" animBg="1"/>
      <p:bldP spid="239" grpId="2" animBg="1"/>
      <p:bldP spid="240" grpId="0" animBg="1"/>
      <p:bldP spid="240" grpId="1" animBg="1"/>
      <p:bldP spid="240" grpId="2" animBg="1"/>
      <p:bldP spid="241" grpId="0" animBg="1"/>
      <p:bldP spid="241" grpId="1" animBg="1"/>
      <p:bldP spid="241" grpId="2" animBg="1"/>
      <p:bldP spid="242" grpId="0" animBg="1"/>
      <p:bldP spid="242" grpId="1" animBg="1"/>
      <p:bldP spid="242" grpId="2" animBg="1"/>
      <p:bldP spid="243" grpId="0" animBg="1"/>
      <p:bldP spid="243" grpId="1" animBg="1"/>
      <p:bldP spid="243" grpId="2" animBg="1"/>
      <p:bldP spid="244" grpId="0" animBg="1"/>
      <p:bldP spid="244" grpId="1" animBg="1"/>
      <p:bldP spid="244" grpId="2" animBg="1"/>
      <p:bldP spid="245" grpId="0" animBg="1"/>
      <p:bldP spid="245" grpId="1" animBg="1"/>
      <p:bldP spid="245" grpId="2" animBg="1"/>
      <p:bldP spid="246" grpId="0" animBg="1"/>
      <p:bldP spid="246" grpId="1" animBg="1"/>
      <p:bldP spid="246" grpId="2" animBg="1"/>
      <p:bldP spid="247" grpId="0" animBg="1"/>
      <p:bldP spid="247" grpId="1" animBg="1"/>
      <p:bldP spid="247" grpId="2" animBg="1"/>
      <p:bldP spid="248" grpId="0" animBg="1"/>
      <p:bldP spid="248" grpId="1" animBg="1"/>
      <p:bldP spid="248" grpId="2" animBg="1"/>
      <p:bldP spid="249" grpId="0" animBg="1"/>
      <p:bldP spid="249" grpId="1" animBg="1"/>
      <p:bldP spid="249" grpId="2" animBg="1"/>
      <p:bldP spid="250" grpId="0" animBg="1"/>
      <p:bldP spid="250" grpId="1" animBg="1"/>
      <p:bldP spid="250" grpId="2" animBg="1"/>
      <p:bldP spid="251" grpId="0" animBg="1"/>
      <p:bldP spid="251" grpId="1" animBg="1"/>
      <p:bldP spid="251" grpId="2" animBg="1"/>
      <p:bldP spid="252" grpId="0" animBg="1"/>
      <p:bldP spid="252" grpId="1" animBg="1"/>
      <p:bldP spid="252" grpId="2" animBg="1"/>
      <p:bldP spid="253" grpId="0" animBg="1"/>
      <p:bldP spid="253" grpId="1" animBg="1"/>
      <p:bldP spid="253" grpId="2" animBg="1"/>
      <p:bldP spid="254" grpId="0" animBg="1"/>
      <p:bldP spid="254" grpId="1" animBg="1"/>
      <p:bldP spid="254" grpId="2" animBg="1"/>
      <p:bldP spid="255" grpId="0" animBg="1"/>
      <p:bldP spid="255" grpId="1" animBg="1"/>
      <p:bldP spid="255" grpId="2" animBg="1"/>
      <p:bldP spid="256" grpId="0" animBg="1"/>
      <p:bldP spid="256" grpId="1" animBg="1"/>
      <p:bldP spid="256" grpId="2" animBg="1"/>
      <p:bldP spid="258" grpId="0" animBg="1"/>
      <p:bldP spid="258" grpId="1" animBg="1"/>
      <p:bldP spid="258" grpId="2" animBg="1"/>
      <p:bldP spid="259" grpId="0" animBg="1"/>
      <p:bldP spid="259" grpId="1" animBg="1"/>
      <p:bldP spid="259" grpId="2" animBg="1"/>
      <p:bldP spid="260" grpId="0" animBg="1"/>
      <p:bldP spid="260" grpId="1" animBg="1"/>
      <p:bldP spid="260" grpId="2" animBg="1"/>
      <p:bldP spid="261" grpId="0" animBg="1"/>
      <p:bldP spid="261" grpId="1" animBg="1"/>
      <p:bldP spid="261" grpId="2" animBg="1"/>
      <p:bldP spid="262" grpId="0" animBg="1"/>
      <p:bldP spid="262" grpId="1" animBg="1"/>
      <p:bldP spid="262" grpId="2" animBg="1"/>
      <p:bldP spid="263" grpId="0" animBg="1"/>
      <p:bldP spid="263" grpId="1" animBg="1"/>
      <p:bldP spid="263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ular Callout 12"/>
          <p:cNvSpPr/>
          <p:nvPr/>
        </p:nvSpPr>
        <p:spPr>
          <a:xfrm>
            <a:off x="4416797" y="993670"/>
            <a:ext cx="3348343" cy="1117810"/>
          </a:xfrm>
          <a:prstGeom prst="wedgeRoundRectCallout">
            <a:avLst>
              <a:gd name="adj1" fmla="val -62176"/>
              <a:gd name="adj2" fmla="val -173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6140" y="3257550"/>
            <a:ext cx="662940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spc="50" dirty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An element is a type of matter composed </a:t>
            </a:r>
            <a:r>
              <a:rPr lang="en-US" b="1" kern="0" spc="50" dirty="0" smtClean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of </a:t>
            </a:r>
            <a:r>
              <a:rPr lang="en-US" b="1" kern="0" spc="50" dirty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only one kind of </a:t>
            </a:r>
            <a:r>
              <a:rPr lang="en-US" b="1" kern="0" spc="50" dirty="0" smtClean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substance </a:t>
            </a:r>
            <a:r>
              <a:rPr lang="en-US" b="1" kern="0" spc="50" dirty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where </a:t>
            </a:r>
            <a:r>
              <a:rPr lang="en-US" b="1" kern="0" spc="50" dirty="0" smtClean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each </a:t>
            </a:r>
            <a:r>
              <a:rPr lang="en-US" b="1" kern="0" spc="50" dirty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smallest indivisible part of it has </a:t>
            </a:r>
            <a:r>
              <a:rPr lang="en-US" b="1" kern="0" spc="50" dirty="0" smtClean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the </a:t>
            </a:r>
            <a:r>
              <a:rPr lang="en-US" b="1" kern="0" spc="50" dirty="0">
                <a:ln w="13500">
                  <a:solidFill>
                    <a:sysClr val="windowText" lastClr="000000">
                      <a:alpha val="6500"/>
                    </a:sysClr>
                  </a:solidFill>
                  <a:prstDash val="solid"/>
                </a:ln>
                <a:solidFill>
                  <a:schemeClr val="tx2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same properties.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2816" y="228600"/>
            <a:ext cx="257955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CC0099"/>
                </a:soli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</a:rPr>
              <a:t>ELEMENTS</a:t>
            </a:r>
            <a:endParaRPr lang="en-US" sz="3200" b="1" kern="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CC0099"/>
              </a:solidFill>
              <a:effectLst>
                <a:reflection blurRad="12700" stA="28000" endPos="45000" dist="1000" dir="5400000" sy="-100000" algn="bl" rotWithShape="0"/>
              </a:effectLst>
              <a:latin typeface="Bookman Old Style" pitchFamily="18" charset="0"/>
            </a:endParaRPr>
          </a:p>
        </p:txBody>
      </p:sp>
      <p:pic>
        <p:nvPicPr>
          <p:cNvPr id="4" name="Picture 3" descr="Iron-Ro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7140" y="1047750"/>
            <a:ext cx="2055696" cy="1842420"/>
          </a:xfrm>
          <a:prstGeom prst="roundRect">
            <a:avLst/>
          </a:prstGeom>
        </p:spPr>
      </p:pic>
      <p:pic>
        <p:nvPicPr>
          <p:cNvPr id="5" name="Picture 4" descr="baby_with_hammer (1)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8740" y="819150"/>
            <a:ext cx="1905000" cy="175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 bwMode="auto">
          <a:xfrm>
            <a:off x="4412340" y="990600"/>
            <a:ext cx="3352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/>
                </a:solidFill>
                <a:latin typeface="Bookman Old Style" pitchFamily="18" charset="0"/>
              </a:rPr>
              <a:t>On hammering iron rods you will get all iron particles. So element is made up of only one kind of substance.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 rot="1698934">
            <a:off x="2765651" y="1845059"/>
            <a:ext cx="3672523" cy="615176"/>
            <a:chOff x="-293559" y="612974"/>
            <a:chExt cx="3672735" cy="990747"/>
          </a:xfrm>
        </p:grpSpPr>
        <p:sp>
          <p:nvSpPr>
            <p:cNvPr id="10" name="Cloud Callout 9"/>
            <p:cNvSpPr/>
            <p:nvPr/>
          </p:nvSpPr>
          <p:spPr>
            <a:xfrm rot="19907740">
              <a:off x="-293559" y="612974"/>
              <a:ext cx="3672735" cy="990747"/>
            </a:xfrm>
            <a:prstGeom prst="cloudCallout">
              <a:avLst>
                <a:gd name="adj1" fmla="val 45878"/>
                <a:gd name="adj2" fmla="val -1432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n>
                  <a:solidFill>
                    <a:sysClr val="windowText" lastClr="000000"/>
                  </a:solidFill>
                </a:ln>
                <a:latin typeface="Bookman Old Style" pitchFamily="18" charset="0"/>
              </a:endParaRPr>
            </a:p>
          </p:txBody>
        </p:sp>
        <p:sp>
          <p:nvSpPr>
            <p:cNvPr id="11" name="TextBox 19"/>
            <p:cNvSpPr txBox="1">
              <a:spLocks noChangeArrowheads="1"/>
            </p:cNvSpPr>
            <p:nvPr/>
          </p:nvSpPr>
          <p:spPr bwMode="auto">
            <a:xfrm rot="19851842">
              <a:off x="-54120" y="644532"/>
              <a:ext cx="324017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Let us understand elements 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i</a:t>
              </a:r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n detail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" name="Group 49"/>
          <p:cNvGrpSpPr>
            <a:grpSpLocks/>
          </p:cNvGrpSpPr>
          <p:nvPr/>
        </p:nvGrpSpPr>
        <p:grpSpPr bwMode="auto">
          <a:xfrm>
            <a:off x="1897740" y="1117600"/>
            <a:ext cx="5715000" cy="928688"/>
            <a:chOff x="1242348" y="2653509"/>
            <a:chExt cx="6226840" cy="928685"/>
          </a:xfrm>
        </p:grpSpPr>
        <p:cxnSp>
          <p:nvCxnSpPr>
            <p:cNvPr id="15" name="Straight Connector 14"/>
            <p:cNvCxnSpPr/>
            <p:nvPr/>
          </p:nvCxnSpPr>
          <p:spPr>
            <a:xfrm rot="10800000" flipV="1">
              <a:off x="1242348" y="2666209"/>
              <a:ext cx="3032402" cy="83819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3811854" y="3117852"/>
              <a:ext cx="928685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270410" y="2666209"/>
              <a:ext cx="3198778" cy="838197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>
            <a:grpSpLocks/>
          </p:cNvGrpSpPr>
          <p:nvPr/>
        </p:nvGrpSpPr>
        <p:grpSpPr bwMode="auto">
          <a:xfrm rot="2236458">
            <a:off x="759726" y="1082000"/>
            <a:ext cx="2424039" cy="1000506"/>
            <a:chOff x="617125" y="976451"/>
            <a:chExt cx="2279404" cy="849211"/>
          </a:xfrm>
        </p:grpSpPr>
        <p:sp>
          <p:nvSpPr>
            <p:cNvPr id="19" name="Cloud Callout 18"/>
            <p:cNvSpPr/>
            <p:nvPr/>
          </p:nvSpPr>
          <p:spPr>
            <a:xfrm rot="19363542">
              <a:off x="617125" y="976451"/>
              <a:ext cx="2279404" cy="849211"/>
            </a:xfrm>
            <a:prstGeom prst="cloudCallout">
              <a:avLst>
                <a:gd name="adj1" fmla="val 65425"/>
                <a:gd name="adj2" fmla="val -2782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 rot="19196057">
              <a:off x="838589" y="1056953"/>
              <a:ext cx="1938763" cy="705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Substance which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c</a:t>
              </a:r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annot </a:t>
              </a:r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be further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divided</a:t>
              </a: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 rot="1336458">
            <a:off x="5928306" y="1205556"/>
            <a:ext cx="2600898" cy="883652"/>
            <a:chOff x="796552" y="998271"/>
            <a:chExt cx="2286925" cy="772010"/>
          </a:xfrm>
        </p:grpSpPr>
        <p:sp>
          <p:nvSpPr>
            <p:cNvPr id="22" name="Cloud Callout 21"/>
            <p:cNvSpPr/>
            <p:nvPr/>
          </p:nvSpPr>
          <p:spPr>
            <a:xfrm rot="20263542">
              <a:off x="796552" y="998271"/>
              <a:ext cx="2279404" cy="772010"/>
            </a:xfrm>
            <a:prstGeom prst="cloudCallout">
              <a:avLst>
                <a:gd name="adj1" fmla="val -60201"/>
                <a:gd name="adj2" fmla="val -4659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 rot="20263542">
              <a:off x="959090" y="1135478"/>
              <a:ext cx="2124387" cy="510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Elements are further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  <a:latin typeface="Bookman Old Style" pitchFamily="18" charset="0"/>
                </a:rPr>
                <a:t>c</a:t>
              </a:r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lassified as 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4" name="Group 65"/>
          <p:cNvGrpSpPr>
            <a:grpSpLocks/>
          </p:cNvGrpSpPr>
          <p:nvPr/>
        </p:nvGrpSpPr>
        <p:grpSpPr bwMode="auto">
          <a:xfrm>
            <a:off x="343506" y="1962150"/>
            <a:ext cx="2057400" cy="609037"/>
            <a:chOff x="76200" y="3581400"/>
            <a:chExt cx="3048000" cy="609600"/>
          </a:xfrm>
        </p:grpSpPr>
        <p:sp>
          <p:nvSpPr>
            <p:cNvPr id="25" name="Trapezoid 24"/>
            <p:cNvSpPr/>
            <p:nvPr/>
          </p:nvSpPr>
          <p:spPr>
            <a:xfrm>
              <a:off x="76200" y="3581400"/>
              <a:ext cx="30480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7199" y="3619500"/>
              <a:ext cx="2286001" cy="3388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 smtClean="0">
                  <a:latin typeface="Bookman Old Style" pitchFamily="18" charset="0"/>
                </a:rPr>
                <a:t>METALS</a:t>
              </a:r>
              <a:endParaRPr lang="en-US" b="1" kern="0" dirty="0">
                <a:latin typeface="Bookman Old Style" pitchFamily="18" charset="0"/>
              </a:endParaRPr>
            </a:p>
          </p:txBody>
        </p:sp>
      </p:grpSp>
      <p:grpSp>
        <p:nvGrpSpPr>
          <p:cNvPr id="27" name="Group 81"/>
          <p:cNvGrpSpPr>
            <a:grpSpLocks/>
          </p:cNvGrpSpPr>
          <p:nvPr/>
        </p:nvGrpSpPr>
        <p:grpSpPr bwMode="auto">
          <a:xfrm>
            <a:off x="3485240" y="387350"/>
            <a:ext cx="2590800" cy="609600"/>
            <a:chOff x="3124200" y="901125"/>
            <a:chExt cx="3048000" cy="609600"/>
          </a:xfrm>
        </p:grpSpPr>
        <p:sp>
          <p:nvSpPr>
            <p:cNvPr id="28" name="Trapezoid 27"/>
            <p:cNvSpPr/>
            <p:nvPr/>
          </p:nvSpPr>
          <p:spPr>
            <a:xfrm>
              <a:off x="3124200" y="901125"/>
              <a:ext cx="30480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latin typeface="Bookman Old Style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29185" y="920175"/>
              <a:ext cx="2223916" cy="33855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 smtClean="0">
                  <a:latin typeface="Bookman Old Style" pitchFamily="18" charset="0"/>
                </a:rPr>
                <a:t>ELEMENTS</a:t>
              </a:r>
              <a:endParaRPr lang="en-US" kern="0" dirty="0">
                <a:latin typeface="Bookman Old Style" pitchFamily="18" charset="0"/>
              </a:endParaRPr>
            </a:p>
          </p:txBody>
        </p:sp>
      </p:grpSp>
      <p:grpSp>
        <p:nvGrpSpPr>
          <p:cNvPr id="30" name="Group 68"/>
          <p:cNvGrpSpPr>
            <a:grpSpLocks/>
          </p:cNvGrpSpPr>
          <p:nvPr/>
        </p:nvGrpSpPr>
        <p:grpSpPr bwMode="auto">
          <a:xfrm>
            <a:off x="6365811" y="1962150"/>
            <a:ext cx="2362200" cy="609037"/>
            <a:chOff x="6324600" y="3581400"/>
            <a:chExt cx="2819400" cy="609600"/>
          </a:xfrm>
        </p:grpSpPr>
        <p:sp>
          <p:nvSpPr>
            <p:cNvPr id="31" name="Trapezoid 30"/>
            <p:cNvSpPr/>
            <p:nvPr/>
          </p:nvSpPr>
          <p:spPr>
            <a:xfrm>
              <a:off x="6324600" y="3581400"/>
              <a:ext cx="28194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81799" y="3619500"/>
              <a:ext cx="1981198" cy="3388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 smtClean="0">
                  <a:latin typeface="Bookman Old Style" pitchFamily="18" charset="0"/>
                </a:rPr>
                <a:t>METALLOIDS</a:t>
              </a:r>
              <a:endParaRPr lang="en-US" b="1" kern="0" dirty="0">
                <a:latin typeface="Bookman Old Style" pitchFamily="18" charset="0"/>
              </a:endParaRPr>
            </a:p>
          </p:txBody>
        </p:sp>
      </p:grpSp>
      <p:grpSp>
        <p:nvGrpSpPr>
          <p:cNvPr id="33" name="Group 68"/>
          <p:cNvGrpSpPr>
            <a:grpSpLocks/>
          </p:cNvGrpSpPr>
          <p:nvPr/>
        </p:nvGrpSpPr>
        <p:grpSpPr bwMode="auto">
          <a:xfrm>
            <a:off x="3459840" y="1962150"/>
            <a:ext cx="2362200" cy="609037"/>
            <a:chOff x="6324600" y="3581400"/>
            <a:chExt cx="2819400" cy="609600"/>
          </a:xfrm>
        </p:grpSpPr>
        <p:sp>
          <p:nvSpPr>
            <p:cNvPr id="34" name="Trapezoid 33"/>
            <p:cNvSpPr/>
            <p:nvPr/>
          </p:nvSpPr>
          <p:spPr>
            <a:xfrm>
              <a:off x="6324600" y="3581400"/>
              <a:ext cx="2819400" cy="609600"/>
            </a:xfrm>
            <a:prstGeom prst="trapezoid">
              <a:avLst>
                <a:gd name="adj" fmla="val 69118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 kern="0" dirty="0">
                <a:latin typeface="Bookman Old Style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81799" y="3619500"/>
              <a:ext cx="1981198" cy="33886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kern="0" dirty="0" smtClean="0">
                  <a:latin typeface="Bookman Old Style" pitchFamily="18" charset="0"/>
                </a:rPr>
                <a:t>NON-METALS</a:t>
              </a:r>
              <a:endParaRPr lang="en-US" b="1" kern="0" dirty="0">
                <a:latin typeface="Bookman Old Style" pitchFamily="18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3999590" y="3803650"/>
            <a:ext cx="273685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loud Callout 37"/>
          <p:cNvSpPr/>
          <p:nvPr/>
        </p:nvSpPr>
        <p:spPr bwMode="auto">
          <a:xfrm>
            <a:off x="5526614" y="2706319"/>
            <a:ext cx="1099406" cy="412230"/>
          </a:xfrm>
          <a:prstGeom prst="cloudCallout">
            <a:avLst>
              <a:gd name="adj1" fmla="val -101787"/>
              <a:gd name="adj2" fmla="val 197170"/>
            </a:avLst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latin typeface="Bookman Old Style" pitchFamily="18" charset="0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5719806" y="2720893"/>
            <a:ext cx="8290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Bookman Old Style" pitchFamily="18" charset="0"/>
              </a:rPr>
              <a:t>Atom </a:t>
            </a:r>
            <a:endParaRPr lang="en-IN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56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" grpId="0" animBg="1"/>
      <p:bldP spid="3" grpId="0"/>
      <p:bldP spid="8" grpId="0"/>
      <p:bldP spid="8" grpId="1"/>
      <p:bldP spid="38" grpId="0" animBg="1"/>
      <p:bldP spid="38" grpId="1" animBg="1"/>
      <p:bldP spid="39" grpId="0"/>
      <p:bldP spid="39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0969" y="870652"/>
            <a:ext cx="5864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tx2"/>
                </a:solidFill>
                <a:latin typeface="Bookman Old Style" pitchFamily="18" charset="0"/>
              </a:rPr>
              <a:t>Some solids (like sugar) decompose or get charred</a:t>
            </a:r>
          </a:p>
          <a:p>
            <a:r>
              <a:rPr lang="en-US" sz="1600" b="1" dirty="0">
                <a:solidFill>
                  <a:schemeClr val="tx2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chemeClr val="tx2"/>
                </a:solidFill>
                <a:latin typeface="Bookman Old Style" pitchFamily="18" charset="0"/>
              </a:rPr>
              <a:t>   on heating to dryness during evaporation.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9226" y="1428750"/>
            <a:ext cx="7710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600" b="1" dirty="0" smtClean="0">
                <a:solidFill>
                  <a:schemeClr val="tx2"/>
                </a:solidFill>
                <a:latin typeface="Bookman Old Style" pitchFamily="18" charset="0"/>
              </a:rPr>
              <a:t>The soluble impurities do not get removed in the process</a:t>
            </a:r>
          </a:p>
          <a:p>
            <a:r>
              <a:rPr lang="en-US" sz="1600" b="1" dirty="0" smtClean="0">
                <a:solidFill>
                  <a:schemeClr val="tx2"/>
                </a:solidFill>
                <a:latin typeface="Bookman Old Style" pitchFamily="18" charset="0"/>
              </a:rPr>
              <a:t>    of evaporation. But such impurities get removed in crystallization.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70430" y="195818"/>
            <a:ext cx="706443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2227" y="192196"/>
            <a:ext cx="715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Crystallization is a better technique than evaporation to dryness  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6" name="Picture 14" descr="\\Server\d\Old_data\VIPUL\chemistry images\2066428720_139528205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6" y="876749"/>
            <a:ext cx="2686050" cy="230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\Server\d\Old_data\VIPUL\chemistry images\6-06-2014\chemistry images\sugar charr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853" y="2197100"/>
            <a:ext cx="3112694" cy="23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20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78"/>
          <p:cNvSpPr/>
          <p:nvPr/>
        </p:nvSpPr>
        <p:spPr>
          <a:xfrm>
            <a:off x="-116764" y="-96158"/>
            <a:ext cx="9396552" cy="5364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rapezoid 384"/>
          <p:cNvSpPr/>
          <p:nvPr/>
        </p:nvSpPr>
        <p:spPr>
          <a:xfrm>
            <a:off x="351781" y="3974576"/>
            <a:ext cx="8534399" cy="1213903"/>
          </a:xfrm>
          <a:prstGeom prst="trapezoid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elaxed"/>
            <a:lightRig rig="balanced" dir="t">
              <a:rot lat="0" lon="0" rev="8700000"/>
            </a:lightRig>
          </a:scene3d>
          <a:sp3d>
            <a:bevelT w="190500" h="381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990600" y="1264520"/>
            <a:ext cx="1404937" cy="3045180"/>
            <a:chOff x="990600" y="1264520"/>
            <a:chExt cx="1404937" cy="3045180"/>
          </a:xfrm>
        </p:grpSpPr>
        <p:cxnSp>
          <p:nvCxnSpPr>
            <p:cNvPr id="207" name="Straight Connector 206"/>
            <p:cNvCxnSpPr>
              <a:stCxn id="214" idx="3"/>
            </p:cNvCxnSpPr>
            <p:nvPr/>
          </p:nvCxnSpPr>
          <p:spPr>
            <a:xfrm flipV="1">
              <a:off x="1219200" y="2225653"/>
              <a:ext cx="702944" cy="951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3"/>
            <p:cNvCxnSpPr/>
            <p:nvPr/>
          </p:nvCxnSpPr>
          <p:spPr>
            <a:xfrm>
              <a:off x="1066800" y="1264520"/>
              <a:ext cx="0" cy="30451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Rectangle 213"/>
            <p:cNvSpPr/>
            <p:nvPr/>
          </p:nvSpPr>
          <p:spPr>
            <a:xfrm>
              <a:off x="990600" y="2092428"/>
              <a:ext cx="228600" cy="28548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1871663" y="2092429"/>
              <a:ext cx="109537" cy="18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2286000" y="2101945"/>
              <a:ext cx="109537" cy="1884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271" name="Flowchart: Connector 270"/>
          <p:cNvSpPr/>
          <p:nvPr/>
        </p:nvSpPr>
        <p:spPr>
          <a:xfrm rot="5400000">
            <a:off x="1965984" y="2926487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72" name="Flowchart: Connector 271"/>
          <p:cNvSpPr/>
          <p:nvPr/>
        </p:nvSpPr>
        <p:spPr>
          <a:xfrm rot="5400000">
            <a:off x="2118384" y="3078746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73" name="Flowchart: Connector 272"/>
          <p:cNvSpPr/>
          <p:nvPr/>
        </p:nvSpPr>
        <p:spPr>
          <a:xfrm rot="5400000">
            <a:off x="2270784" y="2926487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74" name="Flowchart: Connector 273"/>
          <p:cNvSpPr/>
          <p:nvPr/>
        </p:nvSpPr>
        <p:spPr>
          <a:xfrm rot="5400000">
            <a:off x="2118383" y="2850358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75" name="Flowchart: Connector 274"/>
          <p:cNvSpPr/>
          <p:nvPr/>
        </p:nvSpPr>
        <p:spPr>
          <a:xfrm rot="5400000">
            <a:off x="2346983" y="2880809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76" name="Flowchart: Connector 275"/>
          <p:cNvSpPr/>
          <p:nvPr/>
        </p:nvSpPr>
        <p:spPr>
          <a:xfrm rot="5400000">
            <a:off x="1813584" y="2850358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77" name="Flowchart: Connector 276"/>
          <p:cNvSpPr/>
          <p:nvPr/>
        </p:nvSpPr>
        <p:spPr>
          <a:xfrm>
            <a:off x="2133603" y="294174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78" name="Flowchart: Connector 277"/>
          <p:cNvSpPr/>
          <p:nvPr/>
        </p:nvSpPr>
        <p:spPr>
          <a:xfrm>
            <a:off x="1950722" y="301787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79" name="Flowchart: Connector 278"/>
          <p:cNvSpPr/>
          <p:nvPr/>
        </p:nvSpPr>
        <p:spPr>
          <a:xfrm>
            <a:off x="2209803" y="301787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80" name="Flowchart: Connector 279"/>
          <p:cNvSpPr/>
          <p:nvPr/>
        </p:nvSpPr>
        <p:spPr>
          <a:xfrm>
            <a:off x="1828803" y="294174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81" name="Flowchart: Connector 280"/>
          <p:cNvSpPr/>
          <p:nvPr/>
        </p:nvSpPr>
        <p:spPr>
          <a:xfrm>
            <a:off x="2004569" y="3058583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82" name="Flowchart: Connector 281"/>
          <p:cNvSpPr/>
          <p:nvPr/>
        </p:nvSpPr>
        <p:spPr>
          <a:xfrm rot="5400000">
            <a:off x="2087903" y="2880809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83" name="Flowchart: Connector 282"/>
          <p:cNvSpPr/>
          <p:nvPr/>
        </p:nvSpPr>
        <p:spPr>
          <a:xfrm rot="5400000">
            <a:off x="2240303" y="3033069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84" name="Flowchart: Connector 283"/>
          <p:cNvSpPr/>
          <p:nvPr/>
        </p:nvSpPr>
        <p:spPr>
          <a:xfrm rot="5400000">
            <a:off x="2240302" y="2804680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85" name="Flowchart: Connector 284"/>
          <p:cNvSpPr/>
          <p:nvPr/>
        </p:nvSpPr>
        <p:spPr>
          <a:xfrm>
            <a:off x="2255522" y="2896071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86" name="Flowchart: Connector 285"/>
          <p:cNvSpPr/>
          <p:nvPr/>
        </p:nvSpPr>
        <p:spPr>
          <a:xfrm>
            <a:off x="2072641" y="2972200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87" name="Flowchart: Connector 286"/>
          <p:cNvSpPr/>
          <p:nvPr/>
        </p:nvSpPr>
        <p:spPr>
          <a:xfrm>
            <a:off x="2331722" y="2972200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88" name="Flowchart: Connector 287"/>
          <p:cNvSpPr/>
          <p:nvPr/>
        </p:nvSpPr>
        <p:spPr>
          <a:xfrm>
            <a:off x="1950722" y="2896071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89" name="Flowchart: Connector 288"/>
          <p:cNvSpPr/>
          <p:nvPr/>
        </p:nvSpPr>
        <p:spPr>
          <a:xfrm rot="5400000">
            <a:off x="1889784" y="2850358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90" name="Flowchart: Connector 289"/>
          <p:cNvSpPr/>
          <p:nvPr/>
        </p:nvSpPr>
        <p:spPr>
          <a:xfrm rot="5400000">
            <a:off x="2042184" y="3002617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91" name="Flowchart: Connector 290"/>
          <p:cNvSpPr/>
          <p:nvPr/>
        </p:nvSpPr>
        <p:spPr>
          <a:xfrm>
            <a:off x="2057403" y="2865619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92" name="Flowchart: Connector 291"/>
          <p:cNvSpPr/>
          <p:nvPr/>
        </p:nvSpPr>
        <p:spPr>
          <a:xfrm>
            <a:off x="1874522" y="294174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93" name="Flowchart: Connector 292"/>
          <p:cNvSpPr/>
          <p:nvPr/>
        </p:nvSpPr>
        <p:spPr>
          <a:xfrm>
            <a:off x="2133603" y="294174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94" name="Flowchart: Connector 293"/>
          <p:cNvSpPr/>
          <p:nvPr/>
        </p:nvSpPr>
        <p:spPr>
          <a:xfrm>
            <a:off x="1752603" y="2865619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95" name="Flowchart: Connector 294"/>
          <p:cNvSpPr/>
          <p:nvPr/>
        </p:nvSpPr>
        <p:spPr>
          <a:xfrm rot="5400000">
            <a:off x="2316503" y="2926487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96" name="Flowchart: Connector 295"/>
          <p:cNvSpPr/>
          <p:nvPr/>
        </p:nvSpPr>
        <p:spPr>
          <a:xfrm>
            <a:off x="2148841" y="2865619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97" name="Flowchart: Connector 296"/>
          <p:cNvSpPr/>
          <p:nvPr/>
        </p:nvSpPr>
        <p:spPr>
          <a:xfrm>
            <a:off x="2407922" y="2865619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98" name="Flowchart: Connector 297"/>
          <p:cNvSpPr/>
          <p:nvPr/>
        </p:nvSpPr>
        <p:spPr>
          <a:xfrm rot="5400000">
            <a:off x="1935503" y="2926487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99" name="Flowchart: Connector 298"/>
          <p:cNvSpPr/>
          <p:nvPr/>
        </p:nvSpPr>
        <p:spPr>
          <a:xfrm rot="5400000">
            <a:off x="2087903" y="3078746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00" name="Flowchart: Connector 299"/>
          <p:cNvSpPr/>
          <p:nvPr/>
        </p:nvSpPr>
        <p:spPr>
          <a:xfrm rot="5400000">
            <a:off x="2087902" y="2850358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01" name="Flowchart: Connector 300"/>
          <p:cNvSpPr/>
          <p:nvPr/>
        </p:nvSpPr>
        <p:spPr>
          <a:xfrm>
            <a:off x="2103122" y="294174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02" name="Flowchart: Connector 301"/>
          <p:cNvSpPr/>
          <p:nvPr/>
        </p:nvSpPr>
        <p:spPr>
          <a:xfrm>
            <a:off x="1920241" y="301787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03" name="Flowchart: Connector 302"/>
          <p:cNvSpPr/>
          <p:nvPr/>
        </p:nvSpPr>
        <p:spPr>
          <a:xfrm>
            <a:off x="2179322" y="301787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04" name="Flowchart: Connector 303"/>
          <p:cNvSpPr/>
          <p:nvPr/>
        </p:nvSpPr>
        <p:spPr>
          <a:xfrm>
            <a:off x="1798322" y="294174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05" name="Flowchart: Connector 304"/>
          <p:cNvSpPr/>
          <p:nvPr/>
        </p:nvSpPr>
        <p:spPr>
          <a:xfrm rot="5400000">
            <a:off x="2011703" y="2926487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06" name="Flowchart: Connector 305"/>
          <p:cNvSpPr/>
          <p:nvPr/>
        </p:nvSpPr>
        <p:spPr>
          <a:xfrm>
            <a:off x="1844041" y="2865619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07" name="Flowchart: Connector 306"/>
          <p:cNvSpPr/>
          <p:nvPr/>
        </p:nvSpPr>
        <p:spPr>
          <a:xfrm>
            <a:off x="2103122" y="2865619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08" name="Flowchart: Connector 307"/>
          <p:cNvSpPr/>
          <p:nvPr/>
        </p:nvSpPr>
        <p:spPr>
          <a:xfrm rot="5400000">
            <a:off x="2270784" y="2926487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09" name="Flowchart: Connector 308"/>
          <p:cNvSpPr/>
          <p:nvPr/>
        </p:nvSpPr>
        <p:spPr>
          <a:xfrm rot="5400000">
            <a:off x="2423183" y="2850358"/>
            <a:ext cx="45677" cy="76200"/>
          </a:xfrm>
          <a:prstGeom prst="flowChartConnector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10" name="Flowchart: Connector 309"/>
          <p:cNvSpPr/>
          <p:nvPr/>
        </p:nvSpPr>
        <p:spPr>
          <a:xfrm>
            <a:off x="2255522" y="301787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11" name="Flowchart: Connector 310"/>
          <p:cNvSpPr/>
          <p:nvPr/>
        </p:nvSpPr>
        <p:spPr>
          <a:xfrm>
            <a:off x="2133603" y="2941748"/>
            <a:ext cx="45719" cy="76130"/>
          </a:xfrm>
          <a:prstGeom prst="flowChartConnecto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2397370" y="848188"/>
            <a:ext cx="1641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99352"/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</a:rPr>
              <a:t>  </a:t>
            </a:r>
          </a:p>
          <a:p>
            <a:pPr defTabSz="799352"/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</a:rPr>
              <a:t>Thermometer</a:t>
            </a:r>
          </a:p>
        </p:txBody>
      </p:sp>
      <p:cxnSp>
        <p:nvCxnSpPr>
          <p:cNvPr id="326" name="Straight Arrow Connector 325"/>
          <p:cNvCxnSpPr/>
          <p:nvPr/>
        </p:nvCxnSpPr>
        <p:spPr>
          <a:xfrm rot="10800000">
            <a:off x="2209803" y="1228835"/>
            <a:ext cx="234461" cy="9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Flowchart: Connector 334"/>
          <p:cNvSpPr/>
          <p:nvPr/>
        </p:nvSpPr>
        <p:spPr>
          <a:xfrm rot="5400000">
            <a:off x="2251762" y="2866309"/>
            <a:ext cx="45677" cy="76200"/>
          </a:xfrm>
          <a:prstGeom prst="flowChartConnector">
            <a:avLst/>
          </a:prstGeom>
          <a:solidFill>
            <a:srgbClr val="33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36" name="Flowchart: Connector 335"/>
          <p:cNvSpPr/>
          <p:nvPr/>
        </p:nvSpPr>
        <p:spPr>
          <a:xfrm>
            <a:off x="2007901" y="2813053"/>
            <a:ext cx="45719" cy="76129"/>
          </a:xfrm>
          <a:prstGeom prst="flowChartConnector">
            <a:avLst/>
          </a:prstGeom>
          <a:solidFill>
            <a:srgbClr val="33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37" name="Flowchart: Connector 336"/>
          <p:cNvSpPr/>
          <p:nvPr/>
        </p:nvSpPr>
        <p:spPr>
          <a:xfrm rot="5400000">
            <a:off x="1851744" y="2961485"/>
            <a:ext cx="114194" cy="45719"/>
          </a:xfrm>
          <a:prstGeom prst="flowChartConnector">
            <a:avLst/>
          </a:prstGeom>
          <a:solidFill>
            <a:srgbClr val="33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38" name="Flowchart: Connector 337"/>
          <p:cNvSpPr/>
          <p:nvPr/>
        </p:nvSpPr>
        <p:spPr>
          <a:xfrm>
            <a:off x="2084101" y="2965312"/>
            <a:ext cx="45719" cy="76129"/>
          </a:xfrm>
          <a:prstGeom prst="flowChartConnector">
            <a:avLst/>
          </a:prstGeom>
          <a:solidFill>
            <a:srgbClr val="33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39" name="Flowchart: Connector 338"/>
          <p:cNvSpPr/>
          <p:nvPr/>
        </p:nvSpPr>
        <p:spPr>
          <a:xfrm>
            <a:off x="2419382" y="2736924"/>
            <a:ext cx="45719" cy="76129"/>
          </a:xfrm>
          <a:prstGeom prst="flowChartConnector">
            <a:avLst/>
          </a:prstGeom>
          <a:solidFill>
            <a:srgbClr val="33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40" name="Flowchart: Connector 339"/>
          <p:cNvSpPr/>
          <p:nvPr/>
        </p:nvSpPr>
        <p:spPr>
          <a:xfrm>
            <a:off x="2312701" y="2965312"/>
            <a:ext cx="45719" cy="76129"/>
          </a:xfrm>
          <a:prstGeom prst="flowChartConnector">
            <a:avLst/>
          </a:prstGeom>
          <a:solidFill>
            <a:srgbClr val="33CC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46" name="Rectangle 345"/>
          <p:cNvSpPr/>
          <p:nvPr/>
        </p:nvSpPr>
        <p:spPr>
          <a:xfrm>
            <a:off x="3633725" y="3964711"/>
            <a:ext cx="1693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99352"/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</a:rPr>
              <a:t>Receiver flask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347" name="Straight Arrow Connector 346"/>
          <p:cNvCxnSpPr/>
          <p:nvPr/>
        </p:nvCxnSpPr>
        <p:spPr>
          <a:xfrm>
            <a:off x="5198577" y="4133831"/>
            <a:ext cx="313979" cy="2135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9" name="Group 418"/>
          <p:cNvGrpSpPr/>
          <p:nvPr/>
        </p:nvGrpSpPr>
        <p:grpSpPr>
          <a:xfrm>
            <a:off x="2014246" y="318204"/>
            <a:ext cx="260079" cy="2082912"/>
            <a:chOff x="2014246" y="318204"/>
            <a:chExt cx="260079" cy="2082912"/>
          </a:xfrm>
        </p:grpSpPr>
        <p:cxnSp>
          <p:nvCxnSpPr>
            <p:cNvPr id="361" name="Straight Connector 360"/>
            <p:cNvCxnSpPr/>
            <p:nvPr/>
          </p:nvCxnSpPr>
          <p:spPr bwMode="auto">
            <a:xfrm rot="5400000">
              <a:off x="1176309" y="1356528"/>
              <a:ext cx="1724836" cy="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 bwMode="auto">
            <a:xfrm rot="5400000">
              <a:off x="1318128" y="1355367"/>
              <a:ext cx="1724837" cy="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endCxn id="384" idx="1"/>
            </p:cNvCxnSpPr>
            <p:nvPr/>
          </p:nvCxnSpPr>
          <p:spPr bwMode="auto">
            <a:xfrm rot="16200000" flipH="1">
              <a:off x="2013804" y="2243495"/>
              <a:ext cx="71404" cy="207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endCxn id="384" idx="7"/>
            </p:cNvCxnSpPr>
            <p:nvPr/>
          </p:nvCxnSpPr>
          <p:spPr bwMode="auto">
            <a:xfrm rot="5400000">
              <a:off x="2134857" y="2243495"/>
              <a:ext cx="71403" cy="20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endCxn id="382" idx="3"/>
            </p:cNvCxnSpPr>
            <p:nvPr/>
          </p:nvCxnSpPr>
          <p:spPr bwMode="auto">
            <a:xfrm rot="5400000" flipH="1" flipV="1">
              <a:off x="2013407" y="464447"/>
              <a:ext cx="54611" cy="3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endCxn id="382" idx="5"/>
            </p:cNvCxnSpPr>
            <p:nvPr/>
          </p:nvCxnSpPr>
          <p:spPr bwMode="auto">
            <a:xfrm rot="16200000" flipV="1">
              <a:off x="2152048" y="464447"/>
              <a:ext cx="54611" cy="3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384" idx="0"/>
            </p:cNvCxnSpPr>
            <p:nvPr/>
          </p:nvCxnSpPr>
          <p:spPr bwMode="auto">
            <a:xfrm rot="5400000" flipH="1" flipV="1">
              <a:off x="1248194" y="1408396"/>
              <a:ext cx="1723675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 bwMode="auto">
            <a:xfrm>
              <a:off x="2039122" y="2165911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 bwMode="auto">
            <a:xfrm>
              <a:off x="2039122" y="2061376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 bwMode="auto">
            <a:xfrm>
              <a:off x="2039122" y="1956840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 bwMode="auto">
            <a:xfrm>
              <a:off x="2039122" y="1852304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 bwMode="auto">
            <a:xfrm>
              <a:off x="2039122" y="1747769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 bwMode="auto">
            <a:xfrm>
              <a:off x="2039122" y="1538698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 bwMode="auto">
            <a:xfrm>
              <a:off x="2039122" y="1434162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 bwMode="auto">
            <a:xfrm>
              <a:off x="2039122" y="1329627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 bwMode="auto">
            <a:xfrm>
              <a:off x="2039122" y="1225091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 bwMode="auto">
            <a:xfrm>
              <a:off x="2039122" y="1120556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 bwMode="auto">
            <a:xfrm>
              <a:off x="2039122" y="1016020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 bwMode="auto">
            <a:xfrm>
              <a:off x="2039122" y="911485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 bwMode="auto">
            <a:xfrm>
              <a:off x="2039122" y="806949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 bwMode="auto">
            <a:xfrm>
              <a:off x="2039122" y="702414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Oval 381"/>
            <p:cNvSpPr/>
            <p:nvPr/>
          </p:nvSpPr>
          <p:spPr bwMode="auto">
            <a:xfrm>
              <a:off x="2014246" y="318204"/>
              <a:ext cx="191572" cy="14120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99352">
                <a:defRPr/>
              </a:pPr>
              <a:endParaRPr lang="en-IN" sz="1000" b="1">
                <a:ln w="28575">
                  <a:solidFill>
                    <a:prstClr val="black"/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383" name="Oval 382"/>
            <p:cNvSpPr/>
            <p:nvPr/>
          </p:nvSpPr>
          <p:spPr bwMode="auto">
            <a:xfrm>
              <a:off x="2062139" y="353508"/>
              <a:ext cx="95785" cy="7060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99352">
                <a:defRPr/>
              </a:pPr>
              <a:endParaRPr lang="en-IN" sz="1000" b="1">
                <a:ln w="28575">
                  <a:solidFill>
                    <a:prstClr val="black"/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384" name="Oval 383"/>
            <p:cNvSpPr/>
            <p:nvPr/>
          </p:nvSpPr>
          <p:spPr bwMode="auto">
            <a:xfrm>
              <a:off x="2039123" y="2270447"/>
              <a:ext cx="141818" cy="13066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99352">
                <a:defRPr/>
              </a:pPr>
              <a:endParaRPr lang="en-IN" sz="1000" b="1">
                <a:solidFill>
                  <a:prstClr val="white"/>
                </a:solidFill>
              </a:endParaRPr>
            </a:p>
          </p:txBody>
        </p:sp>
        <p:sp>
          <p:nvSpPr>
            <p:cNvPr id="355" name="TextBox 354"/>
            <p:cNvSpPr txBox="1"/>
            <p:nvPr/>
          </p:nvSpPr>
          <p:spPr bwMode="auto">
            <a:xfrm>
              <a:off x="2034308" y="2103185"/>
              <a:ext cx="219932" cy="169277"/>
            </a:xfrm>
            <a:prstGeom prst="rect">
              <a:avLst/>
            </a:prstGeom>
            <a:noFill/>
            <a:scene3d>
              <a:camera prst="orthographicFront">
                <a:rot lat="0" lon="0" rev="51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defTabSz="799352">
                <a:defRPr/>
              </a:pPr>
              <a:r>
                <a:rPr lang="en-US" sz="5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0</a:t>
              </a:r>
              <a:endParaRPr lang="en-IN" sz="5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6" name="TextBox 355"/>
            <p:cNvSpPr txBox="1"/>
            <p:nvPr/>
          </p:nvSpPr>
          <p:spPr bwMode="auto">
            <a:xfrm>
              <a:off x="2019127" y="1900585"/>
              <a:ext cx="255198" cy="169277"/>
            </a:xfrm>
            <a:prstGeom prst="rect">
              <a:avLst/>
            </a:prstGeom>
            <a:noFill/>
            <a:scene3d>
              <a:camera prst="orthographicFront">
                <a:rot lat="0" lon="0" rev="51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defTabSz="799352">
                <a:defRPr/>
              </a:pPr>
              <a:r>
                <a:rPr lang="en-US" sz="5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10</a:t>
              </a:r>
              <a:endParaRPr lang="en-IN" sz="5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7" name="TextBox 356"/>
            <p:cNvSpPr txBox="1"/>
            <p:nvPr/>
          </p:nvSpPr>
          <p:spPr bwMode="auto">
            <a:xfrm>
              <a:off x="2019127" y="1275365"/>
              <a:ext cx="255198" cy="169277"/>
            </a:xfrm>
            <a:prstGeom prst="rect">
              <a:avLst/>
            </a:prstGeom>
            <a:noFill/>
            <a:scene3d>
              <a:camera prst="orthographicFront">
                <a:rot lat="0" lon="0" rev="51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defTabSz="799352">
                <a:defRPr/>
              </a:pPr>
              <a:r>
                <a:rPr lang="en-US" sz="5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40</a:t>
              </a:r>
              <a:endParaRPr lang="en-IN" sz="5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8" name="TextBox 357"/>
            <p:cNvSpPr txBox="1"/>
            <p:nvPr/>
          </p:nvSpPr>
          <p:spPr bwMode="auto">
            <a:xfrm>
              <a:off x="2019127" y="1064055"/>
              <a:ext cx="184731" cy="169121"/>
            </a:xfrm>
            <a:prstGeom prst="rect">
              <a:avLst/>
            </a:prstGeom>
            <a:noFill/>
            <a:scene3d>
              <a:camera prst="orthographicFront">
                <a:rot lat="0" lon="0" rev="51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defTabSz="799352">
                <a:defRPr/>
              </a:pPr>
              <a:endParaRPr lang="en-IN" sz="5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59" name="TextBox 358"/>
            <p:cNvSpPr txBox="1"/>
            <p:nvPr/>
          </p:nvSpPr>
          <p:spPr bwMode="auto">
            <a:xfrm>
              <a:off x="2019127" y="856230"/>
              <a:ext cx="255198" cy="169277"/>
            </a:xfrm>
            <a:prstGeom prst="rect">
              <a:avLst/>
            </a:prstGeom>
            <a:noFill/>
            <a:scene3d>
              <a:camera prst="orthographicFront">
                <a:rot lat="0" lon="0" rev="51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defTabSz="799352">
                <a:defRPr/>
              </a:pPr>
              <a:r>
                <a:rPr lang="en-US" sz="5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60</a:t>
              </a:r>
              <a:endParaRPr lang="en-IN" sz="5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60" name="TextBox 359"/>
            <p:cNvSpPr txBox="1"/>
            <p:nvPr/>
          </p:nvSpPr>
          <p:spPr bwMode="auto">
            <a:xfrm>
              <a:off x="2019127" y="650146"/>
              <a:ext cx="255198" cy="169277"/>
            </a:xfrm>
            <a:prstGeom prst="rect">
              <a:avLst/>
            </a:prstGeom>
            <a:noFill/>
            <a:scene3d>
              <a:camera prst="orthographicFront">
                <a:rot lat="0" lon="0" rev="51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defTabSz="799352">
                <a:defRPr/>
              </a:pPr>
              <a:r>
                <a:rPr lang="en-US" sz="500" b="1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70</a:t>
              </a:r>
              <a:endParaRPr lang="en-IN" sz="5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2540309" y="1747769"/>
            <a:ext cx="3561727" cy="1710491"/>
            <a:chOff x="2499360" y="1775659"/>
            <a:chExt cx="3561727" cy="1710491"/>
          </a:xfrm>
        </p:grpSpPr>
        <p:sp>
          <p:nvSpPr>
            <p:cNvPr id="240" name="Freeform 239"/>
            <p:cNvSpPr/>
            <p:nvPr/>
          </p:nvSpPr>
          <p:spPr>
            <a:xfrm rot="17738478">
              <a:off x="2628376" y="1723036"/>
              <a:ext cx="425334" cy="683366"/>
            </a:xfrm>
            <a:custGeom>
              <a:avLst/>
              <a:gdLst>
                <a:gd name="connsiteX0" fmla="*/ 0 w 381000"/>
                <a:gd name="connsiteY0" fmla="*/ 190500 h 2057400"/>
                <a:gd name="connsiteX1" fmla="*/ 55796 w 381000"/>
                <a:gd name="connsiteY1" fmla="*/ 55796 h 2057400"/>
                <a:gd name="connsiteX2" fmla="*/ 190500 w 381000"/>
                <a:gd name="connsiteY2" fmla="*/ 0 h 2057400"/>
                <a:gd name="connsiteX3" fmla="*/ 190500 w 381000"/>
                <a:gd name="connsiteY3" fmla="*/ 0 h 2057400"/>
                <a:gd name="connsiteX4" fmla="*/ 325204 w 381000"/>
                <a:gd name="connsiteY4" fmla="*/ 55796 h 2057400"/>
                <a:gd name="connsiteX5" fmla="*/ 381000 w 381000"/>
                <a:gd name="connsiteY5" fmla="*/ 190500 h 2057400"/>
                <a:gd name="connsiteX6" fmla="*/ 381000 w 381000"/>
                <a:gd name="connsiteY6" fmla="*/ 1866900 h 2057400"/>
                <a:gd name="connsiteX7" fmla="*/ 325204 w 381000"/>
                <a:gd name="connsiteY7" fmla="*/ 2001604 h 2057400"/>
                <a:gd name="connsiteX8" fmla="*/ 190500 w 381000"/>
                <a:gd name="connsiteY8" fmla="*/ 2057400 h 2057400"/>
                <a:gd name="connsiteX9" fmla="*/ 190500 w 381000"/>
                <a:gd name="connsiteY9" fmla="*/ 2057400 h 2057400"/>
                <a:gd name="connsiteX10" fmla="*/ 55796 w 381000"/>
                <a:gd name="connsiteY10" fmla="*/ 2001604 h 2057400"/>
                <a:gd name="connsiteX11" fmla="*/ 0 w 381000"/>
                <a:gd name="connsiteY11" fmla="*/ 1866900 h 2057400"/>
                <a:gd name="connsiteX12" fmla="*/ 0 w 381000"/>
                <a:gd name="connsiteY12" fmla="*/ 190500 h 2057400"/>
                <a:gd name="connsiteX0" fmla="*/ 0 w 381000"/>
                <a:gd name="connsiteY0" fmla="*/ 190500 h 2057400"/>
                <a:gd name="connsiteX1" fmla="*/ 55796 w 381000"/>
                <a:gd name="connsiteY1" fmla="*/ 55796 h 2057400"/>
                <a:gd name="connsiteX2" fmla="*/ 190500 w 381000"/>
                <a:gd name="connsiteY2" fmla="*/ 0 h 2057400"/>
                <a:gd name="connsiteX3" fmla="*/ 325204 w 381000"/>
                <a:gd name="connsiteY3" fmla="*/ 55796 h 2057400"/>
                <a:gd name="connsiteX4" fmla="*/ 381000 w 381000"/>
                <a:gd name="connsiteY4" fmla="*/ 190500 h 2057400"/>
                <a:gd name="connsiteX5" fmla="*/ 381000 w 381000"/>
                <a:gd name="connsiteY5" fmla="*/ 1866900 h 2057400"/>
                <a:gd name="connsiteX6" fmla="*/ 325204 w 381000"/>
                <a:gd name="connsiteY6" fmla="*/ 2001604 h 2057400"/>
                <a:gd name="connsiteX7" fmla="*/ 190500 w 381000"/>
                <a:gd name="connsiteY7" fmla="*/ 2057400 h 2057400"/>
                <a:gd name="connsiteX8" fmla="*/ 190500 w 381000"/>
                <a:gd name="connsiteY8" fmla="*/ 2057400 h 2057400"/>
                <a:gd name="connsiteX9" fmla="*/ 55796 w 381000"/>
                <a:gd name="connsiteY9" fmla="*/ 2001604 h 2057400"/>
                <a:gd name="connsiteX10" fmla="*/ 0 w 381000"/>
                <a:gd name="connsiteY10" fmla="*/ 1866900 h 2057400"/>
                <a:gd name="connsiteX11" fmla="*/ 0 w 381000"/>
                <a:gd name="connsiteY11" fmla="*/ 190500 h 2057400"/>
                <a:gd name="connsiteX0" fmla="*/ 0 w 381000"/>
                <a:gd name="connsiteY0" fmla="*/ 311150 h 2178050"/>
                <a:gd name="connsiteX1" fmla="*/ 190500 w 381000"/>
                <a:gd name="connsiteY1" fmla="*/ 120650 h 2178050"/>
                <a:gd name="connsiteX2" fmla="*/ 325204 w 381000"/>
                <a:gd name="connsiteY2" fmla="*/ 176446 h 2178050"/>
                <a:gd name="connsiteX3" fmla="*/ 381000 w 381000"/>
                <a:gd name="connsiteY3" fmla="*/ 311150 h 2178050"/>
                <a:gd name="connsiteX4" fmla="*/ 381000 w 381000"/>
                <a:gd name="connsiteY4" fmla="*/ 1987550 h 2178050"/>
                <a:gd name="connsiteX5" fmla="*/ 325204 w 381000"/>
                <a:gd name="connsiteY5" fmla="*/ 2122254 h 2178050"/>
                <a:gd name="connsiteX6" fmla="*/ 190500 w 381000"/>
                <a:gd name="connsiteY6" fmla="*/ 2178050 h 2178050"/>
                <a:gd name="connsiteX7" fmla="*/ 190500 w 381000"/>
                <a:gd name="connsiteY7" fmla="*/ 2178050 h 2178050"/>
                <a:gd name="connsiteX8" fmla="*/ 55796 w 381000"/>
                <a:gd name="connsiteY8" fmla="*/ 2122254 h 2178050"/>
                <a:gd name="connsiteX9" fmla="*/ 0 w 381000"/>
                <a:gd name="connsiteY9" fmla="*/ 1987550 h 2178050"/>
                <a:gd name="connsiteX10" fmla="*/ 0 w 381000"/>
                <a:gd name="connsiteY10" fmla="*/ 311150 h 2178050"/>
                <a:gd name="connsiteX0" fmla="*/ 0 w 381000"/>
                <a:gd name="connsiteY0" fmla="*/ 301851 h 2168751"/>
                <a:gd name="connsiteX1" fmla="*/ 325204 w 381000"/>
                <a:gd name="connsiteY1" fmla="*/ 167147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72804 w 381000"/>
                <a:gd name="connsiteY1" fmla="*/ 71897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72804 w 381000"/>
                <a:gd name="connsiteY1" fmla="*/ 71897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72804 w 381000"/>
                <a:gd name="connsiteY1" fmla="*/ 71897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72804 w 381000"/>
                <a:gd name="connsiteY1" fmla="*/ 71897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87091 w 381000"/>
                <a:gd name="connsiteY1" fmla="*/ 176672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87091 w 381000"/>
                <a:gd name="connsiteY1" fmla="*/ 176672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125179 h 1992079"/>
                <a:gd name="connsiteX1" fmla="*/ 187091 w 381000"/>
                <a:gd name="connsiteY1" fmla="*/ 0 h 1992079"/>
                <a:gd name="connsiteX2" fmla="*/ 381000 w 381000"/>
                <a:gd name="connsiteY2" fmla="*/ 125179 h 1992079"/>
                <a:gd name="connsiteX3" fmla="*/ 381000 w 381000"/>
                <a:gd name="connsiteY3" fmla="*/ 1801579 h 1992079"/>
                <a:gd name="connsiteX4" fmla="*/ 325204 w 381000"/>
                <a:gd name="connsiteY4" fmla="*/ 1936283 h 1992079"/>
                <a:gd name="connsiteX5" fmla="*/ 190500 w 381000"/>
                <a:gd name="connsiteY5" fmla="*/ 1992079 h 1992079"/>
                <a:gd name="connsiteX6" fmla="*/ 190500 w 381000"/>
                <a:gd name="connsiteY6" fmla="*/ 1992079 h 1992079"/>
                <a:gd name="connsiteX7" fmla="*/ 55796 w 381000"/>
                <a:gd name="connsiteY7" fmla="*/ 1936283 h 1992079"/>
                <a:gd name="connsiteX8" fmla="*/ 0 w 381000"/>
                <a:gd name="connsiteY8" fmla="*/ 1801579 h 1992079"/>
                <a:gd name="connsiteX9" fmla="*/ 0 w 381000"/>
                <a:gd name="connsiteY9" fmla="*/ 125179 h 1992079"/>
                <a:gd name="connsiteX0" fmla="*/ 0 w 381000"/>
                <a:gd name="connsiteY0" fmla="*/ 68488 h 1935388"/>
                <a:gd name="connsiteX1" fmla="*/ 172803 w 381000"/>
                <a:gd name="connsiteY1" fmla="*/ 459 h 1935388"/>
                <a:gd name="connsiteX2" fmla="*/ 381000 w 381000"/>
                <a:gd name="connsiteY2" fmla="*/ 68488 h 1935388"/>
                <a:gd name="connsiteX3" fmla="*/ 381000 w 381000"/>
                <a:gd name="connsiteY3" fmla="*/ 1744888 h 1935388"/>
                <a:gd name="connsiteX4" fmla="*/ 325204 w 381000"/>
                <a:gd name="connsiteY4" fmla="*/ 1879592 h 1935388"/>
                <a:gd name="connsiteX5" fmla="*/ 190500 w 381000"/>
                <a:gd name="connsiteY5" fmla="*/ 1935388 h 1935388"/>
                <a:gd name="connsiteX6" fmla="*/ 190500 w 381000"/>
                <a:gd name="connsiteY6" fmla="*/ 1935388 h 1935388"/>
                <a:gd name="connsiteX7" fmla="*/ 55796 w 381000"/>
                <a:gd name="connsiteY7" fmla="*/ 1879592 h 1935388"/>
                <a:gd name="connsiteX8" fmla="*/ 0 w 381000"/>
                <a:gd name="connsiteY8" fmla="*/ 1744888 h 1935388"/>
                <a:gd name="connsiteX9" fmla="*/ 0 w 381000"/>
                <a:gd name="connsiteY9" fmla="*/ 68488 h 1935388"/>
                <a:gd name="connsiteX0" fmla="*/ 0 w 381000"/>
                <a:gd name="connsiteY0" fmla="*/ 70402 h 1937302"/>
                <a:gd name="connsiteX1" fmla="*/ 172803 w 381000"/>
                <a:gd name="connsiteY1" fmla="*/ 2373 h 1937302"/>
                <a:gd name="connsiteX2" fmla="*/ 381000 w 381000"/>
                <a:gd name="connsiteY2" fmla="*/ 70402 h 1937302"/>
                <a:gd name="connsiteX3" fmla="*/ 381000 w 381000"/>
                <a:gd name="connsiteY3" fmla="*/ 1746802 h 1937302"/>
                <a:gd name="connsiteX4" fmla="*/ 325204 w 381000"/>
                <a:gd name="connsiteY4" fmla="*/ 1881506 h 1937302"/>
                <a:gd name="connsiteX5" fmla="*/ 190500 w 381000"/>
                <a:gd name="connsiteY5" fmla="*/ 1937302 h 1937302"/>
                <a:gd name="connsiteX6" fmla="*/ 190500 w 381000"/>
                <a:gd name="connsiteY6" fmla="*/ 1937302 h 1937302"/>
                <a:gd name="connsiteX7" fmla="*/ 55796 w 381000"/>
                <a:gd name="connsiteY7" fmla="*/ 1881506 h 1937302"/>
                <a:gd name="connsiteX8" fmla="*/ 0 w 381000"/>
                <a:gd name="connsiteY8" fmla="*/ 1746802 h 1937302"/>
                <a:gd name="connsiteX9" fmla="*/ 0 w 381000"/>
                <a:gd name="connsiteY9" fmla="*/ 70402 h 1937302"/>
                <a:gd name="connsiteX0" fmla="*/ 0 w 381000"/>
                <a:gd name="connsiteY0" fmla="*/ 68488 h 1935388"/>
                <a:gd name="connsiteX1" fmla="*/ 172803 w 381000"/>
                <a:gd name="connsiteY1" fmla="*/ 459 h 1935388"/>
                <a:gd name="connsiteX2" fmla="*/ 381000 w 381000"/>
                <a:gd name="connsiteY2" fmla="*/ 68488 h 1935388"/>
                <a:gd name="connsiteX3" fmla="*/ 381000 w 381000"/>
                <a:gd name="connsiteY3" fmla="*/ 1744888 h 1935388"/>
                <a:gd name="connsiteX4" fmla="*/ 325204 w 381000"/>
                <a:gd name="connsiteY4" fmla="*/ 1879592 h 1935388"/>
                <a:gd name="connsiteX5" fmla="*/ 190500 w 381000"/>
                <a:gd name="connsiteY5" fmla="*/ 1935388 h 1935388"/>
                <a:gd name="connsiteX6" fmla="*/ 190500 w 381000"/>
                <a:gd name="connsiteY6" fmla="*/ 1935388 h 1935388"/>
                <a:gd name="connsiteX7" fmla="*/ 55796 w 381000"/>
                <a:gd name="connsiteY7" fmla="*/ 1879592 h 1935388"/>
                <a:gd name="connsiteX8" fmla="*/ 0 w 381000"/>
                <a:gd name="connsiteY8" fmla="*/ 1744888 h 1935388"/>
                <a:gd name="connsiteX9" fmla="*/ 0 w 381000"/>
                <a:gd name="connsiteY9" fmla="*/ 68488 h 1935388"/>
                <a:gd name="connsiteX0" fmla="*/ 0 w 381000"/>
                <a:gd name="connsiteY0" fmla="*/ 68488 h 1935388"/>
                <a:gd name="connsiteX1" fmla="*/ 172803 w 381000"/>
                <a:gd name="connsiteY1" fmla="*/ 459 h 1935388"/>
                <a:gd name="connsiteX2" fmla="*/ 381000 w 381000"/>
                <a:gd name="connsiteY2" fmla="*/ 68488 h 1935388"/>
                <a:gd name="connsiteX3" fmla="*/ 381000 w 381000"/>
                <a:gd name="connsiteY3" fmla="*/ 1744888 h 1935388"/>
                <a:gd name="connsiteX4" fmla="*/ 325204 w 381000"/>
                <a:gd name="connsiteY4" fmla="*/ 1879592 h 1935388"/>
                <a:gd name="connsiteX5" fmla="*/ 190500 w 381000"/>
                <a:gd name="connsiteY5" fmla="*/ 1935388 h 1935388"/>
                <a:gd name="connsiteX6" fmla="*/ 190500 w 381000"/>
                <a:gd name="connsiteY6" fmla="*/ 1935388 h 1935388"/>
                <a:gd name="connsiteX7" fmla="*/ 55796 w 381000"/>
                <a:gd name="connsiteY7" fmla="*/ 1879592 h 1935388"/>
                <a:gd name="connsiteX8" fmla="*/ 0 w 381000"/>
                <a:gd name="connsiteY8" fmla="*/ 1744888 h 1935388"/>
                <a:gd name="connsiteX9" fmla="*/ 0 w 381000"/>
                <a:gd name="connsiteY9" fmla="*/ 68488 h 1935388"/>
                <a:gd name="connsiteX0" fmla="*/ 0 w 381000"/>
                <a:gd name="connsiteY0" fmla="*/ 68488 h 1935388"/>
                <a:gd name="connsiteX1" fmla="*/ 172803 w 381000"/>
                <a:gd name="connsiteY1" fmla="*/ 459 h 1935388"/>
                <a:gd name="connsiteX2" fmla="*/ 381000 w 381000"/>
                <a:gd name="connsiteY2" fmla="*/ 68488 h 1935388"/>
                <a:gd name="connsiteX3" fmla="*/ 381000 w 381000"/>
                <a:gd name="connsiteY3" fmla="*/ 1744888 h 1935388"/>
                <a:gd name="connsiteX4" fmla="*/ 325204 w 381000"/>
                <a:gd name="connsiteY4" fmla="*/ 1879592 h 1935388"/>
                <a:gd name="connsiteX5" fmla="*/ 190500 w 381000"/>
                <a:gd name="connsiteY5" fmla="*/ 1935388 h 1935388"/>
                <a:gd name="connsiteX6" fmla="*/ 190500 w 381000"/>
                <a:gd name="connsiteY6" fmla="*/ 1935388 h 1935388"/>
                <a:gd name="connsiteX7" fmla="*/ 55796 w 381000"/>
                <a:gd name="connsiteY7" fmla="*/ 1879592 h 1935388"/>
                <a:gd name="connsiteX8" fmla="*/ 0 w 381000"/>
                <a:gd name="connsiteY8" fmla="*/ 1744888 h 1935388"/>
                <a:gd name="connsiteX9" fmla="*/ 0 w 381000"/>
                <a:gd name="connsiteY9" fmla="*/ 68488 h 1935388"/>
                <a:gd name="connsiteX0" fmla="*/ 0 w 381000"/>
                <a:gd name="connsiteY0" fmla="*/ 68488 h 1935388"/>
                <a:gd name="connsiteX1" fmla="*/ 172803 w 381000"/>
                <a:gd name="connsiteY1" fmla="*/ 459 h 1935388"/>
                <a:gd name="connsiteX2" fmla="*/ 381000 w 381000"/>
                <a:gd name="connsiteY2" fmla="*/ 68488 h 1935388"/>
                <a:gd name="connsiteX3" fmla="*/ 381000 w 381000"/>
                <a:gd name="connsiteY3" fmla="*/ 1744888 h 1935388"/>
                <a:gd name="connsiteX4" fmla="*/ 325204 w 381000"/>
                <a:gd name="connsiteY4" fmla="*/ 1879592 h 1935388"/>
                <a:gd name="connsiteX5" fmla="*/ 190500 w 381000"/>
                <a:gd name="connsiteY5" fmla="*/ 1935388 h 1935388"/>
                <a:gd name="connsiteX6" fmla="*/ 190500 w 381000"/>
                <a:gd name="connsiteY6" fmla="*/ 1935388 h 1935388"/>
                <a:gd name="connsiteX7" fmla="*/ 55796 w 381000"/>
                <a:gd name="connsiteY7" fmla="*/ 1879592 h 1935388"/>
                <a:gd name="connsiteX8" fmla="*/ 0 w 381000"/>
                <a:gd name="connsiteY8" fmla="*/ 1744888 h 1935388"/>
                <a:gd name="connsiteX9" fmla="*/ 0 w 381000"/>
                <a:gd name="connsiteY9" fmla="*/ 68488 h 1935388"/>
                <a:gd name="connsiteX0" fmla="*/ 0 w 381000"/>
                <a:gd name="connsiteY0" fmla="*/ 77554 h 1944454"/>
                <a:gd name="connsiteX1" fmla="*/ 196616 w 381000"/>
                <a:gd name="connsiteY1" fmla="*/ 0 h 1944454"/>
                <a:gd name="connsiteX2" fmla="*/ 381000 w 381000"/>
                <a:gd name="connsiteY2" fmla="*/ 77554 h 1944454"/>
                <a:gd name="connsiteX3" fmla="*/ 381000 w 381000"/>
                <a:gd name="connsiteY3" fmla="*/ 1753954 h 1944454"/>
                <a:gd name="connsiteX4" fmla="*/ 325204 w 381000"/>
                <a:gd name="connsiteY4" fmla="*/ 1888658 h 1944454"/>
                <a:gd name="connsiteX5" fmla="*/ 190500 w 381000"/>
                <a:gd name="connsiteY5" fmla="*/ 1944454 h 1944454"/>
                <a:gd name="connsiteX6" fmla="*/ 190500 w 381000"/>
                <a:gd name="connsiteY6" fmla="*/ 1944454 h 1944454"/>
                <a:gd name="connsiteX7" fmla="*/ 55796 w 381000"/>
                <a:gd name="connsiteY7" fmla="*/ 1888658 h 1944454"/>
                <a:gd name="connsiteX8" fmla="*/ 0 w 381000"/>
                <a:gd name="connsiteY8" fmla="*/ 1753954 h 1944454"/>
                <a:gd name="connsiteX9" fmla="*/ 0 w 381000"/>
                <a:gd name="connsiteY9" fmla="*/ 77554 h 1944454"/>
                <a:gd name="connsiteX0" fmla="*/ 0 w 381000"/>
                <a:gd name="connsiteY0" fmla="*/ 77554 h 1944454"/>
                <a:gd name="connsiteX1" fmla="*/ 196616 w 381000"/>
                <a:gd name="connsiteY1" fmla="*/ 0 h 1944454"/>
                <a:gd name="connsiteX2" fmla="*/ 381000 w 381000"/>
                <a:gd name="connsiteY2" fmla="*/ 77554 h 1944454"/>
                <a:gd name="connsiteX3" fmla="*/ 381000 w 381000"/>
                <a:gd name="connsiteY3" fmla="*/ 1753954 h 1944454"/>
                <a:gd name="connsiteX4" fmla="*/ 325204 w 381000"/>
                <a:gd name="connsiteY4" fmla="*/ 1888658 h 1944454"/>
                <a:gd name="connsiteX5" fmla="*/ 190500 w 381000"/>
                <a:gd name="connsiteY5" fmla="*/ 1944454 h 1944454"/>
                <a:gd name="connsiteX6" fmla="*/ 190500 w 381000"/>
                <a:gd name="connsiteY6" fmla="*/ 1944454 h 1944454"/>
                <a:gd name="connsiteX7" fmla="*/ 55796 w 381000"/>
                <a:gd name="connsiteY7" fmla="*/ 1888658 h 1944454"/>
                <a:gd name="connsiteX8" fmla="*/ 0 w 381000"/>
                <a:gd name="connsiteY8" fmla="*/ 1753954 h 1944454"/>
                <a:gd name="connsiteX9" fmla="*/ 0 w 381000"/>
                <a:gd name="connsiteY9" fmla="*/ 77554 h 1944454"/>
                <a:gd name="connsiteX0" fmla="*/ 0 w 381000"/>
                <a:gd name="connsiteY0" fmla="*/ 77554 h 1944454"/>
                <a:gd name="connsiteX1" fmla="*/ 196616 w 381000"/>
                <a:gd name="connsiteY1" fmla="*/ 0 h 1944454"/>
                <a:gd name="connsiteX2" fmla="*/ 381000 w 381000"/>
                <a:gd name="connsiteY2" fmla="*/ 77554 h 1944454"/>
                <a:gd name="connsiteX3" fmla="*/ 381000 w 381000"/>
                <a:gd name="connsiteY3" fmla="*/ 1753954 h 1944454"/>
                <a:gd name="connsiteX4" fmla="*/ 325204 w 381000"/>
                <a:gd name="connsiteY4" fmla="*/ 1888658 h 1944454"/>
                <a:gd name="connsiteX5" fmla="*/ 190500 w 381000"/>
                <a:gd name="connsiteY5" fmla="*/ 1944454 h 1944454"/>
                <a:gd name="connsiteX6" fmla="*/ 190500 w 381000"/>
                <a:gd name="connsiteY6" fmla="*/ 1944454 h 1944454"/>
                <a:gd name="connsiteX7" fmla="*/ 55796 w 381000"/>
                <a:gd name="connsiteY7" fmla="*/ 1888658 h 1944454"/>
                <a:gd name="connsiteX8" fmla="*/ 0 w 381000"/>
                <a:gd name="connsiteY8" fmla="*/ 1753954 h 1944454"/>
                <a:gd name="connsiteX9" fmla="*/ 0 w 381000"/>
                <a:gd name="connsiteY9" fmla="*/ 77554 h 1944454"/>
                <a:gd name="connsiteX0" fmla="*/ 0 w 381000"/>
                <a:gd name="connsiteY0" fmla="*/ 77554 h 1944454"/>
                <a:gd name="connsiteX1" fmla="*/ 196616 w 381000"/>
                <a:gd name="connsiteY1" fmla="*/ 0 h 1944454"/>
                <a:gd name="connsiteX2" fmla="*/ 381000 w 381000"/>
                <a:gd name="connsiteY2" fmla="*/ 77554 h 1944454"/>
                <a:gd name="connsiteX3" fmla="*/ 372046 w 381000"/>
                <a:gd name="connsiteY3" fmla="*/ 1695119 h 1944454"/>
                <a:gd name="connsiteX4" fmla="*/ 325204 w 381000"/>
                <a:gd name="connsiteY4" fmla="*/ 1888658 h 1944454"/>
                <a:gd name="connsiteX5" fmla="*/ 190500 w 381000"/>
                <a:gd name="connsiteY5" fmla="*/ 1944454 h 1944454"/>
                <a:gd name="connsiteX6" fmla="*/ 190500 w 381000"/>
                <a:gd name="connsiteY6" fmla="*/ 1944454 h 1944454"/>
                <a:gd name="connsiteX7" fmla="*/ 55796 w 381000"/>
                <a:gd name="connsiteY7" fmla="*/ 1888658 h 1944454"/>
                <a:gd name="connsiteX8" fmla="*/ 0 w 381000"/>
                <a:gd name="connsiteY8" fmla="*/ 1753954 h 1944454"/>
                <a:gd name="connsiteX9" fmla="*/ 0 w 381000"/>
                <a:gd name="connsiteY9" fmla="*/ 77554 h 1944454"/>
                <a:gd name="connsiteX0" fmla="*/ 3980 w 384980"/>
                <a:gd name="connsiteY0" fmla="*/ 77554 h 1944454"/>
                <a:gd name="connsiteX1" fmla="*/ 200596 w 384980"/>
                <a:gd name="connsiteY1" fmla="*/ 0 h 1944454"/>
                <a:gd name="connsiteX2" fmla="*/ 384980 w 384980"/>
                <a:gd name="connsiteY2" fmla="*/ 77554 h 1944454"/>
                <a:gd name="connsiteX3" fmla="*/ 376026 w 384980"/>
                <a:gd name="connsiteY3" fmla="*/ 1695119 h 1944454"/>
                <a:gd name="connsiteX4" fmla="*/ 329184 w 384980"/>
                <a:gd name="connsiteY4" fmla="*/ 1888658 h 1944454"/>
                <a:gd name="connsiteX5" fmla="*/ 194480 w 384980"/>
                <a:gd name="connsiteY5" fmla="*/ 1944454 h 1944454"/>
                <a:gd name="connsiteX6" fmla="*/ 194480 w 384980"/>
                <a:gd name="connsiteY6" fmla="*/ 1944454 h 1944454"/>
                <a:gd name="connsiteX7" fmla="*/ 59776 w 384980"/>
                <a:gd name="connsiteY7" fmla="*/ 1888658 h 1944454"/>
                <a:gd name="connsiteX8" fmla="*/ 0 w 384980"/>
                <a:gd name="connsiteY8" fmla="*/ 1325640 h 1944454"/>
                <a:gd name="connsiteX9" fmla="*/ 3980 w 384980"/>
                <a:gd name="connsiteY9" fmla="*/ 77554 h 1944454"/>
                <a:gd name="connsiteX0" fmla="*/ 3980 w 384980"/>
                <a:gd name="connsiteY0" fmla="*/ 77554 h 1944454"/>
                <a:gd name="connsiteX1" fmla="*/ 200596 w 384980"/>
                <a:gd name="connsiteY1" fmla="*/ 0 h 1944454"/>
                <a:gd name="connsiteX2" fmla="*/ 384980 w 384980"/>
                <a:gd name="connsiteY2" fmla="*/ 77554 h 1944454"/>
                <a:gd name="connsiteX3" fmla="*/ 373291 w 384980"/>
                <a:gd name="connsiteY3" fmla="*/ 1626872 h 1944454"/>
                <a:gd name="connsiteX4" fmla="*/ 329184 w 384980"/>
                <a:gd name="connsiteY4" fmla="*/ 1888658 h 1944454"/>
                <a:gd name="connsiteX5" fmla="*/ 194480 w 384980"/>
                <a:gd name="connsiteY5" fmla="*/ 1944454 h 1944454"/>
                <a:gd name="connsiteX6" fmla="*/ 194480 w 384980"/>
                <a:gd name="connsiteY6" fmla="*/ 1944454 h 1944454"/>
                <a:gd name="connsiteX7" fmla="*/ 59776 w 384980"/>
                <a:gd name="connsiteY7" fmla="*/ 1888658 h 1944454"/>
                <a:gd name="connsiteX8" fmla="*/ 0 w 384980"/>
                <a:gd name="connsiteY8" fmla="*/ 1325640 h 1944454"/>
                <a:gd name="connsiteX9" fmla="*/ 3980 w 384980"/>
                <a:gd name="connsiteY9" fmla="*/ 77554 h 1944454"/>
                <a:gd name="connsiteX0" fmla="*/ 3980 w 384980"/>
                <a:gd name="connsiteY0" fmla="*/ 77554 h 1950892"/>
                <a:gd name="connsiteX1" fmla="*/ 200596 w 384980"/>
                <a:gd name="connsiteY1" fmla="*/ 0 h 1950892"/>
                <a:gd name="connsiteX2" fmla="*/ 384980 w 384980"/>
                <a:gd name="connsiteY2" fmla="*/ 77554 h 1950892"/>
                <a:gd name="connsiteX3" fmla="*/ 377519 w 384980"/>
                <a:gd name="connsiteY3" fmla="*/ 1403301 h 1950892"/>
                <a:gd name="connsiteX4" fmla="*/ 329184 w 384980"/>
                <a:gd name="connsiteY4" fmla="*/ 1888658 h 1950892"/>
                <a:gd name="connsiteX5" fmla="*/ 194480 w 384980"/>
                <a:gd name="connsiteY5" fmla="*/ 1944454 h 1950892"/>
                <a:gd name="connsiteX6" fmla="*/ 194480 w 384980"/>
                <a:gd name="connsiteY6" fmla="*/ 1944454 h 1950892"/>
                <a:gd name="connsiteX7" fmla="*/ 59776 w 384980"/>
                <a:gd name="connsiteY7" fmla="*/ 1888658 h 1950892"/>
                <a:gd name="connsiteX8" fmla="*/ 0 w 384980"/>
                <a:gd name="connsiteY8" fmla="*/ 1325640 h 1950892"/>
                <a:gd name="connsiteX9" fmla="*/ 3980 w 384980"/>
                <a:gd name="connsiteY9" fmla="*/ 77554 h 195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980" h="1950892">
                  <a:moveTo>
                    <a:pt x="3980" y="77554"/>
                  </a:moveTo>
                  <a:cubicBezTo>
                    <a:pt x="10556" y="9066"/>
                    <a:pt x="79948" y="9527"/>
                    <a:pt x="200596" y="0"/>
                  </a:cubicBezTo>
                  <a:cubicBezTo>
                    <a:pt x="350623" y="2390"/>
                    <a:pt x="384980" y="27030"/>
                    <a:pt x="384980" y="77554"/>
                  </a:cubicBezTo>
                  <a:cubicBezTo>
                    <a:pt x="384980" y="636354"/>
                    <a:pt x="377519" y="844501"/>
                    <a:pt x="377519" y="1403301"/>
                  </a:cubicBezTo>
                  <a:cubicBezTo>
                    <a:pt x="377519" y="1453825"/>
                    <a:pt x="359690" y="1798466"/>
                    <a:pt x="329184" y="1888658"/>
                  </a:cubicBezTo>
                  <a:cubicBezTo>
                    <a:pt x="298678" y="1978850"/>
                    <a:pt x="245004" y="1944454"/>
                    <a:pt x="194480" y="1944454"/>
                  </a:cubicBezTo>
                  <a:lnTo>
                    <a:pt x="194480" y="1944454"/>
                  </a:lnTo>
                  <a:cubicBezTo>
                    <a:pt x="143956" y="1944454"/>
                    <a:pt x="95502" y="1924383"/>
                    <a:pt x="59776" y="1888658"/>
                  </a:cubicBezTo>
                  <a:cubicBezTo>
                    <a:pt x="24050" y="1852932"/>
                    <a:pt x="0" y="1376164"/>
                    <a:pt x="0" y="1325640"/>
                  </a:cubicBezTo>
                  <a:cubicBezTo>
                    <a:pt x="1327" y="909611"/>
                    <a:pt x="2653" y="493583"/>
                    <a:pt x="3980" y="775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2547423" y="1775659"/>
              <a:ext cx="3513664" cy="1710491"/>
              <a:chOff x="2547423" y="1760419"/>
              <a:chExt cx="3513664" cy="1710491"/>
            </a:xfrm>
          </p:grpSpPr>
          <p:sp>
            <p:nvSpPr>
              <p:cNvPr id="201" name="Flowchart: Terminator 200"/>
              <p:cNvSpPr/>
              <p:nvPr/>
            </p:nvSpPr>
            <p:spPr>
              <a:xfrm rot="1548465">
                <a:off x="3255116" y="2552441"/>
                <a:ext cx="2077964" cy="435012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3340 w 21600"/>
                  <a:gd name="connsiteY0" fmla="*/ 0 h 23055"/>
                  <a:gd name="connsiteX1" fmla="*/ 18125 w 21600"/>
                  <a:gd name="connsiteY1" fmla="*/ 1455 h 23055"/>
                  <a:gd name="connsiteX2" fmla="*/ 21600 w 21600"/>
                  <a:gd name="connsiteY2" fmla="*/ 12255 h 23055"/>
                  <a:gd name="connsiteX3" fmla="*/ 18125 w 21600"/>
                  <a:gd name="connsiteY3" fmla="*/ 23055 h 23055"/>
                  <a:gd name="connsiteX4" fmla="*/ 3475 w 21600"/>
                  <a:gd name="connsiteY4" fmla="*/ 23055 h 23055"/>
                  <a:gd name="connsiteX5" fmla="*/ 0 w 21600"/>
                  <a:gd name="connsiteY5" fmla="*/ 12255 h 23055"/>
                  <a:gd name="connsiteX6" fmla="*/ 3340 w 21600"/>
                  <a:gd name="connsiteY6" fmla="*/ 0 h 23055"/>
                  <a:gd name="connsiteX0" fmla="*/ 3456 w 21716"/>
                  <a:gd name="connsiteY0" fmla="*/ 2097 h 25152"/>
                  <a:gd name="connsiteX1" fmla="*/ 18241 w 21716"/>
                  <a:gd name="connsiteY1" fmla="*/ 3552 h 25152"/>
                  <a:gd name="connsiteX2" fmla="*/ 21716 w 21716"/>
                  <a:gd name="connsiteY2" fmla="*/ 14352 h 25152"/>
                  <a:gd name="connsiteX3" fmla="*/ 18241 w 21716"/>
                  <a:gd name="connsiteY3" fmla="*/ 25152 h 25152"/>
                  <a:gd name="connsiteX4" fmla="*/ 3591 w 21716"/>
                  <a:gd name="connsiteY4" fmla="*/ 25152 h 25152"/>
                  <a:gd name="connsiteX5" fmla="*/ 116 w 21716"/>
                  <a:gd name="connsiteY5" fmla="*/ 14352 h 25152"/>
                  <a:gd name="connsiteX6" fmla="*/ 1065 w 21716"/>
                  <a:gd name="connsiteY6" fmla="*/ 620 h 25152"/>
                  <a:gd name="connsiteX7" fmla="*/ 3456 w 21716"/>
                  <a:gd name="connsiteY7" fmla="*/ 2097 h 25152"/>
                  <a:gd name="connsiteX0" fmla="*/ 3436 w 21696"/>
                  <a:gd name="connsiteY0" fmla="*/ 0 h 23055"/>
                  <a:gd name="connsiteX1" fmla="*/ 18221 w 21696"/>
                  <a:gd name="connsiteY1" fmla="*/ 1455 h 23055"/>
                  <a:gd name="connsiteX2" fmla="*/ 21696 w 21696"/>
                  <a:gd name="connsiteY2" fmla="*/ 12255 h 23055"/>
                  <a:gd name="connsiteX3" fmla="*/ 18221 w 21696"/>
                  <a:gd name="connsiteY3" fmla="*/ 23055 h 23055"/>
                  <a:gd name="connsiteX4" fmla="*/ 3571 w 21696"/>
                  <a:gd name="connsiteY4" fmla="*/ 23055 h 23055"/>
                  <a:gd name="connsiteX5" fmla="*/ 96 w 21696"/>
                  <a:gd name="connsiteY5" fmla="*/ 12255 h 23055"/>
                  <a:gd name="connsiteX6" fmla="*/ 1189 w 21696"/>
                  <a:gd name="connsiteY6" fmla="*/ 1525 h 23055"/>
                  <a:gd name="connsiteX7" fmla="*/ 3436 w 21696"/>
                  <a:gd name="connsiteY7" fmla="*/ 0 h 23055"/>
                  <a:gd name="connsiteX0" fmla="*/ 3436 w 21696"/>
                  <a:gd name="connsiteY0" fmla="*/ 0 h 23055"/>
                  <a:gd name="connsiteX1" fmla="*/ 18221 w 21696"/>
                  <a:gd name="connsiteY1" fmla="*/ 1455 h 23055"/>
                  <a:gd name="connsiteX2" fmla="*/ 21696 w 21696"/>
                  <a:gd name="connsiteY2" fmla="*/ 12255 h 23055"/>
                  <a:gd name="connsiteX3" fmla="*/ 18221 w 21696"/>
                  <a:gd name="connsiteY3" fmla="*/ 23055 h 23055"/>
                  <a:gd name="connsiteX4" fmla="*/ 3571 w 21696"/>
                  <a:gd name="connsiteY4" fmla="*/ 23055 h 23055"/>
                  <a:gd name="connsiteX5" fmla="*/ 96 w 21696"/>
                  <a:gd name="connsiteY5" fmla="*/ 12255 h 23055"/>
                  <a:gd name="connsiteX6" fmla="*/ 1189 w 21696"/>
                  <a:gd name="connsiteY6" fmla="*/ 1525 h 23055"/>
                  <a:gd name="connsiteX7" fmla="*/ 3436 w 21696"/>
                  <a:gd name="connsiteY7" fmla="*/ 0 h 23055"/>
                  <a:gd name="connsiteX0" fmla="*/ 3277 w 21537"/>
                  <a:gd name="connsiteY0" fmla="*/ 0 h 23055"/>
                  <a:gd name="connsiteX1" fmla="*/ 18062 w 21537"/>
                  <a:gd name="connsiteY1" fmla="*/ 1455 h 23055"/>
                  <a:gd name="connsiteX2" fmla="*/ 21537 w 21537"/>
                  <a:gd name="connsiteY2" fmla="*/ 12255 h 23055"/>
                  <a:gd name="connsiteX3" fmla="*/ 18062 w 21537"/>
                  <a:gd name="connsiteY3" fmla="*/ 23055 h 23055"/>
                  <a:gd name="connsiteX4" fmla="*/ 3412 w 21537"/>
                  <a:gd name="connsiteY4" fmla="*/ 23055 h 23055"/>
                  <a:gd name="connsiteX5" fmla="*/ 111 w 21537"/>
                  <a:gd name="connsiteY5" fmla="*/ 11815 h 23055"/>
                  <a:gd name="connsiteX6" fmla="*/ 1030 w 21537"/>
                  <a:gd name="connsiteY6" fmla="*/ 1525 h 23055"/>
                  <a:gd name="connsiteX7" fmla="*/ 3277 w 21537"/>
                  <a:gd name="connsiteY7" fmla="*/ 0 h 23055"/>
                  <a:gd name="connsiteX0" fmla="*/ 3167 w 21427"/>
                  <a:gd name="connsiteY0" fmla="*/ 0 h 23055"/>
                  <a:gd name="connsiteX1" fmla="*/ 17952 w 21427"/>
                  <a:gd name="connsiteY1" fmla="*/ 1455 h 23055"/>
                  <a:gd name="connsiteX2" fmla="*/ 21427 w 21427"/>
                  <a:gd name="connsiteY2" fmla="*/ 12255 h 23055"/>
                  <a:gd name="connsiteX3" fmla="*/ 17952 w 21427"/>
                  <a:gd name="connsiteY3" fmla="*/ 23055 h 23055"/>
                  <a:gd name="connsiteX4" fmla="*/ 3302 w 21427"/>
                  <a:gd name="connsiteY4" fmla="*/ 23055 h 23055"/>
                  <a:gd name="connsiteX5" fmla="*/ 838 w 21427"/>
                  <a:gd name="connsiteY5" fmla="*/ 21226 h 23055"/>
                  <a:gd name="connsiteX6" fmla="*/ 1 w 21427"/>
                  <a:gd name="connsiteY6" fmla="*/ 11815 h 23055"/>
                  <a:gd name="connsiteX7" fmla="*/ 920 w 21427"/>
                  <a:gd name="connsiteY7" fmla="*/ 1525 h 23055"/>
                  <a:gd name="connsiteX8" fmla="*/ 3167 w 21427"/>
                  <a:gd name="connsiteY8" fmla="*/ 0 h 23055"/>
                  <a:gd name="connsiteX0" fmla="*/ 3167 w 21427"/>
                  <a:gd name="connsiteY0" fmla="*/ 8 h 23063"/>
                  <a:gd name="connsiteX1" fmla="*/ 9165 w 21427"/>
                  <a:gd name="connsiteY1" fmla="*/ 2046 h 23063"/>
                  <a:gd name="connsiteX2" fmla="*/ 17952 w 21427"/>
                  <a:gd name="connsiteY2" fmla="*/ 1463 h 23063"/>
                  <a:gd name="connsiteX3" fmla="*/ 21427 w 21427"/>
                  <a:gd name="connsiteY3" fmla="*/ 12263 h 23063"/>
                  <a:gd name="connsiteX4" fmla="*/ 17952 w 21427"/>
                  <a:gd name="connsiteY4" fmla="*/ 23063 h 23063"/>
                  <a:gd name="connsiteX5" fmla="*/ 3302 w 21427"/>
                  <a:gd name="connsiteY5" fmla="*/ 23063 h 23063"/>
                  <a:gd name="connsiteX6" fmla="*/ 838 w 21427"/>
                  <a:gd name="connsiteY6" fmla="*/ 21234 h 23063"/>
                  <a:gd name="connsiteX7" fmla="*/ 1 w 21427"/>
                  <a:gd name="connsiteY7" fmla="*/ 11823 h 23063"/>
                  <a:gd name="connsiteX8" fmla="*/ 920 w 21427"/>
                  <a:gd name="connsiteY8" fmla="*/ 1533 h 23063"/>
                  <a:gd name="connsiteX9" fmla="*/ 3167 w 21427"/>
                  <a:gd name="connsiteY9" fmla="*/ 8 h 23063"/>
                  <a:gd name="connsiteX0" fmla="*/ 3167 w 21427"/>
                  <a:gd name="connsiteY0" fmla="*/ 8 h 23063"/>
                  <a:gd name="connsiteX1" fmla="*/ 9165 w 21427"/>
                  <a:gd name="connsiteY1" fmla="*/ 2046 h 23063"/>
                  <a:gd name="connsiteX2" fmla="*/ 15570 w 21427"/>
                  <a:gd name="connsiteY2" fmla="*/ 2431 h 23063"/>
                  <a:gd name="connsiteX3" fmla="*/ 17952 w 21427"/>
                  <a:gd name="connsiteY3" fmla="*/ 1463 h 23063"/>
                  <a:gd name="connsiteX4" fmla="*/ 21427 w 21427"/>
                  <a:gd name="connsiteY4" fmla="*/ 12263 h 23063"/>
                  <a:gd name="connsiteX5" fmla="*/ 17952 w 21427"/>
                  <a:gd name="connsiteY5" fmla="*/ 23063 h 23063"/>
                  <a:gd name="connsiteX6" fmla="*/ 3302 w 21427"/>
                  <a:gd name="connsiteY6" fmla="*/ 23063 h 23063"/>
                  <a:gd name="connsiteX7" fmla="*/ 838 w 21427"/>
                  <a:gd name="connsiteY7" fmla="*/ 21234 h 23063"/>
                  <a:gd name="connsiteX8" fmla="*/ 1 w 21427"/>
                  <a:gd name="connsiteY8" fmla="*/ 11823 h 23063"/>
                  <a:gd name="connsiteX9" fmla="*/ 920 w 21427"/>
                  <a:gd name="connsiteY9" fmla="*/ 1533 h 23063"/>
                  <a:gd name="connsiteX10" fmla="*/ 3167 w 21427"/>
                  <a:gd name="connsiteY10" fmla="*/ 8 h 23063"/>
                  <a:gd name="connsiteX0" fmla="*/ 3167 w 21427"/>
                  <a:gd name="connsiteY0" fmla="*/ 8 h 23063"/>
                  <a:gd name="connsiteX1" fmla="*/ 9165 w 21427"/>
                  <a:gd name="connsiteY1" fmla="*/ 2046 h 23063"/>
                  <a:gd name="connsiteX2" fmla="*/ 15570 w 21427"/>
                  <a:gd name="connsiteY2" fmla="*/ 2431 h 23063"/>
                  <a:gd name="connsiteX3" fmla="*/ 17951 w 21427"/>
                  <a:gd name="connsiteY3" fmla="*/ 2028 h 23063"/>
                  <a:gd name="connsiteX4" fmla="*/ 21427 w 21427"/>
                  <a:gd name="connsiteY4" fmla="*/ 12263 h 23063"/>
                  <a:gd name="connsiteX5" fmla="*/ 17952 w 21427"/>
                  <a:gd name="connsiteY5" fmla="*/ 23063 h 23063"/>
                  <a:gd name="connsiteX6" fmla="*/ 3302 w 21427"/>
                  <a:gd name="connsiteY6" fmla="*/ 23063 h 23063"/>
                  <a:gd name="connsiteX7" fmla="*/ 838 w 21427"/>
                  <a:gd name="connsiteY7" fmla="*/ 21234 h 23063"/>
                  <a:gd name="connsiteX8" fmla="*/ 1 w 21427"/>
                  <a:gd name="connsiteY8" fmla="*/ 11823 h 23063"/>
                  <a:gd name="connsiteX9" fmla="*/ 920 w 21427"/>
                  <a:gd name="connsiteY9" fmla="*/ 1533 h 23063"/>
                  <a:gd name="connsiteX10" fmla="*/ 3167 w 21427"/>
                  <a:gd name="connsiteY10" fmla="*/ 8 h 23063"/>
                  <a:gd name="connsiteX0" fmla="*/ 3167 w 21427"/>
                  <a:gd name="connsiteY0" fmla="*/ 8 h 23063"/>
                  <a:gd name="connsiteX1" fmla="*/ 9165 w 21427"/>
                  <a:gd name="connsiteY1" fmla="*/ 2046 h 23063"/>
                  <a:gd name="connsiteX2" fmla="*/ 15570 w 21427"/>
                  <a:gd name="connsiteY2" fmla="*/ 2431 h 23063"/>
                  <a:gd name="connsiteX3" fmla="*/ 17951 w 21427"/>
                  <a:gd name="connsiteY3" fmla="*/ 2028 h 23063"/>
                  <a:gd name="connsiteX4" fmla="*/ 21427 w 21427"/>
                  <a:gd name="connsiteY4" fmla="*/ 12263 h 23063"/>
                  <a:gd name="connsiteX5" fmla="*/ 17952 w 21427"/>
                  <a:gd name="connsiteY5" fmla="*/ 23063 h 23063"/>
                  <a:gd name="connsiteX6" fmla="*/ 3302 w 21427"/>
                  <a:gd name="connsiteY6" fmla="*/ 23063 h 23063"/>
                  <a:gd name="connsiteX7" fmla="*/ 838 w 21427"/>
                  <a:gd name="connsiteY7" fmla="*/ 21234 h 23063"/>
                  <a:gd name="connsiteX8" fmla="*/ 1 w 21427"/>
                  <a:gd name="connsiteY8" fmla="*/ 11823 h 23063"/>
                  <a:gd name="connsiteX9" fmla="*/ 920 w 21427"/>
                  <a:gd name="connsiteY9" fmla="*/ 1533 h 23063"/>
                  <a:gd name="connsiteX10" fmla="*/ 3167 w 21427"/>
                  <a:gd name="connsiteY10" fmla="*/ 8 h 23063"/>
                  <a:gd name="connsiteX0" fmla="*/ 3167 w 21427"/>
                  <a:gd name="connsiteY0" fmla="*/ 8 h 23063"/>
                  <a:gd name="connsiteX1" fmla="*/ 9165 w 21427"/>
                  <a:gd name="connsiteY1" fmla="*/ 2046 h 23063"/>
                  <a:gd name="connsiteX2" fmla="*/ 15570 w 21427"/>
                  <a:gd name="connsiteY2" fmla="*/ 2431 h 23063"/>
                  <a:gd name="connsiteX3" fmla="*/ 17951 w 21427"/>
                  <a:gd name="connsiteY3" fmla="*/ 2028 h 23063"/>
                  <a:gd name="connsiteX4" fmla="*/ 21427 w 21427"/>
                  <a:gd name="connsiteY4" fmla="*/ 12263 h 23063"/>
                  <a:gd name="connsiteX5" fmla="*/ 17952 w 21427"/>
                  <a:gd name="connsiteY5" fmla="*/ 23063 h 23063"/>
                  <a:gd name="connsiteX6" fmla="*/ 3302 w 21427"/>
                  <a:gd name="connsiteY6" fmla="*/ 23063 h 23063"/>
                  <a:gd name="connsiteX7" fmla="*/ 838 w 21427"/>
                  <a:gd name="connsiteY7" fmla="*/ 21234 h 23063"/>
                  <a:gd name="connsiteX8" fmla="*/ 1 w 21427"/>
                  <a:gd name="connsiteY8" fmla="*/ 11823 h 23063"/>
                  <a:gd name="connsiteX9" fmla="*/ 920 w 21427"/>
                  <a:gd name="connsiteY9" fmla="*/ 1533 h 23063"/>
                  <a:gd name="connsiteX10" fmla="*/ 3167 w 21427"/>
                  <a:gd name="connsiteY10" fmla="*/ 8 h 23063"/>
                  <a:gd name="connsiteX0" fmla="*/ 3167 w 21318"/>
                  <a:gd name="connsiteY0" fmla="*/ 8 h 23063"/>
                  <a:gd name="connsiteX1" fmla="*/ 9165 w 21318"/>
                  <a:gd name="connsiteY1" fmla="*/ 2046 h 23063"/>
                  <a:gd name="connsiteX2" fmla="*/ 15570 w 21318"/>
                  <a:gd name="connsiteY2" fmla="*/ 2431 h 23063"/>
                  <a:gd name="connsiteX3" fmla="*/ 17951 w 21318"/>
                  <a:gd name="connsiteY3" fmla="*/ 2028 h 23063"/>
                  <a:gd name="connsiteX4" fmla="*/ 21318 w 21318"/>
                  <a:gd name="connsiteY4" fmla="*/ 12538 h 23063"/>
                  <a:gd name="connsiteX5" fmla="*/ 17952 w 21318"/>
                  <a:gd name="connsiteY5" fmla="*/ 23063 h 23063"/>
                  <a:gd name="connsiteX6" fmla="*/ 3302 w 21318"/>
                  <a:gd name="connsiteY6" fmla="*/ 23063 h 23063"/>
                  <a:gd name="connsiteX7" fmla="*/ 838 w 21318"/>
                  <a:gd name="connsiteY7" fmla="*/ 21234 h 23063"/>
                  <a:gd name="connsiteX8" fmla="*/ 1 w 21318"/>
                  <a:gd name="connsiteY8" fmla="*/ 11823 h 23063"/>
                  <a:gd name="connsiteX9" fmla="*/ 920 w 21318"/>
                  <a:gd name="connsiteY9" fmla="*/ 1533 h 23063"/>
                  <a:gd name="connsiteX10" fmla="*/ 3167 w 21318"/>
                  <a:gd name="connsiteY10" fmla="*/ 8 h 23063"/>
                  <a:gd name="connsiteX0" fmla="*/ 3167 w 21435"/>
                  <a:gd name="connsiteY0" fmla="*/ 8 h 23063"/>
                  <a:gd name="connsiteX1" fmla="*/ 9165 w 21435"/>
                  <a:gd name="connsiteY1" fmla="*/ 2046 h 23063"/>
                  <a:gd name="connsiteX2" fmla="*/ 15570 w 21435"/>
                  <a:gd name="connsiteY2" fmla="*/ 2431 h 23063"/>
                  <a:gd name="connsiteX3" fmla="*/ 17951 w 21435"/>
                  <a:gd name="connsiteY3" fmla="*/ 2028 h 23063"/>
                  <a:gd name="connsiteX4" fmla="*/ 21318 w 21435"/>
                  <a:gd name="connsiteY4" fmla="*/ 12538 h 23063"/>
                  <a:gd name="connsiteX5" fmla="*/ 20415 w 21435"/>
                  <a:gd name="connsiteY5" fmla="*/ 20777 h 23063"/>
                  <a:gd name="connsiteX6" fmla="*/ 17952 w 21435"/>
                  <a:gd name="connsiteY6" fmla="*/ 23063 h 23063"/>
                  <a:gd name="connsiteX7" fmla="*/ 3302 w 21435"/>
                  <a:gd name="connsiteY7" fmla="*/ 23063 h 23063"/>
                  <a:gd name="connsiteX8" fmla="*/ 838 w 21435"/>
                  <a:gd name="connsiteY8" fmla="*/ 21234 h 23063"/>
                  <a:gd name="connsiteX9" fmla="*/ 1 w 21435"/>
                  <a:gd name="connsiteY9" fmla="*/ 11823 h 23063"/>
                  <a:gd name="connsiteX10" fmla="*/ 920 w 21435"/>
                  <a:gd name="connsiteY10" fmla="*/ 1533 h 23063"/>
                  <a:gd name="connsiteX11" fmla="*/ 3167 w 21435"/>
                  <a:gd name="connsiteY11" fmla="*/ 8 h 23063"/>
                  <a:gd name="connsiteX0" fmla="*/ 3167 w 21419"/>
                  <a:gd name="connsiteY0" fmla="*/ 8 h 23063"/>
                  <a:gd name="connsiteX1" fmla="*/ 9165 w 21419"/>
                  <a:gd name="connsiteY1" fmla="*/ 2046 h 23063"/>
                  <a:gd name="connsiteX2" fmla="*/ 15570 w 21419"/>
                  <a:gd name="connsiteY2" fmla="*/ 2431 h 23063"/>
                  <a:gd name="connsiteX3" fmla="*/ 17951 w 21419"/>
                  <a:gd name="connsiteY3" fmla="*/ 2028 h 23063"/>
                  <a:gd name="connsiteX4" fmla="*/ 21318 w 21419"/>
                  <a:gd name="connsiteY4" fmla="*/ 12538 h 23063"/>
                  <a:gd name="connsiteX5" fmla="*/ 20415 w 21419"/>
                  <a:gd name="connsiteY5" fmla="*/ 20777 h 23063"/>
                  <a:gd name="connsiteX6" fmla="*/ 17952 w 21419"/>
                  <a:gd name="connsiteY6" fmla="*/ 23063 h 23063"/>
                  <a:gd name="connsiteX7" fmla="*/ 3302 w 21419"/>
                  <a:gd name="connsiteY7" fmla="*/ 23063 h 23063"/>
                  <a:gd name="connsiteX8" fmla="*/ 838 w 21419"/>
                  <a:gd name="connsiteY8" fmla="*/ 21234 h 23063"/>
                  <a:gd name="connsiteX9" fmla="*/ 1 w 21419"/>
                  <a:gd name="connsiteY9" fmla="*/ 11823 h 23063"/>
                  <a:gd name="connsiteX10" fmla="*/ 920 w 21419"/>
                  <a:gd name="connsiteY10" fmla="*/ 1533 h 23063"/>
                  <a:gd name="connsiteX11" fmla="*/ 3167 w 21419"/>
                  <a:gd name="connsiteY11" fmla="*/ 8 h 23063"/>
                  <a:gd name="connsiteX0" fmla="*/ 3167 w 20944"/>
                  <a:gd name="connsiteY0" fmla="*/ 8 h 23063"/>
                  <a:gd name="connsiteX1" fmla="*/ 9165 w 20944"/>
                  <a:gd name="connsiteY1" fmla="*/ 2046 h 23063"/>
                  <a:gd name="connsiteX2" fmla="*/ 15570 w 20944"/>
                  <a:gd name="connsiteY2" fmla="*/ 2431 h 23063"/>
                  <a:gd name="connsiteX3" fmla="*/ 17951 w 20944"/>
                  <a:gd name="connsiteY3" fmla="*/ 2028 h 23063"/>
                  <a:gd name="connsiteX4" fmla="*/ 20771 w 20944"/>
                  <a:gd name="connsiteY4" fmla="*/ 6346 h 23063"/>
                  <a:gd name="connsiteX5" fmla="*/ 20415 w 20944"/>
                  <a:gd name="connsiteY5" fmla="*/ 20777 h 23063"/>
                  <a:gd name="connsiteX6" fmla="*/ 17952 w 20944"/>
                  <a:gd name="connsiteY6" fmla="*/ 23063 h 23063"/>
                  <a:gd name="connsiteX7" fmla="*/ 3302 w 20944"/>
                  <a:gd name="connsiteY7" fmla="*/ 23063 h 23063"/>
                  <a:gd name="connsiteX8" fmla="*/ 838 w 20944"/>
                  <a:gd name="connsiteY8" fmla="*/ 21234 h 23063"/>
                  <a:gd name="connsiteX9" fmla="*/ 1 w 20944"/>
                  <a:gd name="connsiteY9" fmla="*/ 11823 h 23063"/>
                  <a:gd name="connsiteX10" fmla="*/ 920 w 20944"/>
                  <a:gd name="connsiteY10" fmla="*/ 1533 h 23063"/>
                  <a:gd name="connsiteX11" fmla="*/ 3167 w 20944"/>
                  <a:gd name="connsiteY11" fmla="*/ 8 h 23063"/>
                  <a:gd name="connsiteX0" fmla="*/ 3167 w 21114"/>
                  <a:gd name="connsiteY0" fmla="*/ 8 h 23063"/>
                  <a:gd name="connsiteX1" fmla="*/ 9165 w 21114"/>
                  <a:gd name="connsiteY1" fmla="*/ 2046 h 23063"/>
                  <a:gd name="connsiteX2" fmla="*/ 15570 w 21114"/>
                  <a:gd name="connsiteY2" fmla="*/ 2431 h 23063"/>
                  <a:gd name="connsiteX3" fmla="*/ 17951 w 21114"/>
                  <a:gd name="connsiteY3" fmla="*/ 2028 h 23063"/>
                  <a:gd name="connsiteX4" fmla="*/ 20771 w 21114"/>
                  <a:gd name="connsiteY4" fmla="*/ 6346 h 23063"/>
                  <a:gd name="connsiteX5" fmla="*/ 21027 w 21114"/>
                  <a:gd name="connsiteY5" fmla="*/ 14326 h 23063"/>
                  <a:gd name="connsiteX6" fmla="*/ 20415 w 21114"/>
                  <a:gd name="connsiteY6" fmla="*/ 20777 h 23063"/>
                  <a:gd name="connsiteX7" fmla="*/ 17952 w 21114"/>
                  <a:gd name="connsiteY7" fmla="*/ 23063 h 23063"/>
                  <a:gd name="connsiteX8" fmla="*/ 3302 w 21114"/>
                  <a:gd name="connsiteY8" fmla="*/ 23063 h 23063"/>
                  <a:gd name="connsiteX9" fmla="*/ 838 w 21114"/>
                  <a:gd name="connsiteY9" fmla="*/ 21234 h 23063"/>
                  <a:gd name="connsiteX10" fmla="*/ 1 w 21114"/>
                  <a:gd name="connsiteY10" fmla="*/ 11823 h 23063"/>
                  <a:gd name="connsiteX11" fmla="*/ 920 w 21114"/>
                  <a:gd name="connsiteY11" fmla="*/ 1533 h 23063"/>
                  <a:gd name="connsiteX12" fmla="*/ 3167 w 21114"/>
                  <a:gd name="connsiteY12" fmla="*/ 8 h 23063"/>
                  <a:gd name="connsiteX0" fmla="*/ 3167 w 21114"/>
                  <a:gd name="connsiteY0" fmla="*/ 8 h 23063"/>
                  <a:gd name="connsiteX1" fmla="*/ 9165 w 21114"/>
                  <a:gd name="connsiteY1" fmla="*/ 2046 h 23063"/>
                  <a:gd name="connsiteX2" fmla="*/ 15570 w 21114"/>
                  <a:gd name="connsiteY2" fmla="*/ 2431 h 23063"/>
                  <a:gd name="connsiteX3" fmla="*/ 17951 w 21114"/>
                  <a:gd name="connsiteY3" fmla="*/ 2028 h 23063"/>
                  <a:gd name="connsiteX4" fmla="*/ 20771 w 21114"/>
                  <a:gd name="connsiteY4" fmla="*/ 6346 h 23063"/>
                  <a:gd name="connsiteX5" fmla="*/ 21027 w 21114"/>
                  <a:gd name="connsiteY5" fmla="*/ 14326 h 23063"/>
                  <a:gd name="connsiteX6" fmla="*/ 20415 w 21114"/>
                  <a:gd name="connsiteY6" fmla="*/ 20777 h 23063"/>
                  <a:gd name="connsiteX7" fmla="*/ 17952 w 21114"/>
                  <a:gd name="connsiteY7" fmla="*/ 23063 h 23063"/>
                  <a:gd name="connsiteX8" fmla="*/ 3302 w 21114"/>
                  <a:gd name="connsiteY8" fmla="*/ 23063 h 23063"/>
                  <a:gd name="connsiteX9" fmla="*/ 838 w 21114"/>
                  <a:gd name="connsiteY9" fmla="*/ 21234 h 23063"/>
                  <a:gd name="connsiteX10" fmla="*/ 1 w 21114"/>
                  <a:gd name="connsiteY10" fmla="*/ 11823 h 23063"/>
                  <a:gd name="connsiteX11" fmla="*/ 920 w 21114"/>
                  <a:gd name="connsiteY11" fmla="*/ 1533 h 23063"/>
                  <a:gd name="connsiteX12" fmla="*/ 3167 w 21114"/>
                  <a:gd name="connsiteY12" fmla="*/ 8 h 23063"/>
                  <a:gd name="connsiteX0" fmla="*/ 3167 w 21114"/>
                  <a:gd name="connsiteY0" fmla="*/ 8 h 23063"/>
                  <a:gd name="connsiteX1" fmla="*/ 5509 w 21114"/>
                  <a:gd name="connsiteY1" fmla="*/ 1455 h 23063"/>
                  <a:gd name="connsiteX2" fmla="*/ 9165 w 21114"/>
                  <a:gd name="connsiteY2" fmla="*/ 2046 h 23063"/>
                  <a:gd name="connsiteX3" fmla="*/ 15570 w 21114"/>
                  <a:gd name="connsiteY3" fmla="*/ 2431 h 23063"/>
                  <a:gd name="connsiteX4" fmla="*/ 17951 w 21114"/>
                  <a:gd name="connsiteY4" fmla="*/ 2028 h 23063"/>
                  <a:gd name="connsiteX5" fmla="*/ 20771 w 21114"/>
                  <a:gd name="connsiteY5" fmla="*/ 6346 h 23063"/>
                  <a:gd name="connsiteX6" fmla="*/ 21027 w 21114"/>
                  <a:gd name="connsiteY6" fmla="*/ 14326 h 23063"/>
                  <a:gd name="connsiteX7" fmla="*/ 20415 w 21114"/>
                  <a:gd name="connsiteY7" fmla="*/ 20777 h 23063"/>
                  <a:gd name="connsiteX8" fmla="*/ 17952 w 21114"/>
                  <a:gd name="connsiteY8" fmla="*/ 23063 h 23063"/>
                  <a:gd name="connsiteX9" fmla="*/ 3302 w 21114"/>
                  <a:gd name="connsiteY9" fmla="*/ 23063 h 23063"/>
                  <a:gd name="connsiteX10" fmla="*/ 838 w 21114"/>
                  <a:gd name="connsiteY10" fmla="*/ 21234 h 23063"/>
                  <a:gd name="connsiteX11" fmla="*/ 1 w 21114"/>
                  <a:gd name="connsiteY11" fmla="*/ 11823 h 23063"/>
                  <a:gd name="connsiteX12" fmla="*/ 920 w 21114"/>
                  <a:gd name="connsiteY12" fmla="*/ 1533 h 23063"/>
                  <a:gd name="connsiteX13" fmla="*/ 3167 w 21114"/>
                  <a:gd name="connsiteY13" fmla="*/ 8 h 23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114" h="23063">
                    <a:moveTo>
                      <a:pt x="3167" y="8"/>
                    </a:moveTo>
                    <a:cubicBezTo>
                      <a:pt x="3954" y="-107"/>
                      <a:pt x="4509" y="1115"/>
                      <a:pt x="5509" y="1455"/>
                    </a:cubicBezTo>
                    <a:cubicBezTo>
                      <a:pt x="6509" y="1795"/>
                      <a:pt x="7510" y="1781"/>
                      <a:pt x="9165" y="2046"/>
                    </a:cubicBezTo>
                    <a:cubicBezTo>
                      <a:pt x="11217" y="2185"/>
                      <a:pt x="14106" y="2528"/>
                      <a:pt x="15570" y="2431"/>
                    </a:cubicBezTo>
                    <a:cubicBezTo>
                      <a:pt x="17034" y="2334"/>
                      <a:pt x="16909" y="2775"/>
                      <a:pt x="17951" y="2028"/>
                    </a:cubicBezTo>
                    <a:cubicBezTo>
                      <a:pt x="19803" y="3040"/>
                      <a:pt x="20258" y="4296"/>
                      <a:pt x="20771" y="6346"/>
                    </a:cubicBezTo>
                    <a:cubicBezTo>
                      <a:pt x="21284" y="8396"/>
                      <a:pt x="21086" y="11921"/>
                      <a:pt x="21027" y="14326"/>
                    </a:cubicBezTo>
                    <a:cubicBezTo>
                      <a:pt x="20968" y="16731"/>
                      <a:pt x="20898" y="19394"/>
                      <a:pt x="20415" y="20777"/>
                    </a:cubicBezTo>
                    <a:cubicBezTo>
                      <a:pt x="19854" y="22531"/>
                      <a:pt x="20789" y="22418"/>
                      <a:pt x="17952" y="23063"/>
                    </a:cubicBezTo>
                    <a:lnTo>
                      <a:pt x="3302" y="23063"/>
                    </a:lnTo>
                    <a:cubicBezTo>
                      <a:pt x="519" y="22490"/>
                      <a:pt x="1509" y="22381"/>
                      <a:pt x="838" y="21234"/>
                    </a:cubicBezTo>
                    <a:cubicBezTo>
                      <a:pt x="288" y="19361"/>
                      <a:pt x="-13" y="15106"/>
                      <a:pt x="1" y="11823"/>
                    </a:cubicBezTo>
                    <a:cubicBezTo>
                      <a:pt x="15" y="8540"/>
                      <a:pt x="363" y="3575"/>
                      <a:pt x="920" y="1533"/>
                    </a:cubicBezTo>
                    <a:cubicBezTo>
                      <a:pt x="1605" y="290"/>
                      <a:pt x="413" y="157"/>
                      <a:pt x="3167" y="8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2459836">
                <a:off x="4690219" y="3150561"/>
                <a:ext cx="83113" cy="32034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2459836">
                <a:off x="3922030" y="2058053"/>
                <a:ext cx="96491" cy="32503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30" name="Straight Connector 229"/>
              <p:cNvCxnSpPr>
                <a:stCxn id="235" idx="2"/>
              </p:cNvCxnSpPr>
              <p:nvPr/>
            </p:nvCxnSpPr>
            <p:spPr>
              <a:xfrm>
                <a:off x="3426320" y="2590413"/>
                <a:ext cx="1314768" cy="64922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rot="5141788" flipH="1" flipV="1">
                <a:off x="3822200" y="2064681"/>
                <a:ext cx="228389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rot="5141788" flipH="1" flipV="1">
                <a:off x="3903898" y="2134878"/>
                <a:ext cx="228389" cy="2286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>
                <a:endCxn id="234" idx="0"/>
              </p:cNvCxnSpPr>
              <p:nvPr/>
            </p:nvCxnSpPr>
            <p:spPr>
              <a:xfrm rot="21341788">
                <a:off x="3937792" y="2325795"/>
                <a:ext cx="1194728" cy="7140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Arc 233"/>
              <p:cNvSpPr/>
              <p:nvPr/>
            </p:nvSpPr>
            <p:spPr>
              <a:xfrm rot="1657905">
                <a:off x="4884356" y="2971779"/>
                <a:ext cx="365271" cy="390444"/>
              </a:xfrm>
              <a:prstGeom prst="arc">
                <a:avLst>
                  <a:gd name="adj1" fmla="val 16200000"/>
                  <a:gd name="adj2" fmla="val 5400179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Arc 234"/>
              <p:cNvSpPr/>
              <p:nvPr/>
            </p:nvSpPr>
            <p:spPr>
              <a:xfrm rot="1657905" flipH="1">
                <a:off x="3325159" y="2177177"/>
                <a:ext cx="427161" cy="443843"/>
              </a:xfrm>
              <a:prstGeom prst="arc">
                <a:avLst>
                  <a:gd name="adj1" fmla="val 15671828"/>
                  <a:gd name="adj2" fmla="val 523156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36" name="Straight Connector 235"/>
              <p:cNvCxnSpPr>
                <a:stCxn id="235" idx="0"/>
              </p:cNvCxnSpPr>
              <p:nvPr/>
            </p:nvCxnSpPr>
            <p:spPr>
              <a:xfrm rot="21341788">
                <a:off x="3673803" y="2214809"/>
                <a:ext cx="153929" cy="925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5141788" flipH="1" flipV="1">
                <a:off x="4592380" y="3235410"/>
                <a:ext cx="156873" cy="152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flipV="1">
                <a:off x="4659894" y="3287141"/>
                <a:ext cx="163271" cy="16326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>
                <a:endCxn id="234" idx="2"/>
              </p:cNvCxnSpPr>
              <p:nvPr/>
            </p:nvCxnSpPr>
            <p:spPr>
              <a:xfrm rot="21341788">
                <a:off x="4824052" y="3273549"/>
                <a:ext cx="149798" cy="7213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4" name="Freeform 403"/>
              <p:cNvSpPr/>
              <p:nvPr/>
            </p:nvSpPr>
            <p:spPr>
              <a:xfrm rot="17738478">
                <a:off x="4937644" y="2054017"/>
                <a:ext cx="136291" cy="2110595"/>
              </a:xfrm>
              <a:custGeom>
                <a:avLst/>
                <a:gdLst>
                  <a:gd name="connsiteX0" fmla="*/ 44014 w 164726"/>
                  <a:gd name="connsiteY0" fmla="*/ 0 h 1833562"/>
                  <a:gd name="connsiteX1" fmla="*/ 82114 w 164726"/>
                  <a:gd name="connsiteY1" fmla="*/ 9525 h 1833562"/>
                  <a:gd name="connsiteX2" fmla="*/ 91639 w 164726"/>
                  <a:gd name="connsiteY2" fmla="*/ 23812 h 1833562"/>
                  <a:gd name="connsiteX3" fmla="*/ 101164 w 164726"/>
                  <a:gd name="connsiteY3" fmla="*/ 61912 h 1833562"/>
                  <a:gd name="connsiteX4" fmla="*/ 96401 w 164726"/>
                  <a:gd name="connsiteY4" fmla="*/ 119062 h 1833562"/>
                  <a:gd name="connsiteX5" fmla="*/ 91639 w 164726"/>
                  <a:gd name="connsiteY5" fmla="*/ 738187 h 1833562"/>
                  <a:gd name="connsiteX6" fmla="*/ 101164 w 164726"/>
                  <a:gd name="connsiteY6" fmla="*/ 1052512 h 1833562"/>
                  <a:gd name="connsiteX7" fmla="*/ 105926 w 164726"/>
                  <a:gd name="connsiteY7" fmla="*/ 1114425 h 1833562"/>
                  <a:gd name="connsiteX8" fmla="*/ 115451 w 164726"/>
                  <a:gd name="connsiteY8" fmla="*/ 1152525 h 1833562"/>
                  <a:gd name="connsiteX9" fmla="*/ 120214 w 164726"/>
                  <a:gd name="connsiteY9" fmla="*/ 1247775 h 1833562"/>
                  <a:gd name="connsiteX10" fmla="*/ 124976 w 164726"/>
                  <a:gd name="connsiteY10" fmla="*/ 1266825 h 1833562"/>
                  <a:gd name="connsiteX11" fmla="*/ 129739 w 164726"/>
                  <a:gd name="connsiteY11" fmla="*/ 1290637 h 1833562"/>
                  <a:gd name="connsiteX12" fmla="*/ 139264 w 164726"/>
                  <a:gd name="connsiteY12" fmla="*/ 1371600 h 1833562"/>
                  <a:gd name="connsiteX13" fmla="*/ 144026 w 164726"/>
                  <a:gd name="connsiteY13" fmla="*/ 1385887 h 1833562"/>
                  <a:gd name="connsiteX14" fmla="*/ 148789 w 164726"/>
                  <a:gd name="connsiteY14" fmla="*/ 1433512 h 1833562"/>
                  <a:gd name="connsiteX15" fmla="*/ 153551 w 164726"/>
                  <a:gd name="connsiteY15" fmla="*/ 1447800 h 1833562"/>
                  <a:gd name="connsiteX16" fmla="*/ 163076 w 164726"/>
                  <a:gd name="connsiteY16" fmla="*/ 1490662 h 1833562"/>
                  <a:gd name="connsiteX17" fmla="*/ 158314 w 164726"/>
                  <a:gd name="connsiteY17" fmla="*/ 1628775 h 1833562"/>
                  <a:gd name="connsiteX18" fmla="*/ 148789 w 164726"/>
                  <a:gd name="connsiteY18" fmla="*/ 1685925 h 1833562"/>
                  <a:gd name="connsiteX19" fmla="*/ 134501 w 164726"/>
                  <a:gd name="connsiteY19" fmla="*/ 1733550 h 1833562"/>
                  <a:gd name="connsiteX20" fmla="*/ 124976 w 164726"/>
                  <a:gd name="connsiteY20" fmla="*/ 1752600 h 1833562"/>
                  <a:gd name="connsiteX21" fmla="*/ 110689 w 164726"/>
                  <a:gd name="connsiteY21" fmla="*/ 1790700 h 1833562"/>
                  <a:gd name="connsiteX22" fmla="*/ 82114 w 164726"/>
                  <a:gd name="connsiteY22" fmla="*/ 1809750 h 1833562"/>
                  <a:gd name="connsiteX23" fmla="*/ 67826 w 164726"/>
                  <a:gd name="connsiteY23" fmla="*/ 1819275 h 1833562"/>
                  <a:gd name="connsiteX24" fmla="*/ 53539 w 164726"/>
                  <a:gd name="connsiteY24" fmla="*/ 1833562 h 1833562"/>
                  <a:gd name="connsiteX25" fmla="*/ 39251 w 164726"/>
                  <a:gd name="connsiteY25" fmla="*/ 1323975 h 1833562"/>
                  <a:gd name="connsiteX26" fmla="*/ 29726 w 164726"/>
                  <a:gd name="connsiteY26" fmla="*/ 1266825 h 1833562"/>
                  <a:gd name="connsiteX27" fmla="*/ 24964 w 164726"/>
                  <a:gd name="connsiteY27" fmla="*/ 523875 h 1833562"/>
                  <a:gd name="connsiteX28" fmla="*/ 20201 w 164726"/>
                  <a:gd name="connsiteY28" fmla="*/ 500062 h 1833562"/>
                  <a:gd name="connsiteX29" fmla="*/ 15439 w 164726"/>
                  <a:gd name="connsiteY29" fmla="*/ 228600 h 1833562"/>
                  <a:gd name="connsiteX30" fmla="*/ 5914 w 164726"/>
                  <a:gd name="connsiteY30" fmla="*/ 166687 h 1833562"/>
                  <a:gd name="connsiteX31" fmla="*/ 10676 w 164726"/>
                  <a:gd name="connsiteY31" fmla="*/ 61912 h 1833562"/>
                  <a:gd name="connsiteX32" fmla="*/ 15439 w 164726"/>
                  <a:gd name="connsiteY32" fmla="*/ 47625 h 1833562"/>
                  <a:gd name="connsiteX33" fmla="*/ 24964 w 164726"/>
                  <a:gd name="connsiteY33" fmla="*/ 33337 h 1833562"/>
                  <a:gd name="connsiteX34" fmla="*/ 44014 w 164726"/>
                  <a:gd name="connsiteY34" fmla="*/ 0 h 1833562"/>
                  <a:gd name="connsiteX0" fmla="*/ 44014 w 164726"/>
                  <a:gd name="connsiteY0" fmla="*/ 0 h 1914524"/>
                  <a:gd name="connsiteX1" fmla="*/ 82114 w 164726"/>
                  <a:gd name="connsiteY1" fmla="*/ 9525 h 1914524"/>
                  <a:gd name="connsiteX2" fmla="*/ 91639 w 164726"/>
                  <a:gd name="connsiteY2" fmla="*/ 23812 h 1914524"/>
                  <a:gd name="connsiteX3" fmla="*/ 101164 w 164726"/>
                  <a:gd name="connsiteY3" fmla="*/ 61912 h 1914524"/>
                  <a:gd name="connsiteX4" fmla="*/ 96401 w 164726"/>
                  <a:gd name="connsiteY4" fmla="*/ 119062 h 1914524"/>
                  <a:gd name="connsiteX5" fmla="*/ 91639 w 164726"/>
                  <a:gd name="connsiteY5" fmla="*/ 738187 h 1914524"/>
                  <a:gd name="connsiteX6" fmla="*/ 101164 w 164726"/>
                  <a:gd name="connsiteY6" fmla="*/ 1052512 h 1914524"/>
                  <a:gd name="connsiteX7" fmla="*/ 105926 w 164726"/>
                  <a:gd name="connsiteY7" fmla="*/ 1114425 h 1914524"/>
                  <a:gd name="connsiteX8" fmla="*/ 115451 w 164726"/>
                  <a:gd name="connsiteY8" fmla="*/ 1152525 h 1914524"/>
                  <a:gd name="connsiteX9" fmla="*/ 120214 w 164726"/>
                  <a:gd name="connsiteY9" fmla="*/ 1247775 h 1914524"/>
                  <a:gd name="connsiteX10" fmla="*/ 124976 w 164726"/>
                  <a:gd name="connsiteY10" fmla="*/ 1266825 h 1914524"/>
                  <a:gd name="connsiteX11" fmla="*/ 129739 w 164726"/>
                  <a:gd name="connsiteY11" fmla="*/ 1290637 h 1914524"/>
                  <a:gd name="connsiteX12" fmla="*/ 139264 w 164726"/>
                  <a:gd name="connsiteY12" fmla="*/ 1371600 h 1914524"/>
                  <a:gd name="connsiteX13" fmla="*/ 144026 w 164726"/>
                  <a:gd name="connsiteY13" fmla="*/ 1385887 h 1914524"/>
                  <a:gd name="connsiteX14" fmla="*/ 148789 w 164726"/>
                  <a:gd name="connsiteY14" fmla="*/ 1433512 h 1914524"/>
                  <a:gd name="connsiteX15" fmla="*/ 153551 w 164726"/>
                  <a:gd name="connsiteY15" fmla="*/ 1447800 h 1914524"/>
                  <a:gd name="connsiteX16" fmla="*/ 163076 w 164726"/>
                  <a:gd name="connsiteY16" fmla="*/ 1490662 h 1914524"/>
                  <a:gd name="connsiteX17" fmla="*/ 158314 w 164726"/>
                  <a:gd name="connsiteY17" fmla="*/ 1628775 h 1914524"/>
                  <a:gd name="connsiteX18" fmla="*/ 148789 w 164726"/>
                  <a:gd name="connsiteY18" fmla="*/ 1685925 h 1914524"/>
                  <a:gd name="connsiteX19" fmla="*/ 134501 w 164726"/>
                  <a:gd name="connsiteY19" fmla="*/ 1733550 h 1914524"/>
                  <a:gd name="connsiteX20" fmla="*/ 124976 w 164726"/>
                  <a:gd name="connsiteY20" fmla="*/ 1752600 h 1914524"/>
                  <a:gd name="connsiteX21" fmla="*/ 110689 w 164726"/>
                  <a:gd name="connsiteY21" fmla="*/ 1790700 h 1914524"/>
                  <a:gd name="connsiteX22" fmla="*/ 82114 w 164726"/>
                  <a:gd name="connsiteY22" fmla="*/ 1809750 h 1914524"/>
                  <a:gd name="connsiteX23" fmla="*/ 53539 w 164726"/>
                  <a:gd name="connsiteY23" fmla="*/ 1833562 h 1914524"/>
                  <a:gd name="connsiteX24" fmla="*/ 39251 w 164726"/>
                  <a:gd name="connsiteY24" fmla="*/ 1323975 h 1914524"/>
                  <a:gd name="connsiteX25" fmla="*/ 29726 w 164726"/>
                  <a:gd name="connsiteY25" fmla="*/ 1266825 h 1914524"/>
                  <a:gd name="connsiteX26" fmla="*/ 24964 w 164726"/>
                  <a:gd name="connsiteY26" fmla="*/ 523875 h 1914524"/>
                  <a:gd name="connsiteX27" fmla="*/ 20201 w 164726"/>
                  <a:gd name="connsiteY27" fmla="*/ 500062 h 1914524"/>
                  <a:gd name="connsiteX28" fmla="*/ 15439 w 164726"/>
                  <a:gd name="connsiteY28" fmla="*/ 228600 h 1914524"/>
                  <a:gd name="connsiteX29" fmla="*/ 5914 w 164726"/>
                  <a:gd name="connsiteY29" fmla="*/ 166687 h 1914524"/>
                  <a:gd name="connsiteX30" fmla="*/ 10676 w 164726"/>
                  <a:gd name="connsiteY30" fmla="*/ 61912 h 1914524"/>
                  <a:gd name="connsiteX31" fmla="*/ 15439 w 164726"/>
                  <a:gd name="connsiteY31" fmla="*/ 47625 h 1914524"/>
                  <a:gd name="connsiteX32" fmla="*/ 24964 w 164726"/>
                  <a:gd name="connsiteY32" fmla="*/ 33337 h 1914524"/>
                  <a:gd name="connsiteX33" fmla="*/ 44014 w 164726"/>
                  <a:gd name="connsiteY33" fmla="*/ 0 h 1914524"/>
                  <a:gd name="connsiteX0" fmla="*/ 44014 w 164726"/>
                  <a:gd name="connsiteY0" fmla="*/ 0 h 1914524"/>
                  <a:gd name="connsiteX1" fmla="*/ 82114 w 164726"/>
                  <a:gd name="connsiteY1" fmla="*/ 9525 h 1914524"/>
                  <a:gd name="connsiteX2" fmla="*/ 91639 w 164726"/>
                  <a:gd name="connsiteY2" fmla="*/ 23812 h 1914524"/>
                  <a:gd name="connsiteX3" fmla="*/ 101164 w 164726"/>
                  <a:gd name="connsiteY3" fmla="*/ 61912 h 1914524"/>
                  <a:gd name="connsiteX4" fmla="*/ 96401 w 164726"/>
                  <a:gd name="connsiteY4" fmla="*/ 119062 h 1914524"/>
                  <a:gd name="connsiteX5" fmla="*/ 91639 w 164726"/>
                  <a:gd name="connsiteY5" fmla="*/ 738187 h 1914524"/>
                  <a:gd name="connsiteX6" fmla="*/ 101164 w 164726"/>
                  <a:gd name="connsiteY6" fmla="*/ 1052512 h 1914524"/>
                  <a:gd name="connsiteX7" fmla="*/ 105926 w 164726"/>
                  <a:gd name="connsiteY7" fmla="*/ 1114425 h 1914524"/>
                  <a:gd name="connsiteX8" fmla="*/ 115451 w 164726"/>
                  <a:gd name="connsiteY8" fmla="*/ 1152525 h 1914524"/>
                  <a:gd name="connsiteX9" fmla="*/ 120214 w 164726"/>
                  <a:gd name="connsiteY9" fmla="*/ 1247775 h 1914524"/>
                  <a:gd name="connsiteX10" fmla="*/ 124976 w 164726"/>
                  <a:gd name="connsiteY10" fmla="*/ 1266825 h 1914524"/>
                  <a:gd name="connsiteX11" fmla="*/ 129739 w 164726"/>
                  <a:gd name="connsiteY11" fmla="*/ 1290637 h 1914524"/>
                  <a:gd name="connsiteX12" fmla="*/ 139264 w 164726"/>
                  <a:gd name="connsiteY12" fmla="*/ 1371600 h 1914524"/>
                  <a:gd name="connsiteX13" fmla="*/ 144026 w 164726"/>
                  <a:gd name="connsiteY13" fmla="*/ 1385887 h 1914524"/>
                  <a:gd name="connsiteX14" fmla="*/ 148789 w 164726"/>
                  <a:gd name="connsiteY14" fmla="*/ 1433512 h 1914524"/>
                  <a:gd name="connsiteX15" fmla="*/ 153551 w 164726"/>
                  <a:gd name="connsiteY15" fmla="*/ 1447800 h 1914524"/>
                  <a:gd name="connsiteX16" fmla="*/ 163076 w 164726"/>
                  <a:gd name="connsiteY16" fmla="*/ 1490662 h 1914524"/>
                  <a:gd name="connsiteX17" fmla="*/ 158314 w 164726"/>
                  <a:gd name="connsiteY17" fmla="*/ 1628775 h 1914524"/>
                  <a:gd name="connsiteX18" fmla="*/ 148789 w 164726"/>
                  <a:gd name="connsiteY18" fmla="*/ 1685925 h 1914524"/>
                  <a:gd name="connsiteX19" fmla="*/ 134501 w 164726"/>
                  <a:gd name="connsiteY19" fmla="*/ 1733550 h 1914524"/>
                  <a:gd name="connsiteX20" fmla="*/ 124976 w 164726"/>
                  <a:gd name="connsiteY20" fmla="*/ 1752600 h 1914524"/>
                  <a:gd name="connsiteX21" fmla="*/ 82114 w 164726"/>
                  <a:gd name="connsiteY21" fmla="*/ 1809750 h 1914524"/>
                  <a:gd name="connsiteX22" fmla="*/ 53539 w 164726"/>
                  <a:gd name="connsiteY22" fmla="*/ 1833562 h 1914524"/>
                  <a:gd name="connsiteX23" fmla="*/ 39251 w 164726"/>
                  <a:gd name="connsiteY23" fmla="*/ 1323975 h 1914524"/>
                  <a:gd name="connsiteX24" fmla="*/ 29726 w 164726"/>
                  <a:gd name="connsiteY24" fmla="*/ 1266825 h 1914524"/>
                  <a:gd name="connsiteX25" fmla="*/ 24964 w 164726"/>
                  <a:gd name="connsiteY25" fmla="*/ 523875 h 1914524"/>
                  <a:gd name="connsiteX26" fmla="*/ 20201 w 164726"/>
                  <a:gd name="connsiteY26" fmla="*/ 500062 h 1914524"/>
                  <a:gd name="connsiteX27" fmla="*/ 15439 w 164726"/>
                  <a:gd name="connsiteY27" fmla="*/ 228600 h 1914524"/>
                  <a:gd name="connsiteX28" fmla="*/ 5914 w 164726"/>
                  <a:gd name="connsiteY28" fmla="*/ 166687 h 1914524"/>
                  <a:gd name="connsiteX29" fmla="*/ 10676 w 164726"/>
                  <a:gd name="connsiteY29" fmla="*/ 61912 h 1914524"/>
                  <a:gd name="connsiteX30" fmla="*/ 15439 w 164726"/>
                  <a:gd name="connsiteY30" fmla="*/ 47625 h 1914524"/>
                  <a:gd name="connsiteX31" fmla="*/ 24964 w 164726"/>
                  <a:gd name="connsiteY31" fmla="*/ 33337 h 1914524"/>
                  <a:gd name="connsiteX32" fmla="*/ 44014 w 164726"/>
                  <a:gd name="connsiteY32" fmla="*/ 0 h 1914524"/>
                  <a:gd name="connsiteX0" fmla="*/ 44014 w 164726"/>
                  <a:gd name="connsiteY0" fmla="*/ 0 h 1905000"/>
                  <a:gd name="connsiteX1" fmla="*/ 82114 w 164726"/>
                  <a:gd name="connsiteY1" fmla="*/ 9525 h 1905000"/>
                  <a:gd name="connsiteX2" fmla="*/ 91639 w 164726"/>
                  <a:gd name="connsiteY2" fmla="*/ 23812 h 1905000"/>
                  <a:gd name="connsiteX3" fmla="*/ 101164 w 164726"/>
                  <a:gd name="connsiteY3" fmla="*/ 61912 h 1905000"/>
                  <a:gd name="connsiteX4" fmla="*/ 96401 w 164726"/>
                  <a:gd name="connsiteY4" fmla="*/ 119062 h 1905000"/>
                  <a:gd name="connsiteX5" fmla="*/ 91639 w 164726"/>
                  <a:gd name="connsiteY5" fmla="*/ 738187 h 1905000"/>
                  <a:gd name="connsiteX6" fmla="*/ 101164 w 164726"/>
                  <a:gd name="connsiteY6" fmla="*/ 1052512 h 1905000"/>
                  <a:gd name="connsiteX7" fmla="*/ 105926 w 164726"/>
                  <a:gd name="connsiteY7" fmla="*/ 1114425 h 1905000"/>
                  <a:gd name="connsiteX8" fmla="*/ 115451 w 164726"/>
                  <a:gd name="connsiteY8" fmla="*/ 1152525 h 1905000"/>
                  <a:gd name="connsiteX9" fmla="*/ 120214 w 164726"/>
                  <a:gd name="connsiteY9" fmla="*/ 1247775 h 1905000"/>
                  <a:gd name="connsiteX10" fmla="*/ 124976 w 164726"/>
                  <a:gd name="connsiteY10" fmla="*/ 1266825 h 1905000"/>
                  <a:gd name="connsiteX11" fmla="*/ 129739 w 164726"/>
                  <a:gd name="connsiteY11" fmla="*/ 1290637 h 1905000"/>
                  <a:gd name="connsiteX12" fmla="*/ 139264 w 164726"/>
                  <a:gd name="connsiteY12" fmla="*/ 1371600 h 1905000"/>
                  <a:gd name="connsiteX13" fmla="*/ 144026 w 164726"/>
                  <a:gd name="connsiteY13" fmla="*/ 1385887 h 1905000"/>
                  <a:gd name="connsiteX14" fmla="*/ 148789 w 164726"/>
                  <a:gd name="connsiteY14" fmla="*/ 1433512 h 1905000"/>
                  <a:gd name="connsiteX15" fmla="*/ 153551 w 164726"/>
                  <a:gd name="connsiteY15" fmla="*/ 1447800 h 1905000"/>
                  <a:gd name="connsiteX16" fmla="*/ 163076 w 164726"/>
                  <a:gd name="connsiteY16" fmla="*/ 1490662 h 1905000"/>
                  <a:gd name="connsiteX17" fmla="*/ 158314 w 164726"/>
                  <a:gd name="connsiteY17" fmla="*/ 1628775 h 1905000"/>
                  <a:gd name="connsiteX18" fmla="*/ 148789 w 164726"/>
                  <a:gd name="connsiteY18" fmla="*/ 1685925 h 1905000"/>
                  <a:gd name="connsiteX19" fmla="*/ 134501 w 164726"/>
                  <a:gd name="connsiteY19" fmla="*/ 1733550 h 1905000"/>
                  <a:gd name="connsiteX20" fmla="*/ 124976 w 164726"/>
                  <a:gd name="connsiteY20" fmla="*/ 1752600 h 1905000"/>
                  <a:gd name="connsiteX21" fmla="*/ 53539 w 164726"/>
                  <a:gd name="connsiteY21" fmla="*/ 1833562 h 1905000"/>
                  <a:gd name="connsiteX22" fmla="*/ 39251 w 164726"/>
                  <a:gd name="connsiteY22" fmla="*/ 1323975 h 1905000"/>
                  <a:gd name="connsiteX23" fmla="*/ 29726 w 164726"/>
                  <a:gd name="connsiteY23" fmla="*/ 1266825 h 1905000"/>
                  <a:gd name="connsiteX24" fmla="*/ 24964 w 164726"/>
                  <a:gd name="connsiteY24" fmla="*/ 523875 h 1905000"/>
                  <a:gd name="connsiteX25" fmla="*/ 20201 w 164726"/>
                  <a:gd name="connsiteY25" fmla="*/ 500062 h 1905000"/>
                  <a:gd name="connsiteX26" fmla="*/ 15439 w 164726"/>
                  <a:gd name="connsiteY26" fmla="*/ 228600 h 1905000"/>
                  <a:gd name="connsiteX27" fmla="*/ 5914 w 164726"/>
                  <a:gd name="connsiteY27" fmla="*/ 166687 h 1905000"/>
                  <a:gd name="connsiteX28" fmla="*/ 10676 w 164726"/>
                  <a:gd name="connsiteY28" fmla="*/ 61912 h 1905000"/>
                  <a:gd name="connsiteX29" fmla="*/ 15439 w 164726"/>
                  <a:gd name="connsiteY29" fmla="*/ 47625 h 1905000"/>
                  <a:gd name="connsiteX30" fmla="*/ 24964 w 164726"/>
                  <a:gd name="connsiteY30" fmla="*/ 33337 h 1905000"/>
                  <a:gd name="connsiteX31" fmla="*/ 44014 w 164726"/>
                  <a:gd name="connsiteY31" fmla="*/ 0 h 1905000"/>
                  <a:gd name="connsiteX0" fmla="*/ 44014 w 164726"/>
                  <a:gd name="connsiteY0" fmla="*/ 0 h 1833562"/>
                  <a:gd name="connsiteX1" fmla="*/ 82114 w 164726"/>
                  <a:gd name="connsiteY1" fmla="*/ 9525 h 1833562"/>
                  <a:gd name="connsiteX2" fmla="*/ 91639 w 164726"/>
                  <a:gd name="connsiteY2" fmla="*/ 23812 h 1833562"/>
                  <a:gd name="connsiteX3" fmla="*/ 101164 w 164726"/>
                  <a:gd name="connsiteY3" fmla="*/ 61912 h 1833562"/>
                  <a:gd name="connsiteX4" fmla="*/ 96401 w 164726"/>
                  <a:gd name="connsiteY4" fmla="*/ 119062 h 1833562"/>
                  <a:gd name="connsiteX5" fmla="*/ 91639 w 164726"/>
                  <a:gd name="connsiteY5" fmla="*/ 738187 h 1833562"/>
                  <a:gd name="connsiteX6" fmla="*/ 101164 w 164726"/>
                  <a:gd name="connsiteY6" fmla="*/ 1052512 h 1833562"/>
                  <a:gd name="connsiteX7" fmla="*/ 105926 w 164726"/>
                  <a:gd name="connsiteY7" fmla="*/ 1114425 h 1833562"/>
                  <a:gd name="connsiteX8" fmla="*/ 115451 w 164726"/>
                  <a:gd name="connsiteY8" fmla="*/ 1152525 h 1833562"/>
                  <a:gd name="connsiteX9" fmla="*/ 120214 w 164726"/>
                  <a:gd name="connsiteY9" fmla="*/ 1247775 h 1833562"/>
                  <a:gd name="connsiteX10" fmla="*/ 124976 w 164726"/>
                  <a:gd name="connsiteY10" fmla="*/ 1266825 h 1833562"/>
                  <a:gd name="connsiteX11" fmla="*/ 129739 w 164726"/>
                  <a:gd name="connsiteY11" fmla="*/ 1290637 h 1833562"/>
                  <a:gd name="connsiteX12" fmla="*/ 139264 w 164726"/>
                  <a:gd name="connsiteY12" fmla="*/ 1371600 h 1833562"/>
                  <a:gd name="connsiteX13" fmla="*/ 144026 w 164726"/>
                  <a:gd name="connsiteY13" fmla="*/ 1385887 h 1833562"/>
                  <a:gd name="connsiteX14" fmla="*/ 148789 w 164726"/>
                  <a:gd name="connsiteY14" fmla="*/ 1433512 h 1833562"/>
                  <a:gd name="connsiteX15" fmla="*/ 153551 w 164726"/>
                  <a:gd name="connsiteY15" fmla="*/ 1447800 h 1833562"/>
                  <a:gd name="connsiteX16" fmla="*/ 163076 w 164726"/>
                  <a:gd name="connsiteY16" fmla="*/ 1490662 h 1833562"/>
                  <a:gd name="connsiteX17" fmla="*/ 158314 w 164726"/>
                  <a:gd name="connsiteY17" fmla="*/ 1628775 h 1833562"/>
                  <a:gd name="connsiteX18" fmla="*/ 148789 w 164726"/>
                  <a:gd name="connsiteY18" fmla="*/ 1685925 h 1833562"/>
                  <a:gd name="connsiteX19" fmla="*/ 134501 w 164726"/>
                  <a:gd name="connsiteY19" fmla="*/ 1733550 h 1833562"/>
                  <a:gd name="connsiteX20" fmla="*/ 53539 w 164726"/>
                  <a:gd name="connsiteY20" fmla="*/ 1833562 h 1833562"/>
                  <a:gd name="connsiteX21" fmla="*/ 39251 w 164726"/>
                  <a:gd name="connsiteY21" fmla="*/ 1323975 h 1833562"/>
                  <a:gd name="connsiteX22" fmla="*/ 29726 w 164726"/>
                  <a:gd name="connsiteY22" fmla="*/ 1266825 h 1833562"/>
                  <a:gd name="connsiteX23" fmla="*/ 24964 w 164726"/>
                  <a:gd name="connsiteY23" fmla="*/ 523875 h 1833562"/>
                  <a:gd name="connsiteX24" fmla="*/ 20201 w 164726"/>
                  <a:gd name="connsiteY24" fmla="*/ 500062 h 1833562"/>
                  <a:gd name="connsiteX25" fmla="*/ 15439 w 164726"/>
                  <a:gd name="connsiteY25" fmla="*/ 228600 h 1833562"/>
                  <a:gd name="connsiteX26" fmla="*/ 5914 w 164726"/>
                  <a:gd name="connsiteY26" fmla="*/ 166687 h 1833562"/>
                  <a:gd name="connsiteX27" fmla="*/ 10676 w 164726"/>
                  <a:gd name="connsiteY27" fmla="*/ 61912 h 1833562"/>
                  <a:gd name="connsiteX28" fmla="*/ 15439 w 164726"/>
                  <a:gd name="connsiteY28" fmla="*/ 47625 h 1833562"/>
                  <a:gd name="connsiteX29" fmla="*/ 24964 w 164726"/>
                  <a:gd name="connsiteY29" fmla="*/ 33337 h 1833562"/>
                  <a:gd name="connsiteX30" fmla="*/ 44014 w 164726"/>
                  <a:gd name="connsiteY30" fmla="*/ 0 h 1833562"/>
                  <a:gd name="connsiteX0" fmla="*/ 44014 w 164726"/>
                  <a:gd name="connsiteY0" fmla="*/ 0 h 1893887"/>
                  <a:gd name="connsiteX1" fmla="*/ 82114 w 164726"/>
                  <a:gd name="connsiteY1" fmla="*/ 9525 h 1893887"/>
                  <a:gd name="connsiteX2" fmla="*/ 91639 w 164726"/>
                  <a:gd name="connsiteY2" fmla="*/ 23812 h 1893887"/>
                  <a:gd name="connsiteX3" fmla="*/ 101164 w 164726"/>
                  <a:gd name="connsiteY3" fmla="*/ 61912 h 1893887"/>
                  <a:gd name="connsiteX4" fmla="*/ 96401 w 164726"/>
                  <a:gd name="connsiteY4" fmla="*/ 119062 h 1893887"/>
                  <a:gd name="connsiteX5" fmla="*/ 91639 w 164726"/>
                  <a:gd name="connsiteY5" fmla="*/ 738187 h 1893887"/>
                  <a:gd name="connsiteX6" fmla="*/ 101164 w 164726"/>
                  <a:gd name="connsiteY6" fmla="*/ 1052512 h 1893887"/>
                  <a:gd name="connsiteX7" fmla="*/ 105926 w 164726"/>
                  <a:gd name="connsiteY7" fmla="*/ 1114425 h 1893887"/>
                  <a:gd name="connsiteX8" fmla="*/ 115451 w 164726"/>
                  <a:gd name="connsiteY8" fmla="*/ 1152525 h 1893887"/>
                  <a:gd name="connsiteX9" fmla="*/ 120214 w 164726"/>
                  <a:gd name="connsiteY9" fmla="*/ 1247775 h 1893887"/>
                  <a:gd name="connsiteX10" fmla="*/ 124976 w 164726"/>
                  <a:gd name="connsiteY10" fmla="*/ 1266825 h 1893887"/>
                  <a:gd name="connsiteX11" fmla="*/ 129739 w 164726"/>
                  <a:gd name="connsiteY11" fmla="*/ 1290637 h 1893887"/>
                  <a:gd name="connsiteX12" fmla="*/ 139264 w 164726"/>
                  <a:gd name="connsiteY12" fmla="*/ 1371600 h 1893887"/>
                  <a:gd name="connsiteX13" fmla="*/ 144026 w 164726"/>
                  <a:gd name="connsiteY13" fmla="*/ 1385887 h 1893887"/>
                  <a:gd name="connsiteX14" fmla="*/ 148789 w 164726"/>
                  <a:gd name="connsiteY14" fmla="*/ 1433512 h 1893887"/>
                  <a:gd name="connsiteX15" fmla="*/ 153551 w 164726"/>
                  <a:gd name="connsiteY15" fmla="*/ 1447800 h 1893887"/>
                  <a:gd name="connsiteX16" fmla="*/ 163076 w 164726"/>
                  <a:gd name="connsiteY16" fmla="*/ 1490662 h 1893887"/>
                  <a:gd name="connsiteX17" fmla="*/ 158314 w 164726"/>
                  <a:gd name="connsiteY17" fmla="*/ 1628775 h 1893887"/>
                  <a:gd name="connsiteX18" fmla="*/ 148789 w 164726"/>
                  <a:gd name="connsiteY18" fmla="*/ 1685925 h 1893887"/>
                  <a:gd name="connsiteX19" fmla="*/ 53539 w 164726"/>
                  <a:gd name="connsiteY19" fmla="*/ 1833562 h 1893887"/>
                  <a:gd name="connsiteX20" fmla="*/ 39251 w 164726"/>
                  <a:gd name="connsiteY20" fmla="*/ 1323975 h 1893887"/>
                  <a:gd name="connsiteX21" fmla="*/ 29726 w 164726"/>
                  <a:gd name="connsiteY21" fmla="*/ 1266825 h 1893887"/>
                  <a:gd name="connsiteX22" fmla="*/ 24964 w 164726"/>
                  <a:gd name="connsiteY22" fmla="*/ 523875 h 1893887"/>
                  <a:gd name="connsiteX23" fmla="*/ 20201 w 164726"/>
                  <a:gd name="connsiteY23" fmla="*/ 500062 h 1893887"/>
                  <a:gd name="connsiteX24" fmla="*/ 15439 w 164726"/>
                  <a:gd name="connsiteY24" fmla="*/ 228600 h 1893887"/>
                  <a:gd name="connsiteX25" fmla="*/ 5914 w 164726"/>
                  <a:gd name="connsiteY25" fmla="*/ 166687 h 1893887"/>
                  <a:gd name="connsiteX26" fmla="*/ 10676 w 164726"/>
                  <a:gd name="connsiteY26" fmla="*/ 61912 h 1893887"/>
                  <a:gd name="connsiteX27" fmla="*/ 15439 w 164726"/>
                  <a:gd name="connsiteY27" fmla="*/ 47625 h 1893887"/>
                  <a:gd name="connsiteX28" fmla="*/ 24964 w 164726"/>
                  <a:gd name="connsiteY28" fmla="*/ 33337 h 1893887"/>
                  <a:gd name="connsiteX29" fmla="*/ 44014 w 164726"/>
                  <a:gd name="connsiteY29" fmla="*/ 0 h 1893887"/>
                  <a:gd name="connsiteX0" fmla="*/ 44014 w 164726"/>
                  <a:gd name="connsiteY0" fmla="*/ 0 h 1884362"/>
                  <a:gd name="connsiteX1" fmla="*/ 82114 w 164726"/>
                  <a:gd name="connsiteY1" fmla="*/ 9525 h 1884362"/>
                  <a:gd name="connsiteX2" fmla="*/ 91639 w 164726"/>
                  <a:gd name="connsiteY2" fmla="*/ 23812 h 1884362"/>
                  <a:gd name="connsiteX3" fmla="*/ 101164 w 164726"/>
                  <a:gd name="connsiteY3" fmla="*/ 61912 h 1884362"/>
                  <a:gd name="connsiteX4" fmla="*/ 96401 w 164726"/>
                  <a:gd name="connsiteY4" fmla="*/ 119062 h 1884362"/>
                  <a:gd name="connsiteX5" fmla="*/ 91639 w 164726"/>
                  <a:gd name="connsiteY5" fmla="*/ 738187 h 1884362"/>
                  <a:gd name="connsiteX6" fmla="*/ 101164 w 164726"/>
                  <a:gd name="connsiteY6" fmla="*/ 1052512 h 1884362"/>
                  <a:gd name="connsiteX7" fmla="*/ 105926 w 164726"/>
                  <a:gd name="connsiteY7" fmla="*/ 1114425 h 1884362"/>
                  <a:gd name="connsiteX8" fmla="*/ 115451 w 164726"/>
                  <a:gd name="connsiteY8" fmla="*/ 1152525 h 1884362"/>
                  <a:gd name="connsiteX9" fmla="*/ 120214 w 164726"/>
                  <a:gd name="connsiteY9" fmla="*/ 1247775 h 1884362"/>
                  <a:gd name="connsiteX10" fmla="*/ 124976 w 164726"/>
                  <a:gd name="connsiteY10" fmla="*/ 1266825 h 1884362"/>
                  <a:gd name="connsiteX11" fmla="*/ 129739 w 164726"/>
                  <a:gd name="connsiteY11" fmla="*/ 1290637 h 1884362"/>
                  <a:gd name="connsiteX12" fmla="*/ 139264 w 164726"/>
                  <a:gd name="connsiteY12" fmla="*/ 1371600 h 1884362"/>
                  <a:gd name="connsiteX13" fmla="*/ 144026 w 164726"/>
                  <a:gd name="connsiteY13" fmla="*/ 1385887 h 1884362"/>
                  <a:gd name="connsiteX14" fmla="*/ 148789 w 164726"/>
                  <a:gd name="connsiteY14" fmla="*/ 1433512 h 1884362"/>
                  <a:gd name="connsiteX15" fmla="*/ 153551 w 164726"/>
                  <a:gd name="connsiteY15" fmla="*/ 1447800 h 1884362"/>
                  <a:gd name="connsiteX16" fmla="*/ 163076 w 164726"/>
                  <a:gd name="connsiteY16" fmla="*/ 1490662 h 1884362"/>
                  <a:gd name="connsiteX17" fmla="*/ 158314 w 164726"/>
                  <a:gd name="connsiteY17" fmla="*/ 1628775 h 1884362"/>
                  <a:gd name="connsiteX18" fmla="*/ 53539 w 164726"/>
                  <a:gd name="connsiteY18" fmla="*/ 1833562 h 1884362"/>
                  <a:gd name="connsiteX19" fmla="*/ 39251 w 164726"/>
                  <a:gd name="connsiteY19" fmla="*/ 1323975 h 1884362"/>
                  <a:gd name="connsiteX20" fmla="*/ 29726 w 164726"/>
                  <a:gd name="connsiteY20" fmla="*/ 1266825 h 1884362"/>
                  <a:gd name="connsiteX21" fmla="*/ 24964 w 164726"/>
                  <a:gd name="connsiteY21" fmla="*/ 523875 h 1884362"/>
                  <a:gd name="connsiteX22" fmla="*/ 20201 w 164726"/>
                  <a:gd name="connsiteY22" fmla="*/ 500062 h 1884362"/>
                  <a:gd name="connsiteX23" fmla="*/ 15439 w 164726"/>
                  <a:gd name="connsiteY23" fmla="*/ 228600 h 1884362"/>
                  <a:gd name="connsiteX24" fmla="*/ 5914 w 164726"/>
                  <a:gd name="connsiteY24" fmla="*/ 166687 h 1884362"/>
                  <a:gd name="connsiteX25" fmla="*/ 10676 w 164726"/>
                  <a:gd name="connsiteY25" fmla="*/ 61912 h 1884362"/>
                  <a:gd name="connsiteX26" fmla="*/ 15439 w 164726"/>
                  <a:gd name="connsiteY26" fmla="*/ 47625 h 1884362"/>
                  <a:gd name="connsiteX27" fmla="*/ 24964 w 164726"/>
                  <a:gd name="connsiteY27" fmla="*/ 33337 h 1884362"/>
                  <a:gd name="connsiteX28" fmla="*/ 44014 w 164726"/>
                  <a:gd name="connsiteY28" fmla="*/ 0 h 1884362"/>
                  <a:gd name="connsiteX0" fmla="*/ 44014 w 164726"/>
                  <a:gd name="connsiteY0" fmla="*/ 0 h 1861343"/>
                  <a:gd name="connsiteX1" fmla="*/ 82114 w 164726"/>
                  <a:gd name="connsiteY1" fmla="*/ 9525 h 1861343"/>
                  <a:gd name="connsiteX2" fmla="*/ 91639 w 164726"/>
                  <a:gd name="connsiteY2" fmla="*/ 23812 h 1861343"/>
                  <a:gd name="connsiteX3" fmla="*/ 101164 w 164726"/>
                  <a:gd name="connsiteY3" fmla="*/ 61912 h 1861343"/>
                  <a:gd name="connsiteX4" fmla="*/ 96401 w 164726"/>
                  <a:gd name="connsiteY4" fmla="*/ 119062 h 1861343"/>
                  <a:gd name="connsiteX5" fmla="*/ 91639 w 164726"/>
                  <a:gd name="connsiteY5" fmla="*/ 738187 h 1861343"/>
                  <a:gd name="connsiteX6" fmla="*/ 101164 w 164726"/>
                  <a:gd name="connsiteY6" fmla="*/ 1052512 h 1861343"/>
                  <a:gd name="connsiteX7" fmla="*/ 105926 w 164726"/>
                  <a:gd name="connsiteY7" fmla="*/ 1114425 h 1861343"/>
                  <a:gd name="connsiteX8" fmla="*/ 115451 w 164726"/>
                  <a:gd name="connsiteY8" fmla="*/ 1152525 h 1861343"/>
                  <a:gd name="connsiteX9" fmla="*/ 120214 w 164726"/>
                  <a:gd name="connsiteY9" fmla="*/ 1247775 h 1861343"/>
                  <a:gd name="connsiteX10" fmla="*/ 124976 w 164726"/>
                  <a:gd name="connsiteY10" fmla="*/ 1266825 h 1861343"/>
                  <a:gd name="connsiteX11" fmla="*/ 129739 w 164726"/>
                  <a:gd name="connsiteY11" fmla="*/ 1290637 h 1861343"/>
                  <a:gd name="connsiteX12" fmla="*/ 139264 w 164726"/>
                  <a:gd name="connsiteY12" fmla="*/ 1371600 h 1861343"/>
                  <a:gd name="connsiteX13" fmla="*/ 144026 w 164726"/>
                  <a:gd name="connsiteY13" fmla="*/ 1385887 h 1861343"/>
                  <a:gd name="connsiteX14" fmla="*/ 148789 w 164726"/>
                  <a:gd name="connsiteY14" fmla="*/ 1433512 h 1861343"/>
                  <a:gd name="connsiteX15" fmla="*/ 153551 w 164726"/>
                  <a:gd name="connsiteY15" fmla="*/ 1447800 h 1861343"/>
                  <a:gd name="connsiteX16" fmla="*/ 163076 w 164726"/>
                  <a:gd name="connsiteY16" fmla="*/ 1490662 h 1861343"/>
                  <a:gd name="connsiteX17" fmla="*/ 53539 w 164726"/>
                  <a:gd name="connsiteY17" fmla="*/ 1833562 h 1861343"/>
                  <a:gd name="connsiteX18" fmla="*/ 39251 w 164726"/>
                  <a:gd name="connsiteY18" fmla="*/ 1323975 h 1861343"/>
                  <a:gd name="connsiteX19" fmla="*/ 29726 w 164726"/>
                  <a:gd name="connsiteY19" fmla="*/ 1266825 h 1861343"/>
                  <a:gd name="connsiteX20" fmla="*/ 24964 w 164726"/>
                  <a:gd name="connsiteY20" fmla="*/ 523875 h 1861343"/>
                  <a:gd name="connsiteX21" fmla="*/ 20201 w 164726"/>
                  <a:gd name="connsiteY21" fmla="*/ 500062 h 1861343"/>
                  <a:gd name="connsiteX22" fmla="*/ 15439 w 164726"/>
                  <a:gd name="connsiteY22" fmla="*/ 228600 h 1861343"/>
                  <a:gd name="connsiteX23" fmla="*/ 5914 w 164726"/>
                  <a:gd name="connsiteY23" fmla="*/ 166687 h 1861343"/>
                  <a:gd name="connsiteX24" fmla="*/ 10676 w 164726"/>
                  <a:gd name="connsiteY24" fmla="*/ 61912 h 1861343"/>
                  <a:gd name="connsiteX25" fmla="*/ 15439 w 164726"/>
                  <a:gd name="connsiteY25" fmla="*/ 47625 h 1861343"/>
                  <a:gd name="connsiteX26" fmla="*/ 24964 w 164726"/>
                  <a:gd name="connsiteY26" fmla="*/ 33337 h 1861343"/>
                  <a:gd name="connsiteX27" fmla="*/ 44014 w 164726"/>
                  <a:gd name="connsiteY27" fmla="*/ 0 h 1861343"/>
                  <a:gd name="connsiteX0" fmla="*/ 44014 w 153551"/>
                  <a:gd name="connsiteY0" fmla="*/ 0 h 1854199"/>
                  <a:gd name="connsiteX1" fmla="*/ 82114 w 153551"/>
                  <a:gd name="connsiteY1" fmla="*/ 9525 h 1854199"/>
                  <a:gd name="connsiteX2" fmla="*/ 91639 w 153551"/>
                  <a:gd name="connsiteY2" fmla="*/ 23812 h 1854199"/>
                  <a:gd name="connsiteX3" fmla="*/ 101164 w 153551"/>
                  <a:gd name="connsiteY3" fmla="*/ 61912 h 1854199"/>
                  <a:gd name="connsiteX4" fmla="*/ 96401 w 153551"/>
                  <a:gd name="connsiteY4" fmla="*/ 119062 h 1854199"/>
                  <a:gd name="connsiteX5" fmla="*/ 91639 w 153551"/>
                  <a:gd name="connsiteY5" fmla="*/ 738187 h 1854199"/>
                  <a:gd name="connsiteX6" fmla="*/ 101164 w 153551"/>
                  <a:gd name="connsiteY6" fmla="*/ 1052512 h 1854199"/>
                  <a:gd name="connsiteX7" fmla="*/ 105926 w 153551"/>
                  <a:gd name="connsiteY7" fmla="*/ 1114425 h 1854199"/>
                  <a:gd name="connsiteX8" fmla="*/ 115451 w 153551"/>
                  <a:gd name="connsiteY8" fmla="*/ 1152525 h 1854199"/>
                  <a:gd name="connsiteX9" fmla="*/ 120214 w 153551"/>
                  <a:gd name="connsiteY9" fmla="*/ 1247775 h 1854199"/>
                  <a:gd name="connsiteX10" fmla="*/ 124976 w 153551"/>
                  <a:gd name="connsiteY10" fmla="*/ 1266825 h 1854199"/>
                  <a:gd name="connsiteX11" fmla="*/ 129739 w 153551"/>
                  <a:gd name="connsiteY11" fmla="*/ 1290637 h 1854199"/>
                  <a:gd name="connsiteX12" fmla="*/ 139264 w 153551"/>
                  <a:gd name="connsiteY12" fmla="*/ 1371600 h 1854199"/>
                  <a:gd name="connsiteX13" fmla="*/ 144026 w 153551"/>
                  <a:gd name="connsiteY13" fmla="*/ 1385887 h 1854199"/>
                  <a:gd name="connsiteX14" fmla="*/ 148789 w 153551"/>
                  <a:gd name="connsiteY14" fmla="*/ 1433512 h 1854199"/>
                  <a:gd name="connsiteX15" fmla="*/ 153551 w 153551"/>
                  <a:gd name="connsiteY15" fmla="*/ 1447800 h 1854199"/>
                  <a:gd name="connsiteX16" fmla="*/ 53539 w 153551"/>
                  <a:gd name="connsiteY16" fmla="*/ 1833562 h 1854199"/>
                  <a:gd name="connsiteX17" fmla="*/ 39251 w 153551"/>
                  <a:gd name="connsiteY17" fmla="*/ 1323975 h 1854199"/>
                  <a:gd name="connsiteX18" fmla="*/ 29726 w 153551"/>
                  <a:gd name="connsiteY18" fmla="*/ 1266825 h 1854199"/>
                  <a:gd name="connsiteX19" fmla="*/ 24964 w 153551"/>
                  <a:gd name="connsiteY19" fmla="*/ 523875 h 1854199"/>
                  <a:gd name="connsiteX20" fmla="*/ 20201 w 153551"/>
                  <a:gd name="connsiteY20" fmla="*/ 500062 h 1854199"/>
                  <a:gd name="connsiteX21" fmla="*/ 15439 w 153551"/>
                  <a:gd name="connsiteY21" fmla="*/ 228600 h 1854199"/>
                  <a:gd name="connsiteX22" fmla="*/ 5914 w 153551"/>
                  <a:gd name="connsiteY22" fmla="*/ 166687 h 1854199"/>
                  <a:gd name="connsiteX23" fmla="*/ 10676 w 153551"/>
                  <a:gd name="connsiteY23" fmla="*/ 61912 h 1854199"/>
                  <a:gd name="connsiteX24" fmla="*/ 15439 w 153551"/>
                  <a:gd name="connsiteY24" fmla="*/ 47625 h 1854199"/>
                  <a:gd name="connsiteX25" fmla="*/ 24964 w 153551"/>
                  <a:gd name="connsiteY25" fmla="*/ 33337 h 1854199"/>
                  <a:gd name="connsiteX26" fmla="*/ 44014 w 153551"/>
                  <a:gd name="connsiteY26" fmla="*/ 0 h 1854199"/>
                  <a:gd name="connsiteX0" fmla="*/ 44014 w 148789"/>
                  <a:gd name="connsiteY0" fmla="*/ 0 h 1851818"/>
                  <a:gd name="connsiteX1" fmla="*/ 82114 w 148789"/>
                  <a:gd name="connsiteY1" fmla="*/ 9525 h 1851818"/>
                  <a:gd name="connsiteX2" fmla="*/ 91639 w 148789"/>
                  <a:gd name="connsiteY2" fmla="*/ 23812 h 1851818"/>
                  <a:gd name="connsiteX3" fmla="*/ 101164 w 148789"/>
                  <a:gd name="connsiteY3" fmla="*/ 61912 h 1851818"/>
                  <a:gd name="connsiteX4" fmla="*/ 96401 w 148789"/>
                  <a:gd name="connsiteY4" fmla="*/ 119062 h 1851818"/>
                  <a:gd name="connsiteX5" fmla="*/ 91639 w 148789"/>
                  <a:gd name="connsiteY5" fmla="*/ 738187 h 1851818"/>
                  <a:gd name="connsiteX6" fmla="*/ 101164 w 148789"/>
                  <a:gd name="connsiteY6" fmla="*/ 1052512 h 1851818"/>
                  <a:gd name="connsiteX7" fmla="*/ 105926 w 148789"/>
                  <a:gd name="connsiteY7" fmla="*/ 1114425 h 1851818"/>
                  <a:gd name="connsiteX8" fmla="*/ 115451 w 148789"/>
                  <a:gd name="connsiteY8" fmla="*/ 1152525 h 1851818"/>
                  <a:gd name="connsiteX9" fmla="*/ 120214 w 148789"/>
                  <a:gd name="connsiteY9" fmla="*/ 1247775 h 1851818"/>
                  <a:gd name="connsiteX10" fmla="*/ 124976 w 148789"/>
                  <a:gd name="connsiteY10" fmla="*/ 1266825 h 1851818"/>
                  <a:gd name="connsiteX11" fmla="*/ 129739 w 148789"/>
                  <a:gd name="connsiteY11" fmla="*/ 1290637 h 1851818"/>
                  <a:gd name="connsiteX12" fmla="*/ 139264 w 148789"/>
                  <a:gd name="connsiteY12" fmla="*/ 1371600 h 1851818"/>
                  <a:gd name="connsiteX13" fmla="*/ 144026 w 148789"/>
                  <a:gd name="connsiteY13" fmla="*/ 1385887 h 1851818"/>
                  <a:gd name="connsiteX14" fmla="*/ 148789 w 148789"/>
                  <a:gd name="connsiteY14" fmla="*/ 1433512 h 1851818"/>
                  <a:gd name="connsiteX15" fmla="*/ 53539 w 148789"/>
                  <a:gd name="connsiteY15" fmla="*/ 1833562 h 1851818"/>
                  <a:gd name="connsiteX16" fmla="*/ 39251 w 148789"/>
                  <a:gd name="connsiteY16" fmla="*/ 1323975 h 1851818"/>
                  <a:gd name="connsiteX17" fmla="*/ 29726 w 148789"/>
                  <a:gd name="connsiteY17" fmla="*/ 1266825 h 1851818"/>
                  <a:gd name="connsiteX18" fmla="*/ 24964 w 148789"/>
                  <a:gd name="connsiteY18" fmla="*/ 523875 h 1851818"/>
                  <a:gd name="connsiteX19" fmla="*/ 20201 w 148789"/>
                  <a:gd name="connsiteY19" fmla="*/ 500062 h 1851818"/>
                  <a:gd name="connsiteX20" fmla="*/ 15439 w 148789"/>
                  <a:gd name="connsiteY20" fmla="*/ 228600 h 1851818"/>
                  <a:gd name="connsiteX21" fmla="*/ 5914 w 148789"/>
                  <a:gd name="connsiteY21" fmla="*/ 166687 h 1851818"/>
                  <a:gd name="connsiteX22" fmla="*/ 10676 w 148789"/>
                  <a:gd name="connsiteY22" fmla="*/ 61912 h 1851818"/>
                  <a:gd name="connsiteX23" fmla="*/ 15439 w 148789"/>
                  <a:gd name="connsiteY23" fmla="*/ 47625 h 1851818"/>
                  <a:gd name="connsiteX24" fmla="*/ 24964 w 148789"/>
                  <a:gd name="connsiteY24" fmla="*/ 33337 h 1851818"/>
                  <a:gd name="connsiteX25" fmla="*/ 44014 w 148789"/>
                  <a:gd name="connsiteY25" fmla="*/ 0 h 1851818"/>
                  <a:gd name="connsiteX0" fmla="*/ 44014 w 144026"/>
                  <a:gd name="connsiteY0" fmla="*/ 0 h 1843881"/>
                  <a:gd name="connsiteX1" fmla="*/ 82114 w 144026"/>
                  <a:gd name="connsiteY1" fmla="*/ 9525 h 1843881"/>
                  <a:gd name="connsiteX2" fmla="*/ 91639 w 144026"/>
                  <a:gd name="connsiteY2" fmla="*/ 23812 h 1843881"/>
                  <a:gd name="connsiteX3" fmla="*/ 101164 w 144026"/>
                  <a:gd name="connsiteY3" fmla="*/ 61912 h 1843881"/>
                  <a:gd name="connsiteX4" fmla="*/ 96401 w 144026"/>
                  <a:gd name="connsiteY4" fmla="*/ 119062 h 1843881"/>
                  <a:gd name="connsiteX5" fmla="*/ 91639 w 144026"/>
                  <a:gd name="connsiteY5" fmla="*/ 738187 h 1843881"/>
                  <a:gd name="connsiteX6" fmla="*/ 101164 w 144026"/>
                  <a:gd name="connsiteY6" fmla="*/ 1052512 h 1843881"/>
                  <a:gd name="connsiteX7" fmla="*/ 105926 w 144026"/>
                  <a:gd name="connsiteY7" fmla="*/ 1114425 h 1843881"/>
                  <a:gd name="connsiteX8" fmla="*/ 115451 w 144026"/>
                  <a:gd name="connsiteY8" fmla="*/ 1152525 h 1843881"/>
                  <a:gd name="connsiteX9" fmla="*/ 120214 w 144026"/>
                  <a:gd name="connsiteY9" fmla="*/ 1247775 h 1843881"/>
                  <a:gd name="connsiteX10" fmla="*/ 124976 w 144026"/>
                  <a:gd name="connsiteY10" fmla="*/ 1266825 h 1843881"/>
                  <a:gd name="connsiteX11" fmla="*/ 129739 w 144026"/>
                  <a:gd name="connsiteY11" fmla="*/ 1290637 h 1843881"/>
                  <a:gd name="connsiteX12" fmla="*/ 139264 w 144026"/>
                  <a:gd name="connsiteY12" fmla="*/ 1371600 h 1843881"/>
                  <a:gd name="connsiteX13" fmla="*/ 144026 w 144026"/>
                  <a:gd name="connsiteY13" fmla="*/ 1385887 h 1843881"/>
                  <a:gd name="connsiteX14" fmla="*/ 53539 w 144026"/>
                  <a:gd name="connsiteY14" fmla="*/ 1833562 h 1843881"/>
                  <a:gd name="connsiteX15" fmla="*/ 39251 w 144026"/>
                  <a:gd name="connsiteY15" fmla="*/ 1323975 h 1843881"/>
                  <a:gd name="connsiteX16" fmla="*/ 29726 w 144026"/>
                  <a:gd name="connsiteY16" fmla="*/ 1266825 h 1843881"/>
                  <a:gd name="connsiteX17" fmla="*/ 24964 w 144026"/>
                  <a:gd name="connsiteY17" fmla="*/ 523875 h 1843881"/>
                  <a:gd name="connsiteX18" fmla="*/ 20201 w 144026"/>
                  <a:gd name="connsiteY18" fmla="*/ 500062 h 1843881"/>
                  <a:gd name="connsiteX19" fmla="*/ 15439 w 144026"/>
                  <a:gd name="connsiteY19" fmla="*/ 228600 h 1843881"/>
                  <a:gd name="connsiteX20" fmla="*/ 5914 w 144026"/>
                  <a:gd name="connsiteY20" fmla="*/ 166687 h 1843881"/>
                  <a:gd name="connsiteX21" fmla="*/ 10676 w 144026"/>
                  <a:gd name="connsiteY21" fmla="*/ 61912 h 1843881"/>
                  <a:gd name="connsiteX22" fmla="*/ 15439 w 144026"/>
                  <a:gd name="connsiteY22" fmla="*/ 47625 h 1843881"/>
                  <a:gd name="connsiteX23" fmla="*/ 24964 w 144026"/>
                  <a:gd name="connsiteY23" fmla="*/ 33337 h 1843881"/>
                  <a:gd name="connsiteX24" fmla="*/ 44014 w 144026"/>
                  <a:gd name="connsiteY24" fmla="*/ 0 h 1843881"/>
                  <a:gd name="connsiteX0" fmla="*/ 44014 w 139264"/>
                  <a:gd name="connsiteY0" fmla="*/ 0 h 1841499"/>
                  <a:gd name="connsiteX1" fmla="*/ 82114 w 139264"/>
                  <a:gd name="connsiteY1" fmla="*/ 9525 h 1841499"/>
                  <a:gd name="connsiteX2" fmla="*/ 91639 w 139264"/>
                  <a:gd name="connsiteY2" fmla="*/ 23812 h 1841499"/>
                  <a:gd name="connsiteX3" fmla="*/ 101164 w 139264"/>
                  <a:gd name="connsiteY3" fmla="*/ 61912 h 1841499"/>
                  <a:gd name="connsiteX4" fmla="*/ 96401 w 139264"/>
                  <a:gd name="connsiteY4" fmla="*/ 119062 h 1841499"/>
                  <a:gd name="connsiteX5" fmla="*/ 91639 w 139264"/>
                  <a:gd name="connsiteY5" fmla="*/ 738187 h 1841499"/>
                  <a:gd name="connsiteX6" fmla="*/ 101164 w 139264"/>
                  <a:gd name="connsiteY6" fmla="*/ 1052512 h 1841499"/>
                  <a:gd name="connsiteX7" fmla="*/ 105926 w 139264"/>
                  <a:gd name="connsiteY7" fmla="*/ 1114425 h 1841499"/>
                  <a:gd name="connsiteX8" fmla="*/ 115451 w 139264"/>
                  <a:gd name="connsiteY8" fmla="*/ 1152525 h 1841499"/>
                  <a:gd name="connsiteX9" fmla="*/ 120214 w 139264"/>
                  <a:gd name="connsiteY9" fmla="*/ 1247775 h 1841499"/>
                  <a:gd name="connsiteX10" fmla="*/ 124976 w 139264"/>
                  <a:gd name="connsiteY10" fmla="*/ 1266825 h 1841499"/>
                  <a:gd name="connsiteX11" fmla="*/ 129739 w 139264"/>
                  <a:gd name="connsiteY11" fmla="*/ 1290637 h 1841499"/>
                  <a:gd name="connsiteX12" fmla="*/ 139264 w 139264"/>
                  <a:gd name="connsiteY12" fmla="*/ 1371600 h 1841499"/>
                  <a:gd name="connsiteX13" fmla="*/ 53539 w 139264"/>
                  <a:gd name="connsiteY13" fmla="*/ 1833562 h 1841499"/>
                  <a:gd name="connsiteX14" fmla="*/ 39251 w 139264"/>
                  <a:gd name="connsiteY14" fmla="*/ 1323975 h 1841499"/>
                  <a:gd name="connsiteX15" fmla="*/ 29726 w 139264"/>
                  <a:gd name="connsiteY15" fmla="*/ 1266825 h 1841499"/>
                  <a:gd name="connsiteX16" fmla="*/ 24964 w 139264"/>
                  <a:gd name="connsiteY16" fmla="*/ 523875 h 1841499"/>
                  <a:gd name="connsiteX17" fmla="*/ 20201 w 139264"/>
                  <a:gd name="connsiteY17" fmla="*/ 500062 h 1841499"/>
                  <a:gd name="connsiteX18" fmla="*/ 15439 w 139264"/>
                  <a:gd name="connsiteY18" fmla="*/ 228600 h 1841499"/>
                  <a:gd name="connsiteX19" fmla="*/ 5914 w 139264"/>
                  <a:gd name="connsiteY19" fmla="*/ 166687 h 1841499"/>
                  <a:gd name="connsiteX20" fmla="*/ 10676 w 139264"/>
                  <a:gd name="connsiteY20" fmla="*/ 61912 h 1841499"/>
                  <a:gd name="connsiteX21" fmla="*/ 15439 w 139264"/>
                  <a:gd name="connsiteY21" fmla="*/ 47625 h 1841499"/>
                  <a:gd name="connsiteX22" fmla="*/ 24964 w 139264"/>
                  <a:gd name="connsiteY22" fmla="*/ 33337 h 1841499"/>
                  <a:gd name="connsiteX23" fmla="*/ 44014 w 139264"/>
                  <a:gd name="connsiteY23" fmla="*/ 0 h 1841499"/>
                  <a:gd name="connsiteX0" fmla="*/ 44014 w 129739"/>
                  <a:gd name="connsiteY0" fmla="*/ 0 h 1833562"/>
                  <a:gd name="connsiteX1" fmla="*/ 82114 w 129739"/>
                  <a:gd name="connsiteY1" fmla="*/ 9525 h 1833562"/>
                  <a:gd name="connsiteX2" fmla="*/ 91639 w 129739"/>
                  <a:gd name="connsiteY2" fmla="*/ 23812 h 1833562"/>
                  <a:gd name="connsiteX3" fmla="*/ 101164 w 129739"/>
                  <a:gd name="connsiteY3" fmla="*/ 61912 h 1833562"/>
                  <a:gd name="connsiteX4" fmla="*/ 96401 w 129739"/>
                  <a:gd name="connsiteY4" fmla="*/ 119062 h 1833562"/>
                  <a:gd name="connsiteX5" fmla="*/ 91639 w 129739"/>
                  <a:gd name="connsiteY5" fmla="*/ 738187 h 1833562"/>
                  <a:gd name="connsiteX6" fmla="*/ 101164 w 129739"/>
                  <a:gd name="connsiteY6" fmla="*/ 1052512 h 1833562"/>
                  <a:gd name="connsiteX7" fmla="*/ 105926 w 129739"/>
                  <a:gd name="connsiteY7" fmla="*/ 1114425 h 1833562"/>
                  <a:gd name="connsiteX8" fmla="*/ 115451 w 129739"/>
                  <a:gd name="connsiteY8" fmla="*/ 1152525 h 1833562"/>
                  <a:gd name="connsiteX9" fmla="*/ 120214 w 129739"/>
                  <a:gd name="connsiteY9" fmla="*/ 1247775 h 1833562"/>
                  <a:gd name="connsiteX10" fmla="*/ 124976 w 129739"/>
                  <a:gd name="connsiteY10" fmla="*/ 1266825 h 1833562"/>
                  <a:gd name="connsiteX11" fmla="*/ 129739 w 129739"/>
                  <a:gd name="connsiteY11" fmla="*/ 1290637 h 1833562"/>
                  <a:gd name="connsiteX12" fmla="*/ 53539 w 129739"/>
                  <a:gd name="connsiteY12" fmla="*/ 1833562 h 1833562"/>
                  <a:gd name="connsiteX13" fmla="*/ 39251 w 129739"/>
                  <a:gd name="connsiteY13" fmla="*/ 1323975 h 1833562"/>
                  <a:gd name="connsiteX14" fmla="*/ 29726 w 129739"/>
                  <a:gd name="connsiteY14" fmla="*/ 1266825 h 1833562"/>
                  <a:gd name="connsiteX15" fmla="*/ 24964 w 129739"/>
                  <a:gd name="connsiteY15" fmla="*/ 523875 h 1833562"/>
                  <a:gd name="connsiteX16" fmla="*/ 20201 w 129739"/>
                  <a:gd name="connsiteY16" fmla="*/ 500062 h 1833562"/>
                  <a:gd name="connsiteX17" fmla="*/ 15439 w 129739"/>
                  <a:gd name="connsiteY17" fmla="*/ 228600 h 1833562"/>
                  <a:gd name="connsiteX18" fmla="*/ 5914 w 129739"/>
                  <a:gd name="connsiteY18" fmla="*/ 166687 h 1833562"/>
                  <a:gd name="connsiteX19" fmla="*/ 10676 w 129739"/>
                  <a:gd name="connsiteY19" fmla="*/ 61912 h 1833562"/>
                  <a:gd name="connsiteX20" fmla="*/ 15439 w 129739"/>
                  <a:gd name="connsiteY20" fmla="*/ 47625 h 1833562"/>
                  <a:gd name="connsiteX21" fmla="*/ 24964 w 129739"/>
                  <a:gd name="connsiteY21" fmla="*/ 33337 h 1833562"/>
                  <a:gd name="connsiteX22" fmla="*/ 44014 w 129739"/>
                  <a:gd name="connsiteY22" fmla="*/ 0 h 1833562"/>
                  <a:gd name="connsiteX0" fmla="*/ 44014 w 124976"/>
                  <a:gd name="connsiteY0" fmla="*/ 0 h 1833562"/>
                  <a:gd name="connsiteX1" fmla="*/ 82114 w 124976"/>
                  <a:gd name="connsiteY1" fmla="*/ 9525 h 1833562"/>
                  <a:gd name="connsiteX2" fmla="*/ 91639 w 124976"/>
                  <a:gd name="connsiteY2" fmla="*/ 23812 h 1833562"/>
                  <a:gd name="connsiteX3" fmla="*/ 101164 w 124976"/>
                  <a:gd name="connsiteY3" fmla="*/ 61912 h 1833562"/>
                  <a:gd name="connsiteX4" fmla="*/ 96401 w 124976"/>
                  <a:gd name="connsiteY4" fmla="*/ 119062 h 1833562"/>
                  <a:gd name="connsiteX5" fmla="*/ 91639 w 124976"/>
                  <a:gd name="connsiteY5" fmla="*/ 738187 h 1833562"/>
                  <a:gd name="connsiteX6" fmla="*/ 101164 w 124976"/>
                  <a:gd name="connsiteY6" fmla="*/ 1052512 h 1833562"/>
                  <a:gd name="connsiteX7" fmla="*/ 105926 w 124976"/>
                  <a:gd name="connsiteY7" fmla="*/ 1114425 h 1833562"/>
                  <a:gd name="connsiteX8" fmla="*/ 115451 w 124976"/>
                  <a:gd name="connsiteY8" fmla="*/ 1152525 h 1833562"/>
                  <a:gd name="connsiteX9" fmla="*/ 120214 w 124976"/>
                  <a:gd name="connsiteY9" fmla="*/ 1247775 h 1833562"/>
                  <a:gd name="connsiteX10" fmla="*/ 124976 w 124976"/>
                  <a:gd name="connsiteY10" fmla="*/ 1266825 h 1833562"/>
                  <a:gd name="connsiteX11" fmla="*/ 53539 w 124976"/>
                  <a:gd name="connsiteY11" fmla="*/ 1833562 h 1833562"/>
                  <a:gd name="connsiteX12" fmla="*/ 39251 w 124976"/>
                  <a:gd name="connsiteY12" fmla="*/ 1323975 h 1833562"/>
                  <a:gd name="connsiteX13" fmla="*/ 29726 w 124976"/>
                  <a:gd name="connsiteY13" fmla="*/ 1266825 h 1833562"/>
                  <a:gd name="connsiteX14" fmla="*/ 24964 w 124976"/>
                  <a:gd name="connsiteY14" fmla="*/ 523875 h 1833562"/>
                  <a:gd name="connsiteX15" fmla="*/ 20201 w 124976"/>
                  <a:gd name="connsiteY15" fmla="*/ 500062 h 1833562"/>
                  <a:gd name="connsiteX16" fmla="*/ 15439 w 124976"/>
                  <a:gd name="connsiteY16" fmla="*/ 228600 h 1833562"/>
                  <a:gd name="connsiteX17" fmla="*/ 5914 w 124976"/>
                  <a:gd name="connsiteY17" fmla="*/ 166687 h 1833562"/>
                  <a:gd name="connsiteX18" fmla="*/ 10676 w 124976"/>
                  <a:gd name="connsiteY18" fmla="*/ 61912 h 1833562"/>
                  <a:gd name="connsiteX19" fmla="*/ 15439 w 124976"/>
                  <a:gd name="connsiteY19" fmla="*/ 47625 h 1833562"/>
                  <a:gd name="connsiteX20" fmla="*/ 24964 w 124976"/>
                  <a:gd name="connsiteY20" fmla="*/ 33337 h 1833562"/>
                  <a:gd name="connsiteX21" fmla="*/ 44014 w 124976"/>
                  <a:gd name="connsiteY21" fmla="*/ 0 h 1833562"/>
                  <a:gd name="connsiteX0" fmla="*/ 44014 w 120214"/>
                  <a:gd name="connsiteY0" fmla="*/ 0 h 1833562"/>
                  <a:gd name="connsiteX1" fmla="*/ 82114 w 120214"/>
                  <a:gd name="connsiteY1" fmla="*/ 9525 h 1833562"/>
                  <a:gd name="connsiteX2" fmla="*/ 91639 w 120214"/>
                  <a:gd name="connsiteY2" fmla="*/ 23812 h 1833562"/>
                  <a:gd name="connsiteX3" fmla="*/ 101164 w 120214"/>
                  <a:gd name="connsiteY3" fmla="*/ 61912 h 1833562"/>
                  <a:gd name="connsiteX4" fmla="*/ 96401 w 120214"/>
                  <a:gd name="connsiteY4" fmla="*/ 119062 h 1833562"/>
                  <a:gd name="connsiteX5" fmla="*/ 91639 w 120214"/>
                  <a:gd name="connsiteY5" fmla="*/ 738187 h 1833562"/>
                  <a:gd name="connsiteX6" fmla="*/ 101164 w 120214"/>
                  <a:gd name="connsiteY6" fmla="*/ 1052512 h 1833562"/>
                  <a:gd name="connsiteX7" fmla="*/ 105926 w 120214"/>
                  <a:gd name="connsiteY7" fmla="*/ 1114425 h 1833562"/>
                  <a:gd name="connsiteX8" fmla="*/ 115451 w 120214"/>
                  <a:gd name="connsiteY8" fmla="*/ 1152525 h 1833562"/>
                  <a:gd name="connsiteX9" fmla="*/ 120214 w 120214"/>
                  <a:gd name="connsiteY9" fmla="*/ 1247775 h 1833562"/>
                  <a:gd name="connsiteX10" fmla="*/ 53539 w 120214"/>
                  <a:gd name="connsiteY10" fmla="*/ 1833562 h 1833562"/>
                  <a:gd name="connsiteX11" fmla="*/ 39251 w 120214"/>
                  <a:gd name="connsiteY11" fmla="*/ 1323975 h 1833562"/>
                  <a:gd name="connsiteX12" fmla="*/ 29726 w 120214"/>
                  <a:gd name="connsiteY12" fmla="*/ 1266825 h 1833562"/>
                  <a:gd name="connsiteX13" fmla="*/ 24964 w 120214"/>
                  <a:gd name="connsiteY13" fmla="*/ 523875 h 1833562"/>
                  <a:gd name="connsiteX14" fmla="*/ 20201 w 120214"/>
                  <a:gd name="connsiteY14" fmla="*/ 500062 h 1833562"/>
                  <a:gd name="connsiteX15" fmla="*/ 15439 w 120214"/>
                  <a:gd name="connsiteY15" fmla="*/ 228600 h 1833562"/>
                  <a:gd name="connsiteX16" fmla="*/ 5914 w 120214"/>
                  <a:gd name="connsiteY16" fmla="*/ 166687 h 1833562"/>
                  <a:gd name="connsiteX17" fmla="*/ 10676 w 120214"/>
                  <a:gd name="connsiteY17" fmla="*/ 61912 h 1833562"/>
                  <a:gd name="connsiteX18" fmla="*/ 15439 w 120214"/>
                  <a:gd name="connsiteY18" fmla="*/ 47625 h 1833562"/>
                  <a:gd name="connsiteX19" fmla="*/ 24964 w 120214"/>
                  <a:gd name="connsiteY19" fmla="*/ 33337 h 1833562"/>
                  <a:gd name="connsiteX20" fmla="*/ 44014 w 120214"/>
                  <a:gd name="connsiteY20" fmla="*/ 0 h 1833562"/>
                  <a:gd name="connsiteX0" fmla="*/ 44014 w 115451"/>
                  <a:gd name="connsiteY0" fmla="*/ 0 h 1833562"/>
                  <a:gd name="connsiteX1" fmla="*/ 82114 w 115451"/>
                  <a:gd name="connsiteY1" fmla="*/ 9525 h 1833562"/>
                  <a:gd name="connsiteX2" fmla="*/ 91639 w 115451"/>
                  <a:gd name="connsiteY2" fmla="*/ 23812 h 1833562"/>
                  <a:gd name="connsiteX3" fmla="*/ 101164 w 115451"/>
                  <a:gd name="connsiteY3" fmla="*/ 61912 h 1833562"/>
                  <a:gd name="connsiteX4" fmla="*/ 96401 w 115451"/>
                  <a:gd name="connsiteY4" fmla="*/ 119062 h 1833562"/>
                  <a:gd name="connsiteX5" fmla="*/ 91639 w 115451"/>
                  <a:gd name="connsiteY5" fmla="*/ 738187 h 1833562"/>
                  <a:gd name="connsiteX6" fmla="*/ 101164 w 115451"/>
                  <a:gd name="connsiteY6" fmla="*/ 1052512 h 1833562"/>
                  <a:gd name="connsiteX7" fmla="*/ 105926 w 115451"/>
                  <a:gd name="connsiteY7" fmla="*/ 1114425 h 1833562"/>
                  <a:gd name="connsiteX8" fmla="*/ 115451 w 115451"/>
                  <a:gd name="connsiteY8" fmla="*/ 1152525 h 1833562"/>
                  <a:gd name="connsiteX9" fmla="*/ 53539 w 115451"/>
                  <a:gd name="connsiteY9" fmla="*/ 1833562 h 1833562"/>
                  <a:gd name="connsiteX10" fmla="*/ 39251 w 115451"/>
                  <a:gd name="connsiteY10" fmla="*/ 1323975 h 1833562"/>
                  <a:gd name="connsiteX11" fmla="*/ 29726 w 115451"/>
                  <a:gd name="connsiteY11" fmla="*/ 1266825 h 1833562"/>
                  <a:gd name="connsiteX12" fmla="*/ 24964 w 115451"/>
                  <a:gd name="connsiteY12" fmla="*/ 523875 h 1833562"/>
                  <a:gd name="connsiteX13" fmla="*/ 20201 w 115451"/>
                  <a:gd name="connsiteY13" fmla="*/ 500062 h 1833562"/>
                  <a:gd name="connsiteX14" fmla="*/ 15439 w 115451"/>
                  <a:gd name="connsiteY14" fmla="*/ 228600 h 1833562"/>
                  <a:gd name="connsiteX15" fmla="*/ 5914 w 115451"/>
                  <a:gd name="connsiteY15" fmla="*/ 166687 h 1833562"/>
                  <a:gd name="connsiteX16" fmla="*/ 10676 w 115451"/>
                  <a:gd name="connsiteY16" fmla="*/ 61912 h 1833562"/>
                  <a:gd name="connsiteX17" fmla="*/ 15439 w 115451"/>
                  <a:gd name="connsiteY17" fmla="*/ 47625 h 1833562"/>
                  <a:gd name="connsiteX18" fmla="*/ 24964 w 115451"/>
                  <a:gd name="connsiteY18" fmla="*/ 33337 h 1833562"/>
                  <a:gd name="connsiteX19" fmla="*/ 44014 w 115451"/>
                  <a:gd name="connsiteY19" fmla="*/ 0 h 1833562"/>
                  <a:gd name="connsiteX0" fmla="*/ 44014 w 105926"/>
                  <a:gd name="connsiteY0" fmla="*/ 0 h 1833562"/>
                  <a:gd name="connsiteX1" fmla="*/ 82114 w 105926"/>
                  <a:gd name="connsiteY1" fmla="*/ 9525 h 1833562"/>
                  <a:gd name="connsiteX2" fmla="*/ 91639 w 105926"/>
                  <a:gd name="connsiteY2" fmla="*/ 23812 h 1833562"/>
                  <a:gd name="connsiteX3" fmla="*/ 101164 w 105926"/>
                  <a:gd name="connsiteY3" fmla="*/ 61912 h 1833562"/>
                  <a:gd name="connsiteX4" fmla="*/ 96401 w 105926"/>
                  <a:gd name="connsiteY4" fmla="*/ 119062 h 1833562"/>
                  <a:gd name="connsiteX5" fmla="*/ 91639 w 105926"/>
                  <a:gd name="connsiteY5" fmla="*/ 738187 h 1833562"/>
                  <a:gd name="connsiteX6" fmla="*/ 101164 w 105926"/>
                  <a:gd name="connsiteY6" fmla="*/ 1052512 h 1833562"/>
                  <a:gd name="connsiteX7" fmla="*/ 105926 w 105926"/>
                  <a:gd name="connsiteY7" fmla="*/ 1114425 h 1833562"/>
                  <a:gd name="connsiteX8" fmla="*/ 53539 w 105926"/>
                  <a:gd name="connsiteY8" fmla="*/ 1833562 h 1833562"/>
                  <a:gd name="connsiteX9" fmla="*/ 39251 w 105926"/>
                  <a:gd name="connsiteY9" fmla="*/ 1323975 h 1833562"/>
                  <a:gd name="connsiteX10" fmla="*/ 29726 w 105926"/>
                  <a:gd name="connsiteY10" fmla="*/ 1266825 h 1833562"/>
                  <a:gd name="connsiteX11" fmla="*/ 24964 w 105926"/>
                  <a:gd name="connsiteY11" fmla="*/ 523875 h 1833562"/>
                  <a:gd name="connsiteX12" fmla="*/ 20201 w 105926"/>
                  <a:gd name="connsiteY12" fmla="*/ 500062 h 1833562"/>
                  <a:gd name="connsiteX13" fmla="*/ 15439 w 105926"/>
                  <a:gd name="connsiteY13" fmla="*/ 228600 h 1833562"/>
                  <a:gd name="connsiteX14" fmla="*/ 5914 w 105926"/>
                  <a:gd name="connsiteY14" fmla="*/ 166687 h 1833562"/>
                  <a:gd name="connsiteX15" fmla="*/ 10676 w 105926"/>
                  <a:gd name="connsiteY15" fmla="*/ 61912 h 1833562"/>
                  <a:gd name="connsiteX16" fmla="*/ 15439 w 105926"/>
                  <a:gd name="connsiteY16" fmla="*/ 47625 h 1833562"/>
                  <a:gd name="connsiteX17" fmla="*/ 24964 w 105926"/>
                  <a:gd name="connsiteY17" fmla="*/ 33337 h 1833562"/>
                  <a:gd name="connsiteX18" fmla="*/ 44014 w 105926"/>
                  <a:gd name="connsiteY18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91639 w 101164"/>
                  <a:gd name="connsiteY2" fmla="*/ 23812 h 1833562"/>
                  <a:gd name="connsiteX3" fmla="*/ 101164 w 101164"/>
                  <a:gd name="connsiteY3" fmla="*/ 61912 h 1833562"/>
                  <a:gd name="connsiteX4" fmla="*/ 96401 w 101164"/>
                  <a:gd name="connsiteY4" fmla="*/ 119062 h 1833562"/>
                  <a:gd name="connsiteX5" fmla="*/ 91639 w 101164"/>
                  <a:gd name="connsiteY5" fmla="*/ 738187 h 1833562"/>
                  <a:gd name="connsiteX6" fmla="*/ 101164 w 101164"/>
                  <a:gd name="connsiteY6" fmla="*/ 1052512 h 1833562"/>
                  <a:gd name="connsiteX7" fmla="*/ 53539 w 101164"/>
                  <a:gd name="connsiteY7" fmla="*/ 1833562 h 1833562"/>
                  <a:gd name="connsiteX8" fmla="*/ 39251 w 101164"/>
                  <a:gd name="connsiteY8" fmla="*/ 1323975 h 1833562"/>
                  <a:gd name="connsiteX9" fmla="*/ 29726 w 101164"/>
                  <a:gd name="connsiteY9" fmla="*/ 1266825 h 1833562"/>
                  <a:gd name="connsiteX10" fmla="*/ 24964 w 101164"/>
                  <a:gd name="connsiteY10" fmla="*/ 523875 h 1833562"/>
                  <a:gd name="connsiteX11" fmla="*/ 20201 w 101164"/>
                  <a:gd name="connsiteY11" fmla="*/ 500062 h 1833562"/>
                  <a:gd name="connsiteX12" fmla="*/ 15439 w 101164"/>
                  <a:gd name="connsiteY12" fmla="*/ 228600 h 1833562"/>
                  <a:gd name="connsiteX13" fmla="*/ 5914 w 101164"/>
                  <a:gd name="connsiteY13" fmla="*/ 166687 h 1833562"/>
                  <a:gd name="connsiteX14" fmla="*/ 10676 w 101164"/>
                  <a:gd name="connsiteY14" fmla="*/ 61912 h 1833562"/>
                  <a:gd name="connsiteX15" fmla="*/ 15439 w 101164"/>
                  <a:gd name="connsiteY15" fmla="*/ 47625 h 1833562"/>
                  <a:gd name="connsiteX16" fmla="*/ 24964 w 101164"/>
                  <a:gd name="connsiteY16" fmla="*/ 33337 h 1833562"/>
                  <a:gd name="connsiteX17" fmla="*/ 44014 w 101164"/>
                  <a:gd name="connsiteY17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91639 w 101164"/>
                  <a:gd name="connsiteY2" fmla="*/ 23812 h 1833562"/>
                  <a:gd name="connsiteX3" fmla="*/ 101164 w 101164"/>
                  <a:gd name="connsiteY3" fmla="*/ 61912 h 1833562"/>
                  <a:gd name="connsiteX4" fmla="*/ 96401 w 101164"/>
                  <a:gd name="connsiteY4" fmla="*/ 119062 h 1833562"/>
                  <a:gd name="connsiteX5" fmla="*/ 91639 w 101164"/>
                  <a:gd name="connsiteY5" fmla="*/ 738187 h 1833562"/>
                  <a:gd name="connsiteX6" fmla="*/ 101164 w 101164"/>
                  <a:gd name="connsiteY6" fmla="*/ 1052512 h 1833562"/>
                  <a:gd name="connsiteX7" fmla="*/ 53539 w 101164"/>
                  <a:gd name="connsiteY7" fmla="*/ 1833562 h 1833562"/>
                  <a:gd name="connsiteX8" fmla="*/ 39251 w 101164"/>
                  <a:gd name="connsiteY8" fmla="*/ 1323975 h 1833562"/>
                  <a:gd name="connsiteX9" fmla="*/ 24964 w 101164"/>
                  <a:gd name="connsiteY9" fmla="*/ 523875 h 1833562"/>
                  <a:gd name="connsiteX10" fmla="*/ 20201 w 101164"/>
                  <a:gd name="connsiteY10" fmla="*/ 500062 h 1833562"/>
                  <a:gd name="connsiteX11" fmla="*/ 15439 w 101164"/>
                  <a:gd name="connsiteY11" fmla="*/ 228600 h 1833562"/>
                  <a:gd name="connsiteX12" fmla="*/ 5914 w 101164"/>
                  <a:gd name="connsiteY12" fmla="*/ 166687 h 1833562"/>
                  <a:gd name="connsiteX13" fmla="*/ 10676 w 101164"/>
                  <a:gd name="connsiteY13" fmla="*/ 61912 h 1833562"/>
                  <a:gd name="connsiteX14" fmla="*/ 15439 w 101164"/>
                  <a:gd name="connsiteY14" fmla="*/ 47625 h 1833562"/>
                  <a:gd name="connsiteX15" fmla="*/ 24964 w 101164"/>
                  <a:gd name="connsiteY15" fmla="*/ 33337 h 1833562"/>
                  <a:gd name="connsiteX16" fmla="*/ 44014 w 101164"/>
                  <a:gd name="connsiteY16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91639 w 101164"/>
                  <a:gd name="connsiteY2" fmla="*/ 23812 h 1833562"/>
                  <a:gd name="connsiteX3" fmla="*/ 101164 w 101164"/>
                  <a:gd name="connsiteY3" fmla="*/ 61912 h 1833562"/>
                  <a:gd name="connsiteX4" fmla="*/ 96401 w 101164"/>
                  <a:gd name="connsiteY4" fmla="*/ 119062 h 1833562"/>
                  <a:gd name="connsiteX5" fmla="*/ 91639 w 101164"/>
                  <a:gd name="connsiteY5" fmla="*/ 738187 h 1833562"/>
                  <a:gd name="connsiteX6" fmla="*/ 101164 w 101164"/>
                  <a:gd name="connsiteY6" fmla="*/ 1052512 h 1833562"/>
                  <a:gd name="connsiteX7" fmla="*/ 53539 w 101164"/>
                  <a:gd name="connsiteY7" fmla="*/ 1833562 h 1833562"/>
                  <a:gd name="connsiteX8" fmla="*/ 39251 w 101164"/>
                  <a:gd name="connsiteY8" fmla="*/ 1323975 h 1833562"/>
                  <a:gd name="connsiteX9" fmla="*/ 24964 w 101164"/>
                  <a:gd name="connsiteY9" fmla="*/ 523875 h 1833562"/>
                  <a:gd name="connsiteX10" fmla="*/ 20201 w 101164"/>
                  <a:gd name="connsiteY10" fmla="*/ 500062 h 1833562"/>
                  <a:gd name="connsiteX11" fmla="*/ 15439 w 101164"/>
                  <a:gd name="connsiteY11" fmla="*/ 228600 h 1833562"/>
                  <a:gd name="connsiteX12" fmla="*/ 5914 w 101164"/>
                  <a:gd name="connsiteY12" fmla="*/ 166687 h 1833562"/>
                  <a:gd name="connsiteX13" fmla="*/ 15439 w 101164"/>
                  <a:gd name="connsiteY13" fmla="*/ 47625 h 1833562"/>
                  <a:gd name="connsiteX14" fmla="*/ 24964 w 101164"/>
                  <a:gd name="connsiteY14" fmla="*/ 33337 h 1833562"/>
                  <a:gd name="connsiteX15" fmla="*/ 44014 w 101164"/>
                  <a:gd name="connsiteY15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91639 w 101164"/>
                  <a:gd name="connsiteY2" fmla="*/ 23812 h 1833562"/>
                  <a:gd name="connsiteX3" fmla="*/ 101164 w 101164"/>
                  <a:gd name="connsiteY3" fmla="*/ 61912 h 1833562"/>
                  <a:gd name="connsiteX4" fmla="*/ 96401 w 101164"/>
                  <a:gd name="connsiteY4" fmla="*/ 119062 h 1833562"/>
                  <a:gd name="connsiteX5" fmla="*/ 91639 w 101164"/>
                  <a:gd name="connsiteY5" fmla="*/ 738187 h 1833562"/>
                  <a:gd name="connsiteX6" fmla="*/ 101164 w 101164"/>
                  <a:gd name="connsiteY6" fmla="*/ 1052512 h 1833562"/>
                  <a:gd name="connsiteX7" fmla="*/ 53539 w 101164"/>
                  <a:gd name="connsiteY7" fmla="*/ 1833562 h 1833562"/>
                  <a:gd name="connsiteX8" fmla="*/ 39251 w 101164"/>
                  <a:gd name="connsiteY8" fmla="*/ 1323975 h 1833562"/>
                  <a:gd name="connsiteX9" fmla="*/ 24964 w 101164"/>
                  <a:gd name="connsiteY9" fmla="*/ 523875 h 1833562"/>
                  <a:gd name="connsiteX10" fmla="*/ 20201 w 101164"/>
                  <a:gd name="connsiteY10" fmla="*/ 500062 h 1833562"/>
                  <a:gd name="connsiteX11" fmla="*/ 15439 w 101164"/>
                  <a:gd name="connsiteY11" fmla="*/ 228600 h 1833562"/>
                  <a:gd name="connsiteX12" fmla="*/ 5914 w 101164"/>
                  <a:gd name="connsiteY12" fmla="*/ 166687 h 1833562"/>
                  <a:gd name="connsiteX13" fmla="*/ 24964 w 101164"/>
                  <a:gd name="connsiteY13" fmla="*/ 33337 h 1833562"/>
                  <a:gd name="connsiteX14" fmla="*/ 44014 w 101164"/>
                  <a:gd name="connsiteY14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91639 w 101164"/>
                  <a:gd name="connsiteY2" fmla="*/ 23812 h 1833562"/>
                  <a:gd name="connsiteX3" fmla="*/ 101164 w 101164"/>
                  <a:gd name="connsiteY3" fmla="*/ 61912 h 1833562"/>
                  <a:gd name="connsiteX4" fmla="*/ 96401 w 101164"/>
                  <a:gd name="connsiteY4" fmla="*/ 119062 h 1833562"/>
                  <a:gd name="connsiteX5" fmla="*/ 91639 w 101164"/>
                  <a:gd name="connsiteY5" fmla="*/ 738187 h 1833562"/>
                  <a:gd name="connsiteX6" fmla="*/ 101164 w 101164"/>
                  <a:gd name="connsiteY6" fmla="*/ 1052512 h 1833562"/>
                  <a:gd name="connsiteX7" fmla="*/ 53539 w 101164"/>
                  <a:gd name="connsiteY7" fmla="*/ 1833562 h 1833562"/>
                  <a:gd name="connsiteX8" fmla="*/ 39251 w 101164"/>
                  <a:gd name="connsiteY8" fmla="*/ 1323975 h 1833562"/>
                  <a:gd name="connsiteX9" fmla="*/ 24964 w 101164"/>
                  <a:gd name="connsiteY9" fmla="*/ 523875 h 1833562"/>
                  <a:gd name="connsiteX10" fmla="*/ 20201 w 101164"/>
                  <a:gd name="connsiteY10" fmla="*/ 500062 h 1833562"/>
                  <a:gd name="connsiteX11" fmla="*/ 15439 w 101164"/>
                  <a:gd name="connsiteY11" fmla="*/ 228600 h 1833562"/>
                  <a:gd name="connsiteX12" fmla="*/ 5914 w 101164"/>
                  <a:gd name="connsiteY12" fmla="*/ 166687 h 1833562"/>
                  <a:gd name="connsiteX13" fmla="*/ 44014 w 101164"/>
                  <a:gd name="connsiteY13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101164 w 101164"/>
                  <a:gd name="connsiteY2" fmla="*/ 61912 h 1833562"/>
                  <a:gd name="connsiteX3" fmla="*/ 96401 w 101164"/>
                  <a:gd name="connsiteY3" fmla="*/ 119062 h 1833562"/>
                  <a:gd name="connsiteX4" fmla="*/ 91639 w 101164"/>
                  <a:gd name="connsiteY4" fmla="*/ 738187 h 1833562"/>
                  <a:gd name="connsiteX5" fmla="*/ 101164 w 101164"/>
                  <a:gd name="connsiteY5" fmla="*/ 1052512 h 1833562"/>
                  <a:gd name="connsiteX6" fmla="*/ 53539 w 101164"/>
                  <a:gd name="connsiteY6" fmla="*/ 1833562 h 1833562"/>
                  <a:gd name="connsiteX7" fmla="*/ 39251 w 101164"/>
                  <a:gd name="connsiteY7" fmla="*/ 1323975 h 1833562"/>
                  <a:gd name="connsiteX8" fmla="*/ 24964 w 101164"/>
                  <a:gd name="connsiteY8" fmla="*/ 523875 h 1833562"/>
                  <a:gd name="connsiteX9" fmla="*/ 20201 w 101164"/>
                  <a:gd name="connsiteY9" fmla="*/ 500062 h 1833562"/>
                  <a:gd name="connsiteX10" fmla="*/ 15439 w 101164"/>
                  <a:gd name="connsiteY10" fmla="*/ 228600 h 1833562"/>
                  <a:gd name="connsiteX11" fmla="*/ 5914 w 101164"/>
                  <a:gd name="connsiteY11" fmla="*/ 166687 h 1833562"/>
                  <a:gd name="connsiteX12" fmla="*/ 44014 w 101164"/>
                  <a:gd name="connsiteY12" fmla="*/ 0 h 1833562"/>
                  <a:gd name="connsiteX0" fmla="*/ 44014 w 101164"/>
                  <a:gd name="connsiteY0" fmla="*/ 17462 h 1851024"/>
                  <a:gd name="connsiteX1" fmla="*/ 101164 w 101164"/>
                  <a:gd name="connsiteY1" fmla="*/ 79374 h 1851024"/>
                  <a:gd name="connsiteX2" fmla="*/ 96401 w 101164"/>
                  <a:gd name="connsiteY2" fmla="*/ 136524 h 1851024"/>
                  <a:gd name="connsiteX3" fmla="*/ 91639 w 101164"/>
                  <a:gd name="connsiteY3" fmla="*/ 755649 h 1851024"/>
                  <a:gd name="connsiteX4" fmla="*/ 101164 w 101164"/>
                  <a:gd name="connsiteY4" fmla="*/ 1069974 h 1851024"/>
                  <a:gd name="connsiteX5" fmla="*/ 53539 w 101164"/>
                  <a:gd name="connsiteY5" fmla="*/ 1851024 h 1851024"/>
                  <a:gd name="connsiteX6" fmla="*/ 39251 w 101164"/>
                  <a:gd name="connsiteY6" fmla="*/ 1341437 h 1851024"/>
                  <a:gd name="connsiteX7" fmla="*/ 24964 w 101164"/>
                  <a:gd name="connsiteY7" fmla="*/ 541337 h 1851024"/>
                  <a:gd name="connsiteX8" fmla="*/ 20201 w 101164"/>
                  <a:gd name="connsiteY8" fmla="*/ 517524 h 1851024"/>
                  <a:gd name="connsiteX9" fmla="*/ 15439 w 101164"/>
                  <a:gd name="connsiteY9" fmla="*/ 246062 h 1851024"/>
                  <a:gd name="connsiteX10" fmla="*/ 5914 w 101164"/>
                  <a:gd name="connsiteY10" fmla="*/ 184149 h 1851024"/>
                  <a:gd name="connsiteX11" fmla="*/ 44014 w 101164"/>
                  <a:gd name="connsiteY11" fmla="*/ 17462 h 1851024"/>
                  <a:gd name="connsiteX0" fmla="*/ 44014 w 101164"/>
                  <a:gd name="connsiteY0" fmla="*/ 7937 h 1841499"/>
                  <a:gd name="connsiteX1" fmla="*/ 96401 w 101164"/>
                  <a:gd name="connsiteY1" fmla="*/ 126999 h 1841499"/>
                  <a:gd name="connsiteX2" fmla="*/ 91639 w 101164"/>
                  <a:gd name="connsiteY2" fmla="*/ 746124 h 1841499"/>
                  <a:gd name="connsiteX3" fmla="*/ 101164 w 101164"/>
                  <a:gd name="connsiteY3" fmla="*/ 1060449 h 1841499"/>
                  <a:gd name="connsiteX4" fmla="*/ 53539 w 101164"/>
                  <a:gd name="connsiteY4" fmla="*/ 1841499 h 1841499"/>
                  <a:gd name="connsiteX5" fmla="*/ 39251 w 101164"/>
                  <a:gd name="connsiteY5" fmla="*/ 1331912 h 1841499"/>
                  <a:gd name="connsiteX6" fmla="*/ 24964 w 101164"/>
                  <a:gd name="connsiteY6" fmla="*/ 531812 h 1841499"/>
                  <a:gd name="connsiteX7" fmla="*/ 20201 w 101164"/>
                  <a:gd name="connsiteY7" fmla="*/ 507999 h 1841499"/>
                  <a:gd name="connsiteX8" fmla="*/ 15439 w 101164"/>
                  <a:gd name="connsiteY8" fmla="*/ 236537 h 1841499"/>
                  <a:gd name="connsiteX9" fmla="*/ 5914 w 101164"/>
                  <a:gd name="connsiteY9" fmla="*/ 174624 h 1841499"/>
                  <a:gd name="connsiteX10" fmla="*/ 44014 w 101164"/>
                  <a:gd name="connsiteY10" fmla="*/ 7937 h 1841499"/>
                  <a:gd name="connsiteX0" fmla="*/ 44014 w 101164"/>
                  <a:gd name="connsiteY0" fmla="*/ 7937 h 1841499"/>
                  <a:gd name="connsiteX1" fmla="*/ 96401 w 101164"/>
                  <a:gd name="connsiteY1" fmla="*/ 126999 h 1841499"/>
                  <a:gd name="connsiteX2" fmla="*/ 91639 w 101164"/>
                  <a:gd name="connsiteY2" fmla="*/ 746124 h 1841499"/>
                  <a:gd name="connsiteX3" fmla="*/ 101164 w 101164"/>
                  <a:gd name="connsiteY3" fmla="*/ 1060449 h 1841499"/>
                  <a:gd name="connsiteX4" fmla="*/ 53539 w 101164"/>
                  <a:gd name="connsiteY4" fmla="*/ 1841499 h 1841499"/>
                  <a:gd name="connsiteX5" fmla="*/ 39251 w 101164"/>
                  <a:gd name="connsiteY5" fmla="*/ 1331912 h 1841499"/>
                  <a:gd name="connsiteX6" fmla="*/ 24964 w 101164"/>
                  <a:gd name="connsiteY6" fmla="*/ 531812 h 1841499"/>
                  <a:gd name="connsiteX7" fmla="*/ 20201 w 101164"/>
                  <a:gd name="connsiteY7" fmla="*/ 507999 h 1841499"/>
                  <a:gd name="connsiteX8" fmla="*/ 15439 w 101164"/>
                  <a:gd name="connsiteY8" fmla="*/ 236537 h 1841499"/>
                  <a:gd name="connsiteX9" fmla="*/ 44014 w 101164"/>
                  <a:gd name="connsiteY9" fmla="*/ 7937 h 1841499"/>
                  <a:gd name="connsiteX0" fmla="*/ 44014 w 101164"/>
                  <a:gd name="connsiteY0" fmla="*/ 7937 h 1841499"/>
                  <a:gd name="connsiteX1" fmla="*/ 96401 w 101164"/>
                  <a:gd name="connsiteY1" fmla="*/ 126999 h 1841499"/>
                  <a:gd name="connsiteX2" fmla="*/ 91639 w 101164"/>
                  <a:gd name="connsiteY2" fmla="*/ 746124 h 1841499"/>
                  <a:gd name="connsiteX3" fmla="*/ 101164 w 101164"/>
                  <a:gd name="connsiteY3" fmla="*/ 1060449 h 1841499"/>
                  <a:gd name="connsiteX4" fmla="*/ 53539 w 101164"/>
                  <a:gd name="connsiteY4" fmla="*/ 1841499 h 1841499"/>
                  <a:gd name="connsiteX5" fmla="*/ 39251 w 101164"/>
                  <a:gd name="connsiteY5" fmla="*/ 1331912 h 1841499"/>
                  <a:gd name="connsiteX6" fmla="*/ 24964 w 101164"/>
                  <a:gd name="connsiteY6" fmla="*/ 531812 h 1841499"/>
                  <a:gd name="connsiteX7" fmla="*/ 15439 w 101164"/>
                  <a:gd name="connsiteY7" fmla="*/ 236537 h 1841499"/>
                  <a:gd name="connsiteX8" fmla="*/ 44014 w 101164"/>
                  <a:gd name="connsiteY8" fmla="*/ 7937 h 1841499"/>
                  <a:gd name="connsiteX0" fmla="*/ 44014 w 101164"/>
                  <a:gd name="connsiteY0" fmla="*/ 7937 h 1841499"/>
                  <a:gd name="connsiteX1" fmla="*/ 96401 w 101164"/>
                  <a:gd name="connsiteY1" fmla="*/ 126999 h 1841499"/>
                  <a:gd name="connsiteX2" fmla="*/ 91639 w 101164"/>
                  <a:gd name="connsiteY2" fmla="*/ 746124 h 1841499"/>
                  <a:gd name="connsiteX3" fmla="*/ 101164 w 101164"/>
                  <a:gd name="connsiteY3" fmla="*/ 1060449 h 1841499"/>
                  <a:gd name="connsiteX4" fmla="*/ 53539 w 101164"/>
                  <a:gd name="connsiteY4" fmla="*/ 1841499 h 1841499"/>
                  <a:gd name="connsiteX5" fmla="*/ 39251 w 101164"/>
                  <a:gd name="connsiteY5" fmla="*/ 1331912 h 1841499"/>
                  <a:gd name="connsiteX6" fmla="*/ 24964 w 101164"/>
                  <a:gd name="connsiteY6" fmla="*/ 531812 h 1841499"/>
                  <a:gd name="connsiteX7" fmla="*/ 44014 w 101164"/>
                  <a:gd name="connsiteY7" fmla="*/ 7937 h 1841499"/>
                  <a:gd name="connsiteX0" fmla="*/ 44014 w 108308"/>
                  <a:gd name="connsiteY0" fmla="*/ 7937 h 1841499"/>
                  <a:gd name="connsiteX1" fmla="*/ 96401 w 108308"/>
                  <a:gd name="connsiteY1" fmla="*/ 126999 h 1841499"/>
                  <a:gd name="connsiteX2" fmla="*/ 101164 w 108308"/>
                  <a:gd name="connsiteY2" fmla="*/ 1060449 h 1841499"/>
                  <a:gd name="connsiteX3" fmla="*/ 53539 w 108308"/>
                  <a:gd name="connsiteY3" fmla="*/ 1841499 h 1841499"/>
                  <a:gd name="connsiteX4" fmla="*/ 39251 w 108308"/>
                  <a:gd name="connsiteY4" fmla="*/ 1331912 h 1841499"/>
                  <a:gd name="connsiteX5" fmla="*/ 24964 w 108308"/>
                  <a:gd name="connsiteY5" fmla="*/ 531812 h 1841499"/>
                  <a:gd name="connsiteX6" fmla="*/ 44014 w 108308"/>
                  <a:gd name="connsiteY6" fmla="*/ 7937 h 1841499"/>
                  <a:gd name="connsiteX0" fmla="*/ 19050 w 105569"/>
                  <a:gd name="connsiteY0" fmla="*/ 7937 h 1760537"/>
                  <a:gd name="connsiteX1" fmla="*/ 71437 w 105569"/>
                  <a:gd name="connsiteY1" fmla="*/ 126999 h 1760537"/>
                  <a:gd name="connsiteX2" fmla="*/ 76200 w 105569"/>
                  <a:gd name="connsiteY2" fmla="*/ 1060449 h 1760537"/>
                  <a:gd name="connsiteX3" fmla="*/ 95250 w 105569"/>
                  <a:gd name="connsiteY3" fmla="*/ 1760537 h 1760537"/>
                  <a:gd name="connsiteX4" fmla="*/ 14287 w 105569"/>
                  <a:gd name="connsiteY4" fmla="*/ 1331912 h 1760537"/>
                  <a:gd name="connsiteX5" fmla="*/ 0 w 105569"/>
                  <a:gd name="connsiteY5" fmla="*/ 531812 h 1760537"/>
                  <a:gd name="connsiteX6" fmla="*/ 19050 w 105569"/>
                  <a:gd name="connsiteY6" fmla="*/ 7937 h 1760537"/>
                  <a:gd name="connsiteX0" fmla="*/ 50003 w 136522"/>
                  <a:gd name="connsiteY0" fmla="*/ 7937 h 1989139"/>
                  <a:gd name="connsiteX1" fmla="*/ 102390 w 136522"/>
                  <a:gd name="connsiteY1" fmla="*/ 126999 h 1989139"/>
                  <a:gd name="connsiteX2" fmla="*/ 107153 w 136522"/>
                  <a:gd name="connsiteY2" fmla="*/ 1060449 h 1989139"/>
                  <a:gd name="connsiteX3" fmla="*/ 126203 w 136522"/>
                  <a:gd name="connsiteY3" fmla="*/ 1760537 h 1989139"/>
                  <a:gd name="connsiteX4" fmla="*/ 45240 w 136522"/>
                  <a:gd name="connsiteY4" fmla="*/ 1331912 h 1989139"/>
                  <a:gd name="connsiteX5" fmla="*/ 2381 w 136522"/>
                  <a:gd name="connsiteY5" fmla="*/ 1855789 h 1989139"/>
                  <a:gd name="connsiteX6" fmla="*/ 30953 w 136522"/>
                  <a:gd name="connsiteY6" fmla="*/ 531812 h 1989139"/>
                  <a:gd name="connsiteX7" fmla="*/ 50003 w 136522"/>
                  <a:gd name="connsiteY7" fmla="*/ 7937 h 1989139"/>
                  <a:gd name="connsiteX0" fmla="*/ 50003 w 136522"/>
                  <a:gd name="connsiteY0" fmla="*/ 7937 h 2060577"/>
                  <a:gd name="connsiteX1" fmla="*/ 102390 w 136522"/>
                  <a:gd name="connsiteY1" fmla="*/ 126999 h 2060577"/>
                  <a:gd name="connsiteX2" fmla="*/ 107153 w 136522"/>
                  <a:gd name="connsiteY2" fmla="*/ 1060449 h 2060577"/>
                  <a:gd name="connsiteX3" fmla="*/ 126203 w 136522"/>
                  <a:gd name="connsiteY3" fmla="*/ 1760537 h 2060577"/>
                  <a:gd name="connsiteX4" fmla="*/ 2381 w 136522"/>
                  <a:gd name="connsiteY4" fmla="*/ 1855789 h 2060577"/>
                  <a:gd name="connsiteX5" fmla="*/ 30953 w 136522"/>
                  <a:gd name="connsiteY5" fmla="*/ 531812 h 2060577"/>
                  <a:gd name="connsiteX6" fmla="*/ 50003 w 136522"/>
                  <a:gd name="connsiteY6" fmla="*/ 7937 h 2060577"/>
                  <a:gd name="connsiteX0" fmla="*/ 54766 w 141285"/>
                  <a:gd name="connsiteY0" fmla="*/ 7937 h 2022477"/>
                  <a:gd name="connsiteX1" fmla="*/ 107153 w 141285"/>
                  <a:gd name="connsiteY1" fmla="*/ 126999 h 2022477"/>
                  <a:gd name="connsiteX2" fmla="*/ 111916 w 141285"/>
                  <a:gd name="connsiteY2" fmla="*/ 1060449 h 2022477"/>
                  <a:gd name="connsiteX3" fmla="*/ 130966 w 141285"/>
                  <a:gd name="connsiteY3" fmla="*/ 1760537 h 2022477"/>
                  <a:gd name="connsiteX4" fmla="*/ 2381 w 141285"/>
                  <a:gd name="connsiteY4" fmla="*/ 1817689 h 2022477"/>
                  <a:gd name="connsiteX5" fmla="*/ 35716 w 141285"/>
                  <a:gd name="connsiteY5" fmla="*/ 531812 h 2022477"/>
                  <a:gd name="connsiteX6" fmla="*/ 54766 w 141285"/>
                  <a:gd name="connsiteY6" fmla="*/ 7937 h 2022477"/>
                  <a:gd name="connsiteX0" fmla="*/ 54766 w 141285"/>
                  <a:gd name="connsiteY0" fmla="*/ 7937 h 1903415"/>
                  <a:gd name="connsiteX1" fmla="*/ 107153 w 141285"/>
                  <a:gd name="connsiteY1" fmla="*/ 126999 h 1903415"/>
                  <a:gd name="connsiteX2" fmla="*/ 111916 w 141285"/>
                  <a:gd name="connsiteY2" fmla="*/ 1060449 h 1903415"/>
                  <a:gd name="connsiteX3" fmla="*/ 130966 w 141285"/>
                  <a:gd name="connsiteY3" fmla="*/ 1760537 h 1903415"/>
                  <a:gd name="connsiteX4" fmla="*/ 2381 w 141285"/>
                  <a:gd name="connsiteY4" fmla="*/ 1817689 h 1903415"/>
                  <a:gd name="connsiteX5" fmla="*/ 35716 w 141285"/>
                  <a:gd name="connsiteY5" fmla="*/ 531812 h 1903415"/>
                  <a:gd name="connsiteX6" fmla="*/ 54766 w 141285"/>
                  <a:gd name="connsiteY6" fmla="*/ 7937 h 1903415"/>
                  <a:gd name="connsiteX0" fmla="*/ 54766 w 134935"/>
                  <a:gd name="connsiteY0" fmla="*/ 7937 h 1903415"/>
                  <a:gd name="connsiteX1" fmla="*/ 107153 w 134935"/>
                  <a:gd name="connsiteY1" fmla="*/ 126999 h 1903415"/>
                  <a:gd name="connsiteX2" fmla="*/ 111916 w 134935"/>
                  <a:gd name="connsiteY2" fmla="*/ 1060449 h 1903415"/>
                  <a:gd name="connsiteX3" fmla="*/ 124616 w 134935"/>
                  <a:gd name="connsiteY3" fmla="*/ 1719262 h 1903415"/>
                  <a:gd name="connsiteX4" fmla="*/ 2381 w 134935"/>
                  <a:gd name="connsiteY4" fmla="*/ 1817689 h 1903415"/>
                  <a:gd name="connsiteX5" fmla="*/ 35716 w 134935"/>
                  <a:gd name="connsiteY5" fmla="*/ 531812 h 1903415"/>
                  <a:gd name="connsiteX6" fmla="*/ 54766 w 134935"/>
                  <a:gd name="connsiteY6" fmla="*/ 7937 h 1903415"/>
                  <a:gd name="connsiteX0" fmla="*/ 42066 w 122235"/>
                  <a:gd name="connsiteY0" fmla="*/ 7937 h 1941515"/>
                  <a:gd name="connsiteX1" fmla="*/ 94453 w 122235"/>
                  <a:gd name="connsiteY1" fmla="*/ 126999 h 1941515"/>
                  <a:gd name="connsiteX2" fmla="*/ 99216 w 122235"/>
                  <a:gd name="connsiteY2" fmla="*/ 1060449 h 1941515"/>
                  <a:gd name="connsiteX3" fmla="*/ 111916 w 122235"/>
                  <a:gd name="connsiteY3" fmla="*/ 1719262 h 1941515"/>
                  <a:gd name="connsiteX4" fmla="*/ 2381 w 122235"/>
                  <a:gd name="connsiteY4" fmla="*/ 1855789 h 1941515"/>
                  <a:gd name="connsiteX5" fmla="*/ 23016 w 122235"/>
                  <a:gd name="connsiteY5" fmla="*/ 531812 h 1941515"/>
                  <a:gd name="connsiteX6" fmla="*/ 42066 w 122235"/>
                  <a:gd name="connsiteY6" fmla="*/ 7937 h 1941515"/>
                  <a:gd name="connsiteX0" fmla="*/ 42066 w 122235"/>
                  <a:gd name="connsiteY0" fmla="*/ 7937 h 1887540"/>
                  <a:gd name="connsiteX1" fmla="*/ 94453 w 122235"/>
                  <a:gd name="connsiteY1" fmla="*/ 126999 h 1887540"/>
                  <a:gd name="connsiteX2" fmla="*/ 99216 w 122235"/>
                  <a:gd name="connsiteY2" fmla="*/ 1060449 h 1887540"/>
                  <a:gd name="connsiteX3" fmla="*/ 111916 w 122235"/>
                  <a:gd name="connsiteY3" fmla="*/ 1719262 h 1887540"/>
                  <a:gd name="connsiteX4" fmla="*/ 2381 w 122235"/>
                  <a:gd name="connsiteY4" fmla="*/ 1855789 h 1887540"/>
                  <a:gd name="connsiteX5" fmla="*/ 23016 w 122235"/>
                  <a:gd name="connsiteY5" fmla="*/ 531812 h 1887540"/>
                  <a:gd name="connsiteX6" fmla="*/ 42066 w 122235"/>
                  <a:gd name="connsiteY6" fmla="*/ 7937 h 1887540"/>
                  <a:gd name="connsiteX0" fmla="*/ 42066 w 122235"/>
                  <a:gd name="connsiteY0" fmla="*/ 7937 h 1887540"/>
                  <a:gd name="connsiteX1" fmla="*/ 94453 w 122235"/>
                  <a:gd name="connsiteY1" fmla="*/ 126999 h 1887540"/>
                  <a:gd name="connsiteX2" fmla="*/ 111916 w 122235"/>
                  <a:gd name="connsiteY2" fmla="*/ 1044574 h 1887540"/>
                  <a:gd name="connsiteX3" fmla="*/ 111916 w 122235"/>
                  <a:gd name="connsiteY3" fmla="*/ 1719262 h 1887540"/>
                  <a:gd name="connsiteX4" fmla="*/ 2381 w 122235"/>
                  <a:gd name="connsiteY4" fmla="*/ 1855789 h 1887540"/>
                  <a:gd name="connsiteX5" fmla="*/ 23016 w 122235"/>
                  <a:gd name="connsiteY5" fmla="*/ 531812 h 1887540"/>
                  <a:gd name="connsiteX6" fmla="*/ 42066 w 122235"/>
                  <a:gd name="connsiteY6" fmla="*/ 7937 h 1887540"/>
                  <a:gd name="connsiteX0" fmla="*/ 42066 w 122235"/>
                  <a:gd name="connsiteY0" fmla="*/ 73819 h 1953422"/>
                  <a:gd name="connsiteX1" fmla="*/ 110328 w 122235"/>
                  <a:gd name="connsiteY1" fmla="*/ 123031 h 1953422"/>
                  <a:gd name="connsiteX2" fmla="*/ 111916 w 122235"/>
                  <a:gd name="connsiteY2" fmla="*/ 1110456 h 1953422"/>
                  <a:gd name="connsiteX3" fmla="*/ 111916 w 122235"/>
                  <a:gd name="connsiteY3" fmla="*/ 1785144 h 1953422"/>
                  <a:gd name="connsiteX4" fmla="*/ 2381 w 122235"/>
                  <a:gd name="connsiteY4" fmla="*/ 1921671 h 1953422"/>
                  <a:gd name="connsiteX5" fmla="*/ 23016 w 122235"/>
                  <a:gd name="connsiteY5" fmla="*/ 597694 h 1953422"/>
                  <a:gd name="connsiteX6" fmla="*/ 42066 w 122235"/>
                  <a:gd name="connsiteY6" fmla="*/ 73819 h 1953422"/>
                  <a:gd name="connsiteX0" fmla="*/ 13491 w 122235"/>
                  <a:gd name="connsiteY0" fmla="*/ 64294 h 1953422"/>
                  <a:gd name="connsiteX1" fmla="*/ 110328 w 122235"/>
                  <a:gd name="connsiteY1" fmla="*/ 123031 h 1953422"/>
                  <a:gd name="connsiteX2" fmla="*/ 111916 w 122235"/>
                  <a:gd name="connsiteY2" fmla="*/ 1110456 h 1953422"/>
                  <a:gd name="connsiteX3" fmla="*/ 111916 w 122235"/>
                  <a:gd name="connsiteY3" fmla="*/ 1785144 h 1953422"/>
                  <a:gd name="connsiteX4" fmla="*/ 2381 w 122235"/>
                  <a:gd name="connsiteY4" fmla="*/ 1921671 h 1953422"/>
                  <a:gd name="connsiteX5" fmla="*/ 23016 w 122235"/>
                  <a:gd name="connsiteY5" fmla="*/ 597694 h 1953422"/>
                  <a:gd name="connsiteX6" fmla="*/ 13491 w 122235"/>
                  <a:gd name="connsiteY6" fmla="*/ 64294 h 1953422"/>
                  <a:gd name="connsiteX0" fmla="*/ 13491 w 122235"/>
                  <a:gd name="connsiteY0" fmla="*/ 124619 h 2013747"/>
                  <a:gd name="connsiteX1" fmla="*/ 97628 w 122235"/>
                  <a:gd name="connsiteY1" fmla="*/ 123031 h 2013747"/>
                  <a:gd name="connsiteX2" fmla="*/ 111916 w 122235"/>
                  <a:gd name="connsiteY2" fmla="*/ 1170781 h 2013747"/>
                  <a:gd name="connsiteX3" fmla="*/ 111916 w 122235"/>
                  <a:gd name="connsiteY3" fmla="*/ 1845469 h 2013747"/>
                  <a:gd name="connsiteX4" fmla="*/ 2381 w 122235"/>
                  <a:gd name="connsiteY4" fmla="*/ 1981996 h 2013747"/>
                  <a:gd name="connsiteX5" fmla="*/ 23016 w 122235"/>
                  <a:gd name="connsiteY5" fmla="*/ 658019 h 2013747"/>
                  <a:gd name="connsiteX6" fmla="*/ 13491 w 122235"/>
                  <a:gd name="connsiteY6" fmla="*/ 124619 h 2013747"/>
                  <a:gd name="connsiteX0" fmla="*/ 13491 w 122235"/>
                  <a:gd name="connsiteY0" fmla="*/ 7937 h 1897065"/>
                  <a:gd name="connsiteX1" fmla="*/ 97628 w 122235"/>
                  <a:gd name="connsiteY1" fmla="*/ 6349 h 1897065"/>
                  <a:gd name="connsiteX2" fmla="*/ 111916 w 122235"/>
                  <a:gd name="connsiteY2" fmla="*/ 1054099 h 1897065"/>
                  <a:gd name="connsiteX3" fmla="*/ 111916 w 122235"/>
                  <a:gd name="connsiteY3" fmla="*/ 1728787 h 1897065"/>
                  <a:gd name="connsiteX4" fmla="*/ 2381 w 122235"/>
                  <a:gd name="connsiteY4" fmla="*/ 1865314 h 1897065"/>
                  <a:gd name="connsiteX5" fmla="*/ 23016 w 122235"/>
                  <a:gd name="connsiteY5" fmla="*/ 541337 h 1897065"/>
                  <a:gd name="connsiteX6" fmla="*/ 13491 w 122235"/>
                  <a:gd name="connsiteY6" fmla="*/ 7937 h 1897065"/>
                  <a:gd name="connsiteX0" fmla="*/ 13491 w 123028"/>
                  <a:gd name="connsiteY0" fmla="*/ 7937 h 1897065"/>
                  <a:gd name="connsiteX1" fmla="*/ 113503 w 123028"/>
                  <a:gd name="connsiteY1" fmla="*/ 22224 h 1897065"/>
                  <a:gd name="connsiteX2" fmla="*/ 111916 w 123028"/>
                  <a:gd name="connsiteY2" fmla="*/ 1054099 h 1897065"/>
                  <a:gd name="connsiteX3" fmla="*/ 111916 w 123028"/>
                  <a:gd name="connsiteY3" fmla="*/ 1728787 h 1897065"/>
                  <a:gd name="connsiteX4" fmla="*/ 2381 w 123028"/>
                  <a:gd name="connsiteY4" fmla="*/ 1865314 h 1897065"/>
                  <a:gd name="connsiteX5" fmla="*/ 23016 w 123028"/>
                  <a:gd name="connsiteY5" fmla="*/ 541337 h 1897065"/>
                  <a:gd name="connsiteX6" fmla="*/ 13491 w 123028"/>
                  <a:gd name="connsiteY6" fmla="*/ 7937 h 1897065"/>
                  <a:gd name="connsiteX0" fmla="*/ 13491 w 123028"/>
                  <a:gd name="connsiteY0" fmla="*/ 16669 h 1905797"/>
                  <a:gd name="connsiteX1" fmla="*/ 113503 w 123028"/>
                  <a:gd name="connsiteY1" fmla="*/ 30956 h 1905797"/>
                  <a:gd name="connsiteX2" fmla="*/ 111916 w 123028"/>
                  <a:gd name="connsiteY2" fmla="*/ 1062831 h 1905797"/>
                  <a:gd name="connsiteX3" fmla="*/ 111916 w 123028"/>
                  <a:gd name="connsiteY3" fmla="*/ 1737519 h 1905797"/>
                  <a:gd name="connsiteX4" fmla="*/ 2381 w 123028"/>
                  <a:gd name="connsiteY4" fmla="*/ 1874046 h 1905797"/>
                  <a:gd name="connsiteX5" fmla="*/ 23016 w 123028"/>
                  <a:gd name="connsiteY5" fmla="*/ 550069 h 1905797"/>
                  <a:gd name="connsiteX6" fmla="*/ 13491 w 123028"/>
                  <a:gd name="connsiteY6" fmla="*/ 16669 h 1905797"/>
                  <a:gd name="connsiteX0" fmla="*/ 27514 w 137051"/>
                  <a:gd name="connsiteY0" fmla="*/ 16669 h 1905797"/>
                  <a:gd name="connsiteX1" fmla="*/ 127526 w 137051"/>
                  <a:gd name="connsiteY1" fmla="*/ 30956 h 1905797"/>
                  <a:gd name="connsiteX2" fmla="*/ 125939 w 137051"/>
                  <a:gd name="connsiteY2" fmla="*/ 1062831 h 1905797"/>
                  <a:gd name="connsiteX3" fmla="*/ 125939 w 137051"/>
                  <a:gd name="connsiteY3" fmla="*/ 1737519 h 1905797"/>
                  <a:gd name="connsiteX4" fmla="*/ 16404 w 137051"/>
                  <a:gd name="connsiteY4" fmla="*/ 1874046 h 1905797"/>
                  <a:gd name="connsiteX5" fmla="*/ 27514 w 137051"/>
                  <a:gd name="connsiteY5" fmla="*/ 16669 h 1905797"/>
                  <a:gd name="connsiteX0" fmla="*/ 18520 w 128057"/>
                  <a:gd name="connsiteY0" fmla="*/ 16669 h 1908972"/>
                  <a:gd name="connsiteX1" fmla="*/ 118532 w 128057"/>
                  <a:gd name="connsiteY1" fmla="*/ 30956 h 1908972"/>
                  <a:gd name="connsiteX2" fmla="*/ 116945 w 128057"/>
                  <a:gd name="connsiteY2" fmla="*/ 1062831 h 1908972"/>
                  <a:gd name="connsiteX3" fmla="*/ 116945 w 128057"/>
                  <a:gd name="connsiteY3" fmla="*/ 1737519 h 1908972"/>
                  <a:gd name="connsiteX4" fmla="*/ 26460 w 128057"/>
                  <a:gd name="connsiteY4" fmla="*/ 1877221 h 1908972"/>
                  <a:gd name="connsiteX5" fmla="*/ 18520 w 128057"/>
                  <a:gd name="connsiteY5" fmla="*/ 16669 h 1908972"/>
                  <a:gd name="connsiteX0" fmla="*/ 18520 w 134936"/>
                  <a:gd name="connsiteY0" fmla="*/ 16669 h 1908972"/>
                  <a:gd name="connsiteX1" fmla="*/ 118532 w 134936"/>
                  <a:gd name="connsiteY1" fmla="*/ 30956 h 1908972"/>
                  <a:gd name="connsiteX2" fmla="*/ 116945 w 134936"/>
                  <a:gd name="connsiteY2" fmla="*/ 1737519 h 1908972"/>
                  <a:gd name="connsiteX3" fmla="*/ 26460 w 134936"/>
                  <a:gd name="connsiteY3" fmla="*/ 1877221 h 1908972"/>
                  <a:gd name="connsiteX4" fmla="*/ 18520 w 134936"/>
                  <a:gd name="connsiteY4" fmla="*/ 16669 h 1908972"/>
                  <a:gd name="connsiteX0" fmla="*/ 148260 w 264676"/>
                  <a:gd name="connsiteY0" fmla="*/ 16669 h 1908972"/>
                  <a:gd name="connsiteX1" fmla="*/ 248272 w 264676"/>
                  <a:gd name="connsiteY1" fmla="*/ 30956 h 1908972"/>
                  <a:gd name="connsiteX2" fmla="*/ 246685 w 264676"/>
                  <a:gd name="connsiteY2" fmla="*/ 1737519 h 1908972"/>
                  <a:gd name="connsiteX3" fmla="*/ 16404 w 264676"/>
                  <a:gd name="connsiteY3" fmla="*/ 1877221 h 1908972"/>
                  <a:gd name="connsiteX4" fmla="*/ 148260 w 264676"/>
                  <a:gd name="connsiteY4" fmla="*/ 16669 h 1908972"/>
                  <a:gd name="connsiteX0" fmla="*/ 148258 w 264674"/>
                  <a:gd name="connsiteY0" fmla="*/ 16669 h 1908972"/>
                  <a:gd name="connsiteX1" fmla="*/ 248270 w 264674"/>
                  <a:gd name="connsiteY1" fmla="*/ 30956 h 1908972"/>
                  <a:gd name="connsiteX2" fmla="*/ 246683 w 264674"/>
                  <a:gd name="connsiteY2" fmla="*/ 1737519 h 1908972"/>
                  <a:gd name="connsiteX3" fmla="*/ 16403 w 264674"/>
                  <a:gd name="connsiteY3" fmla="*/ 1877221 h 1908972"/>
                  <a:gd name="connsiteX4" fmla="*/ 148258 w 264674"/>
                  <a:gd name="connsiteY4" fmla="*/ 16669 h 1908972"/>
                  <a:gd name="connsiteX0" fmla="*/ 148260 w 264676"/>
                  <a:gd name="connsiteY0" fmla="*/ 16669 h 1877221"/>
                  <a:gd name="connsiteX1" fmla="*/ 248272 w 264676"/>
                  <a:gd name="connsiteY1" fmla="*/ 30956 h 1877221"/>
                  <a:gd name="connsiteX2" fmla="*/ 246685 w 264676"/>
                  <a:gd name="connsiteY2" fmla="*/ 1737519 h 1877221"/>
                  <a:gd name="connsiteX3" fmla="*/ 16405 w 264676"/>
                  <a:gd name="connsiteY3" fmla="*/ 1877221 h 1877221"/>
                  <a:gd name="connsiteX4" fmla="*/ 148260 w 264676"/>
                  <a:gd name="connsiteY4" fmla="*/ 16669 h 1877221"/>
                  <a:gd name="connsiteX0" fmla="*/ 130786 w 247202"/>
                  <a:gd name="connsiteY0" fmla="*/ 16669 h 1908971"/>
                  <a:gd name="connsiteX1" fmla="*/ 230798 w 247202"/>
                  <a:gd name="connsiteY1" fmla="*/ 30956 h 1908971"/>
                  <a:gd name="connsiteX2" fmla="*/ 229211 w 247202"/>
                  <a:gd name="connsiteY2" fmla="*/ 1737519 h 1908971"/>
                  <a:gd name="connsiteX3" fmla="*/ 16405 w 247202"/>
                  <a:gd name="connsiteY3" fmla="*/ 1908971 h 1908971"/>
                  <a:gd name="connsiteX4" fmla="*/ 130786 w 247202"/>
                  <a:gd name="connsiteY4" fmla="*/ 16669 h 1908971"/>
                  <a:gd name="connsiteX0" fmla="*/ 130784 w 247200"/>
                  <a:gd name="connsiteY0" fmla="*/ 16669 h 1908971"/>
                  <a:gd name="connsiteX1" fmla="*/ 230796 w 247200"/>
                  <a:gd name="connsiteY1" fmla="*/ 30956 h 1908971"/>
                  <a:gd name="connsiteX2" fmla="*/ 229209 w 247200"/>
                  <a:gd name="connsiteY2" fmla="*/ 1737519 h 1908971"/>
                  <a:gd name="connsiteX3" fmla="*/ 16403 w 247200"/>
                  <a:gd name="connsiteY3" fmla="*/ 1908971 h 1908971"/>
                  <a:gd name="connsiteX4" fmla="*/ 130784 w 247200"/>
                  <a:gd name="connsiteY4" fmla="*/ 16669 h 1908971"/>
                  <a:gd name="connsiteX0" fmla="*/ 130786 w 247202"/>
                  <a:gd name="connsiteY0" fmla="*/ 16669 h 1908971"/>
                  <a:gd name="connsiteX1" fmla="*/ 230798 w 247202"/>
                  <a:gd name="connsiteY1" fmla="*/ 30956 h 1908971"/>
                  <a:gd name="connsiteX2" fmla="*/ 229211 w 247202"/>
                  <a:gd name="connsiteY2" fmla="*/ 1737519 h 1908971"/>
                  <a:gd name="connsiteX3" fmla="*/ 16405 w 247202"/>
                  <a:gd name="connsiteY3" fmla="*/ 1908971 h 1908971"/>
                  <a:gd name="connsiteX4" fmla="*/ 130786 w 247202"/>
                  <a:gd name="connsiteY4" fmla="*/ 16669 h 1908971"/>
                  <a:gd name="connsiteX0" fmla="*/ 130784 w 247200"/>
                  <a:gd name="connsiteY0" fmla="*/ 16669 h 1936751"/>
                  <a:gd name="connsiteX1" fmla="*/ 230796 w 247200"/>
                  <a:gd name="connsiteY1" fmla="*/ 30956 h 1936751"/>
                  <a:gd name="connsiteX2" fmla="*/ 217560 w 247200"/>
                  <a:gd name="connsiteY2" fmla="*/ 1804194 h 1936751"/>
                  <a:gd name="connsiteX3" fmla="*/ 16403 w 247200"/>
                  <a:gd name="connsiteY3" fmla="*/ 1908971 h 1936751"/>
                  <a:gd name="connsiteX4" fmla="*/ 130784 w 247200"/>
                  <a:gd name="connsiteY4" fmla="*/ 16669 h 1936751"/>
                  <a:gd name="connsiteX0" fmla="*/ 130786 w 247202"/>
                  <a:gd name="connsiteY0" fmla="*/ 16669 h 1908971"/>
                  <a:gd name="connsiteX1" fmla="*/ 230798 w 247202"/>
                  <a:gd name="connsiteY1" fmla="*/ 30956 h 1908971"/>
                  <a:gd name="connsiteX2" fmla="*/ 217562 w 247202"/>
                  <a:gd name="connsiteY2" fmla="*/ 1804194 h 1908971"/>
                  <a:gd name="connsiteX3" fmla="*/ 16405 w 247202"/>
                  <a:gd name="connsiteY3" fmla="*/ 1908971 h 1908971"/>
                  <a:gd name="connsiteX4" fmla="*/ 130786 w 247202"/>
                  <a:gd name="connsiteY4" fmla="*/ 16669 h 1908971"/>
                  <a:gd name="connsiteX0" fmla="*/ 43414 w 159830"/>
                  <a:gd name="connsiteY0" fmla="*/ 16669 h 1873251"/>
                  <a:gd name="connsiteX1" fmla="*/ 143426 w 159830"/>
                  <a:gd name="connsiteY1" fmla="*/ 30956 h 1873251"/>
                  <a:gd name="connsiteX2" fmla="*/ 130190 w 159830"/>
                  <a:gd name="connsiteY2" fmla="*/ 1804194 h 1873251"/>
                  <a:gd name="connsiteX3" fmla="*/ 16405 w 159830"/>
                  <a:gd name="connsiteY3" fmla="*/ 1870871 h 1873251"/>
                  <a:gd name="connsiteX4" fmla="*/ 43414 w 159830"/>
                  <a:gd name="connsiteY4" fmla="*/ 16669 h 1873251"/>
                  <a:gd name="connsiteX0" fmla="*/ 43412 w 159828"/>
                  <a:gd name="connsiteY0" fmla="*/ 16669 h 1873251"/>
                  <a:gd name="connsiteX1" fmla="*/ 143424 w 159828"/>
                  <a:gd name="connsiteY1" fmla="*/ 30956 h 1873251"/>
                  <a:gd name="connsiteX2" fmla="*/ 130188 w 159828"/>
                  <a:gd name="connsiteY2" fmla="*/ 1804194 h 1873251"/>
                  <a:gd name="connsiteX3" fmla="*/ 16403 w 159828"/>
                  <a:gd name="connsiteY3" fmla="*/ 1870871 h 1873251"/>
                  <a:gd name="connsiteX4" fmla="*/ 43412 w 159828"/>
                  <a:gd name="connsiteY4" fmla="*/ 16669 h 1873251"/>
                  <a:gd name="connsiteX0" fmla="*/ 43414 w 159830"/>
                  <a:gd name="connsiteY0" fmla="*/ 16669 h 1870871"/>
                  <a:gd name="connsiteX1" fmla="*/ 143426 w 159830"/>
                  <a:gd name="connsiteY1" fmla="*/ 30956 h 1870871"/>
                  <a:gd name="connsiteX2" fmla="*/ 136015 w 159830"/>
                  <a:gd name="connsiteY2" fmla="*/ 1801019 h 1870871"/>
                  <a:gd name="connsiteX3" fmla="*/ 16405 w 159830"/>
                  <a:gd name="connsiteY3" fmla="*/ 1870871 h 1870871"/>
                  <a:gd name="connsiteX4" fmla="*/ 43414 w 159830"/>
                  <a:gd name="connsiteY4" fmla="*/ 16669 h 1870871"/>
                  <a:gd name="connsiteX0" fmla="*/ 43412 w 159830"/>
                  <a:gd name="connsiteY0" fmla="*/ 7937 h 1862139"/>
                  <a:gd name="connsiteX1" fmla="*/ 143425 w 159830"/>
                  <a:gd name="connsiteY1" fmla="*/ 50799 h 1862139"/>
                  <a:gd name="connsiteX2" fmla="*/ 136013 w 159830"/>
                  <a:gd name="connsiteY2" fmla="*/ 1792287 h 1862139"/>
                  <a:gd name="connsiteX3" fmla="*/ 16403 w 159830"/>
                  <a:gd name="connsiteY3" fmla="*/ 1862139 h 1862139"/>
                  <a:gd name="connsiteX4" fmla="*/ 43412 w 159830"/>
                  <a:gd name="connsiteY4" fmla="*/ 7937 h 1862139"/>
                  <a:gd name="connsiteX0" fmla="*/ 39046 w 159830"/>
                  <a:gd name="connsiteY0" fmla="*/ 69057 h 1842296"/>
                  <a:gd name="connsiteX1" fmla="*/ 143427 w 159830"/>
                  <a:gd name="connsiteY1" fmla="*/ 30956 h 1842296"/>
                  <a:gd name="connsiteX2" fmla="*/ 136015 w 159830"/>
                  <a:gd name="connsiteY2" fmla="*/ 1772444 h 1842296"/>
                  <a:gd name="connsiteX3" fmla="*/ 16405 w 159830"/>
                  <a:gd name="connsiteY3" fmla="*/ 1842296 h 1842296"/>
                  <a:gd name="connsiteX4" fmla="*/ 39046 w 159830"/>
                  <a:gd name="connsiteY4" fmla="*/ 69057 h 1842296"/>
                  <a:gd name="connsiteX0" fmla="*/ 25937 w 159830"/>
                  <a:gd name="connsiteY0" fmla="*/ 64295 h 1842296"/>
                  <a:gd name="connsiteX1" fmla="*/ 143425 w 159830"/>
                  <a:gd name="connsiteY1" fmla="*/ 30956 h 1842296"/>
                  <a:gd name="connsiteX2" fmla="*/ 136013 w 159830"/>
                  <a:gd name="connsiteY2" fmla="*/ 1772444 h 1842296"/>
                  <a:gd name="connsiteX3" fmla="*/ 16403 w 159830"/>
                  <a:gd name="connsiteY3" fmla="*/ 1842296 h 1842296"/>
                  <a:gd name="connsiteX4" fmla="*/ 25937 w 159830"/>
                  <a:gd name="connsiteY4" fmla="*/ 64295 h 1842296"/>
                  <a:gd name="connsiteX0" fmla="*/ 25939 w 159830"/>
                  <a:gd name="connsiteY0" fmla="*/ 64295 h 1842296"/>
                  <a:gd name="connsiteX1" fmla="*/ 143427 w 159830"/>
                  <a:gd name="connsiteY1" fmla="*/ 30956 h 1842296"/>
                  <a:gd name="connsiteX2" fmla="*/ 136015 w 159830"/>
                  <a:gd name="connsiteY2" fmla="*/ 1772444 h 1842296"/>
                  <a:gd name="connsiteX3" fmla="*/ 16405 w 159830"/>
                  <a:gd name="connsiteY3" fmla="*/ 1842296 h 1842296"/>
                  <a:gd name="connsiteX4" fmla="*/ 25939 w 159830"/>
                  <a:gd name="connsiteY4" fmla="*/ 64295 h 1842296"/>
                  <a:gd name="connsiteX0" fmla="*/ 9534 w 143427"/>
                  <a:gd name="connsiteY0" fmla="*/ 64295 h 1842296"/>
                  <a:gd name="connsiteX1" fmla="*/ 127022 w 143427"/>
                  <a:gd name="connsiteY1" fmla="*/ 30956 h 1842296"/>
                  <a:gd name="connsiteX2" fmla="*/ 119610 w 143427"/>
                  <a:gd name="connsiteY2" fmla="*/ 1772444 h 1842296"/>
                  <a:gd name="connsiteX3" fmla="*/ 0 w 143427"/>
                  <a:gd name="connsiteY3" fmla="*/ 1842296 h 1842296"/>
                  <a:gd name="connsiteX4" fmla="*/ 9534 w 143427"/>
                  <a:gd name="connsiteY4" fmla="*/ 64295 h 1842296"/>
                  <a:gd name="connsiteX0" fmla="*/ 9534 w 143425"/>
                  <a:gd name="connsiteY0" fmla="*/ 33339 h 1811340"/>
                  <a:gd name="connsiteX1" fmla="*/ 127022 w 143425"/>
                  <a:gd name="connsiteY1" fmla="*/ 0 h 1811340"/>
                  <a:gd name="connsiteX2" fmla="*/ 119610 w 143425"/>
                  <a:gd name="connsiteY2" fmla="*/ 1741488 h 1811340"/>
                  <a:gd name="connsiteX3" fmla="*/ 0 w 143425"/>
                  <a:gd name="connsiteY3" fmla="*/ 1811340 h 1811340"/>
                  <a:gd name="connsiteX4" fmla="*/ 9534 w 143425"/>
                  <a:gd name="connsiteY4" fmla="*/ 33339 h 1811340"/>
                  <a:gd name="connsiteX0" fmla="*/ 9534 w 172552"/>
                  <a:gd name="connsiteY0" fmla="*/ 33339 h 1829595"/>
                  <a:gd name="connsiteX1" fmla="*/ 127022 w 172552"/>
                  <a:gd name="connsiteY1" fmla="*/ 0 h 1829595"/>
                  <a:gd name="connsiteX2" fmla="*/ 157207 w 172552"/>
                  <a:gd name="connsiteY2" fmla="*/ 1760538 h 1829595"/>
                  <a:gd name="connsiteX3" fmla="*/ 0 w 172552"/>
                  <a:gd name="connsiteY3" fmla="*/ 1811340 h 1829595"/>
                  <a:gd name="connsiteX4" fmla="*/ 9534 w 172552"/>
                  <a:gd name="connsiteY4" fmla="*/ 33339 h 1829595"/>
                  <a:gd name="connsiteX0" fmla="*/ 9534 w 147486"/>
                  <a:gd name="connsiteY0" fmla="*/ 33339 h 1855789"/>
                  <a:gd name="connsiteX1" fmla="*/ 127022 w 147486"/>
                  <a:gd name="connsiteY1" fmla="*/ 0 h 1855789"/>
                  <a:gd name="connsiteX2" fmla="*/ 132141 w 147486"/>
                  <a:gd name="connsiteY2" fmla="*/ 1786732 h 1855789"/>
                  <a:gd name="connsiteX3" fmla="*/ 0 w 147486"/>
                  <a:gd name="connsiteY3" fmla="*/ 1811340 h 1855789"/>
                  <a:gd name="connsiteX4" fmla="*/ 9534 w 147486"/>
                  <a:gd name="connsiteY4" fmla="*/ 33339 h 1855789"/>
                  <a:gd name="connsiteX0" fmla="*/ 9534 w 147486"/>
                  <a:gd name="connsiteY0" fmla="*/ 33339 h 1811340"/>
                  <a:gd name="connsiteX1" fmla="*/ 127022 w 147486"/>
                  <a:gd name="connsiteY1" fmla="*/ 0 h 1811340"/>
                  <a:gd name="connsiteX2" fmla="*/ 132141 w 147486"/>
                  <a:gd name="connsiteY2" fmla="*/ 1786732 h 1811340"/>
                  <a:gd name="connsiteX3" fmla="*/ 0 w 147486"/>
                  <a:gd name="connsiteY3" fmla="*/ 1811340 h 1811340"/>
                  <a:gd name="connsiteX4" fmla="*/ 9534 w 147486"/>
                  <a:gd name="connsiteY4" fmla="*/ 33339 h 1811340"/>
                  <a:gd name="connsiteX0" fmla="*/ 9534 w 155957"/>
                  <a:gd name="connsiteY0" fmla="*/ 23814 h 1801815"/>
                  <a:gd name="connsiteX1" fmla="*/ 139554 w 155957"/>
                  <a:gd name="connsiteY1" fmla="*/ 0 h 1801815"/>
                  <a:gd name="connsiteX2" fmla="*/ 132141 w 155957"/>
                  <a:gd name="connsiteY2" fmla="*/ 1777207 h 1801815"/>
                  <a:gd name="connsiteX3" fmla="*/ 0 w 155957"/>
                  <a:gd name="connsiteY3" fmla="*/ 1801815 h 1801815"/>
                  <a:gd name="connsiteX4" fmla="*/ 9534 w 155957"/>
                  <a:gd name="connsiteY4" fmla="*/ 23814 h 1801815"/>
                  <a:gd name="connsiteX0" fmla="*/ 9534 w 139554"/>
                  <a:gd name="connsiteY0" fmla="*/ 23814 h 1801815"/>
                  <a:gd name="connsiteX1" fmla="*/ 139554 w 139554"/>
                  <a:gd name="connsiteY1" fmla="*/ 0 h 1801815"/>
                  <a:gd name="connsiteX2" fmla="*/ 132141 w 139554"/>
                  <a:gd name="connsiteY2" fmla="*/ 1777207 h 1801815"/>
                  <a:gd name="connsiteX3" fmla="*/ 0 w 139554"/>
                  <a:gd name="connsiteY3" fmla="*/ 1801815 h 1801815"/>
                  <a:gd name="connsiteX4" fmla="*/ 9534 w 139554"/>
                  <a:gd name="connsiteY4" fmla="*/ 23814 h 1801815"/>
                  <a:gd name="connsiteX0" fmla="*/ 9534 w 139554"/>
                  <a:gd name="connsiteY0" fmla="*/ 23814 h 1801815"/>
                  <a:gd name="connsiteX1" fmla="*/ 139554 w 139554"/>
                  <a:gd name="connsiteY1" fmla="*/ 0 h 1801815"/>
                  <a:gd name="connsiteX2" fmla="*/ 132141 w 139554"/>
                  <a:gd name="connsiteY2" fmla="*/ 1777207 h 1801815"/>
                  <a:gd name="connsiteX3" fmla="*/ 0 w 139554"/>
                  <a:gd name="connsiteY3" fmla="*/ 1801815 h 1801815"/>
                  <a:gd name="connsiteX4" fmla="*/ 9534 w 139554"/>
                  <a:gd name="connsiteY4" fmla="*/ 23814 h 1801815"/>
                  <a:gd name="connsiteX0" fmla="*/ 9534 w 139554"/>
                  <a:gd name="connsiteY0" fmla="*/ 23814 h 1801815"/>
                  <a:gd name="connsiteX1" fmla="*/ 139554 w 139554"/>
                  <a:gd name="connsiteY1" fmla="*/ 0 h 1801815"/>
                  <a:gd name="connsiteX2" fmla="*/ 138407 w 139554"/>
                  <a:gd name="connsiteY2" fmla="*/ 1770063 h 1801815"/>
                  <a:gd name="connsiteX3" fmla="*/ 0 w 139554"/>
                  <a:gd name="connsiteY3" fmla="*/ 1801815 h 1801815"/>
                  <a:gd name="connsiteX4" fmla="*/ 9534 w 139554"/>
                  <a:gd name="connsiteY4" fmla="*/ 23814 h 1801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554" h="1801815">
                    <a:moveTo>
                      <a:pt x="9534" y="23814"/>
                    </a:moveTo>
                    <a:cubicBezTo>
                      <a:pt x="24615" y="15877"/>
                      <a:pt x="74442" y="23813"/>
                      <a:pt x="139554" y="0"/>
                    </a:cubicBezTo>
                    <a:cubicBezTo>
                      <a:pt x="139172" y="590021"/>
                      <a:pt x="138789" y="1180042"/>
                      <a:pt x="138407" y="1770063"/>
                    </a:cubicBezTo>
                    <a:cubicBezTo>
                      <a:pt x="74343" y="1793877"/>
                      <a:pt x="23299" y="1795466"/>
                      <a:pt x="0" y="1801815"/>
                    </a:cubicBezTo>
                    <a:lnTo>
                      <a:pt x="9534" y="2381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Freeform 240"/>
              <p:cNvSpPr/>
              <p:nvPr/>
            </p:nvSpPr>
            <p:spPr>
              <a:xfrm rot="17738478">
                <a:off x="3583464" y="1881639"/>
                <a:ext cx="126088" cy="1143489"/>
              </a:xfrm>
              <a:custGeom>
                <a:avLst/>
                <a:gdLst>
                  <a:gd name="connsiteX0" fmla="*/ 44014 w 164726"/>
                  <a:gd name="connsiteY0" fmla="*/ 0 h 1833562"/>
                  <a:gd name="connsiteX1" fmla="*/ 82114 w 164726"/>
                  <a:gd name="connsiteY1" fmla="*/ 9525 h 1833562"/>
                  <a:gd name="connsiteX2" fmla="*/ 91639 w 164726"/>
                  <a:gd name="connsiteY2" fmla="*/ 23812 h 1833562"/>
                  <a:gd name="connsiteX3" fmla="*/ 101164 w 164726"/>
                  <a:gd name="connsiteY3" fmla="*/ 61912 h 1833562"/>
                  <a:gd name="connsiteX4" fmla="*/ 96401 w 164726"/>
                  <a:gd name="connsiteY4" fmla="*/ 119062 h 1833562"/>
                  <a:gd name="connsiteX5" fmla="*/ 91639 w 164726"/>
                  <a:gd name="connsiteY5" fmla="*/ 738187 h 1833562"/>
                  <a:gd name="connsiteX6" fmla="*/ 101164 w 164726"/>
                  <a:gd name="connsiteY6" fmla="*/ 1052512 h 1833562"/>
                  <a:gd name="connsiteX7" fmla="*/ 105926 w 164726"/>
                  <a:gd name="connsiteY7" fmla="*/ 1114425 h 1833562"/>
                  <a:gd name="connsiteX8" fmla="*/ 115451 w 164726"/>
                  <a:gd name="connsiteY8" fmla="*/ 1152525 h 1833562"/>
                  <a:gd name="connsiteX9" fmla="*/ 120214 w 164726"/>
                  <a:gd name="connsiteY9" fmla="*/ 1247775 h 1833562"/>
                  <a:gd name="connsiteX10" fmla="*/ 124976 w 164726"/>
                  <a:gd name="connsiteY10" fmla="*/ 1266825 h 1833562"/>
                  <a:gd name="connsiteX11" fmla="*/ 129739 w 164726"/>
                  <a:gd name="connsiteY11" fmla="*/ 1290637 h 1833562"/>
                  <a:gd name="connsiteX12" fmla="*/ 139264 w 164726"/>
                  <a:gd name="connsiteY12" fmla="*/ 1371600 h 1833562"/>
                  <a:gd name="connsiteX13" fmla="*/ 144026 w 164726"/>
                  <a:gd name="connsiteY13" fmla="*/ 1385887 h 1833562"/>
                  <a:gd name="connsiteX14" fmla="*/ 148789 w 164726"/>
                  <a:gd name="connsiteY14" fmla="*/ 1433512 h 1833562"/>
                  <a:gd name="connsiteX15" fmla="*/ 153551 w 164726"/>
                  <a:gd name="connsiteY15" fmla="*/ 1447800 h 1833562"/>
                  <a:gd name="connsiteX16" fmla="*/ 163076 w 164726"/>
                  <a:gd name="connsiteY16" fmla="*/ 1490662 h 1833562"/>
                  <a:gd name="connsiteX17" fmla="*/ 158314 w 164726"/>
                  <a:gd name="connsiteY17" fmla="*/ 1628775 h 1833562"/>
                  <a:gd name="connsiteX18" fmla="*/ 148789 w 164726"/>
                  <a:gd name="connsiteY18" fmla="*/ 1685925 h 1833562"/>
                  <a:gd name="connsiteX19" fmla="*/ 134501 w 164726"/>
                  <a:gd name="connsiteY19" fmla="*/ 1733550 h 1833562"/>
                  <a:gd name="connsiteX20" fmla="*/ 124976 w 164726"/>
                  <a:gd name="connsiteY20" fmla="*/ 1752600 h 1833562"/>
                  <a:gd name="connsiteX21" fmla="*/ 110689 w 164726"/>
                  <a:gd name="connsiteY21" fmla="*/ 1790700 h 1833562"/>
                  <a:gd name="connsiteX22" fmla="*/ 82114 w 164726"/>
                  <a:gd name="connsiteY22" fmla="*/ 1809750 h 1833562"/>
                  <a:gd name="connsiteX23" fmla="*/ 67826 w 164726"/>
                  <a:gd name="connsiteY23" fmla="*/ 1819275 h 1833562"/>
                  <a:gd name="connsiteX24" fmla="*/ 53539 w 164726"/>
                  <a:gd name="connsiteY24" fmla="*/ 1833562 h 1833562"/>
                  <a:gd name="connsiteX25" fmla="*/ 39251 w 164726"/>
                  <a:gd name="connsiteY25" fmla="*/ 1323975 h 1833562"/>
                  <a:gd name="connsiteX26" fmla="*/ 29726 w 164726"/>
                  <a:gd name="connsiteY26" fmla="*/ 1266825 h 1833562"/>
                  <a:gd name="connsiteX27" fmla="*/ 24964 w 164726"/>
                  <a:gd name="connsiteY27" fmla="*/ 523875 h 1833562"/>
                  <a:gd name="connsiteX28" fmla="*/ 20201 w 164726"/>
                  <a:gd name="connsiteY28" fmla="*/ 500062 h 1833562"/>
                  <a:gd name="connsiteX29" fmla="*/ 15439 w 164726"/>
                  <a:gd name="connsiteY29" fmla="*/ 228600 h 1833562"/>
                  <a:gd name="connsiteX30" fmla="*/ 5914 w 164726"/>
                  <a:gd name="connsiteY30" fmla="*/ 166687 h 1833562"/>
                  <a:gd name="connsiteX31" fmla="*/ 10676 w 164726"/>
                  <a:gd name="connsiteY31" fmla="*/ 61912 h 1833562"/>
                  <a:gd name="connsiteX32" fmla="*/ 15439 w 164726"/>
                  <a:gd name="connsiteY32" fmla="*/ 47625 h 1833562"/>
                  <a:gd name="connsiteX33" fmla="*/ 24964 w 164726"/>
                  <a:gd name="connsiteY33" fmla="*/ 33337 h 1833562"/>
                  <a:gd name="connsiteX34" fmla="*/ 44014 w 164726"/>
                  <a:gd name="connsiteY34" fmla="*/ 0 h 1833562"/>
                  <a:gd name="connsiteX0" fmla="*/ 44014 w 164726"/>
                  <a:gd name="connsiteY0" fmla="*/ 0 h 1914524"/>
                  <a:gd name="connsiteX1" fmla="*/ 82114 w 164726"/>
                  <a:gd name="connsiteY1" fmla="*/ 9525 h 1914524"/>
                  <a:gd name="connsiteX2" fmla="*/ 91639 w 164726"/>
                  <a:gd name="connsiteY2" fmla="*/ 23812 h 1914524"/>
                  <a:gd name="connsiteX3" fmla="*/ 101164 w 164726"/>
                  <a:gd name="connsiteY3" fmla="*/ 61912 h 1914524"/>
                  <a:gd name="connsiteX4" fmla="*/ 96401 w 164726"/>
                  <a:gd name="connsiteY4" fmla="*/ 119062 h 1914524"/>
                  <a:gd name="connsiteX5" fmla="*/ 91639 w 164726"/>
                  <a:gd name="connsiteY5" fmla="*/ 738187 h 1914524"/>
                  <a:gd name="connsiteX6" fmla="*/ 101164 w 164726"/>
                  <a:gd name="connsiteY6" fmla="*/ 1052512 h 1914524"/>
                  <a:gd name="connsiteX7" fmla="*/ 105926 w 164726"/>
                  <a:gd name="connsiteY7" fmla="*/ 1114425 h 1914524"/>
                  <a:gd name="connsiteX8" fmla="*/ 115451 w 164726"/>
                  <a:gd name="connsiteY8" fmla="*/ 1152525 h 1914524"/>
                  <a:gd name="connsiteX9" fmla="*/ 120214 w 164726"/>
                  <a:gd name="connsiteY9" fmla="*/ 1247775 h 1914524"/>
                  <a:gd name="connsiteX10" fmla="*/ 124976 w 164726"/>
                  <a:gd name="connsiteY10" fmla="*/ 1266825 h 1914524"/>
                  <a:gd name="connsiteX11" fmla="*/ 129739 w 164726"/>
                  <a:gd name="connsiteY11" fmla="*/ 1290637 h 1914524"/>
                  <a:gd name="connsiteX12" fmla="*/ 139264 w 164726"/>
                  <a:gd name="connsiteY12" fmla="*/ 1371600 h 1914524"/>
                  <a:gd name="connsiteX13" fmla="*/ 144026 w 164726"/>
                  <a:gd name="connsiteY13" fmla="*/ 1385887 h 1914524"/>
                  <a:gd name="connsiteX14" fmla="*/ 148789 w 164726"/>
                  <a:gd name="connsiteY14" fmla="*/ 1433512 h 1914524"/>
                  <a:gd name="connsiteX15" fmla="*/ 153551 w 164726"/>
                  <a:gd name="connsiteY15" fmla="*/ 1447800 h 1914524"/>
                  <a:gd name="connsiteX16" fmla="*/ 163076 w 164726"/>
                  <a:gd name="connsiteY16" fmla="*/ 1490662 h 1914524"/>
                  <a:gd name="connsiteX17" fmla="*/ 158314 w 164726"/>
                  <a:gd name="connsiteY17" fmla="*/ 1628775 h 1914524"/>
                  <a:gd name="connsiteX18" fmla="*/ 148789 w 164726"/>
                  <a:gd name="connsiteY18" fmla="*/ 1685925 h 1914524"/>
                  <a:gd name="connsiteX19" fmla="*/ 134501 w 164726"/>
                  <a:gd name="connsiteY19" fmla="*/ 1733550 h 1914524"/>
                  <a:gd name="connsiteX20" fmla="*/ 124976 w 164726"/>
                  <a:gd name="connsiteY20" fmla="*/ 1752600 h 1914524"/>
                  <a:gd name="connsiteX21" fmla="*/ 110689 w 164726"/>
                  <a:gd name="connsiteY21" fmla="*/ 1790700 h 1914524"/>
                  <a:gd name="connsiteX22" fmla="*/ 82114 w 164726"/>
                  <a:gd name="connsiteY22" fmla="*/ 1809750 h 1914524"/>
                  <a:gd name="connsiteX23" fmla="*/ 53539 w 164726"/>
                  <a:gd name="connsiteY23" fmla="*/ 1833562 h 1914524"/>
                  <a:gd name="connsiteX24" fmla="*/ 39251 w 164726"/>
                  <a:gd name="connsiteY24" fmla="*/ 1323975 h 1914524"/>
                  <a:gd name="connsiteX25" fmla="*/ 29726 w 164726"/>
                  <a:gd name="connsiteY25" fmla="*/ 1266825 h 1914524"/>
                  <a:gd name="connsiteX26" fmla="*/ 24964 w 164726"/>
                  <a:gd name="connsiteY26" fmla="*/ 523875 h 1914524"/>
                  <a:gd name="connsiteX27" fmla="*/ 20201 w 164726"/>
                  <a:gd name="connsiteY27" fmla="*/ 500062 h 1914524"/>
                  <a:gd name="connsiteX28" fmla="*/ 15439 w 164726"/>
                  <a:gd name="connsiteY28" fmla="*/ 228600 h 1914524"/>
                  <a:gd name="connsiteX29" fmla="*/ 5914 w 164726"/>
                  <a:gd name="connsiteY29" fmla="*/ 166687 h 1914524"/>
                  <a:gd name="connsiteX30" fmla="*/ 10676 w 164726"/>
                  <a:gd name="connsiteY30" fmla="*/ 61912 h 1914524"/>
                  <a:gd name="connsiteX31" fmla="*/ 15439 w 164726"/>
                  <a:gd name="connsiteY31" fmla="*/ 47625 h 1914524"/>
                  <a:gd name="connsiteX32" fmla="*/ 24964 w 164726"/>
                  <a:gd name="connsiteY32" fmla="*/ 33337 h 1914524"/>
                  <a:gd name="connsiteX33" fmla="*/ 44014 w 164726"/>
                  <a:gd name="connsiteY33" fmla="*/ 0 h 1914524"/>
                  <a:gd name="connsiteX0" fmla="*/ 44014 w 164726"/>
                  <a:gd name="connsiteY0" fmla="*/ 0 h 1914524"/>
                  <a:gd name="connsiteX1" fmla="*/ 82114 w 164726"/>
                  <a:gd name="connsiteY1" fmla="*/ 9525 h 1914524"/>
                  <a:gd name="connsiteX2" fmla="*/ 91639 w 164726"/>
                  <a:gd name="connsiteY2" fmla="*/ 23812 h 1914524"/>
                  <a:gd name="connsiteX3" fmla="*/ 101164 w 164726"/>
                  <a:gd name="connsiteY3" fmla="*/ 61912 h 1914524"/>
                  <a:gd name="connsiteX4" fmla="*/ 96401 w 164726"/>
                  <a:gd name="connsiteY4" fmla="*/ 119062 h 1914524"/>
                  <a:gd name="connsiteX5" fmla="*/ 91639 w 164726"/>
                  <a:gd name="connsiteY5" fmla="*/ 738187 h 1914524"/>
                  <a:gd name="connsiteX6" fmla="*/ 101164 w 164726"/>
                  <a:gd name="connsiteY6" fmla="*/ 1052512 h 1914524"/>
                  <a:gd name="connsiteX7" fmla="*/ 105926 w 164726"/>
                  <a:gd name="connsiteY7" fmla="*/ 1114425 h 1914524"/>
                  <a:gd name="connsiteX8" fmla="*/ 115451 w 164726"/>
                  <a:gd name="connsiteY8" fmla="*/ 1152525 h 1914524"/>
                  <a:gd name="connsiteX9" fmla="*/ 120214 w 164726"/>
                  <a:gd name="connsiteY9" fmla="*/ 1247775 h 1914524"/>
                  <a:gd name="connsiteX10" fmla="*/ 124976 w 164726"/>
                  <a:gd name="connsiteY10" fmla="*/ 1266825 h 1914524"/>
                  <a:gd name="connsiteX11" fmla="*/ 129739 w 164726"/>
                  <a:gd name="connsiteY11" fmla="*/ 1290637 h 1914524"/>
                  <a:gd name="connsiteX12" fmla="*/ 139264 w 164726"/>
                  <a:gd name="connsiteY12" fmla="*/ 1371600 h 1914524"/>
                  <a:gd name="connsiteX13" fmla="*/ 144026 w 164726"/>
                  <a:gd name="connsiteY13" fmla="*/ 1385887 h 1914524"/>
                  <a:gd name="connsiteX14" fmla="*/ 148789 w 164726"/>
                  <a:gd name="connsiteY14" fmla="*/ 1433512 h 1914524"/>
                  <a:gd name="connsiteX15" fmla="*/ 153551 w 164726"/>
                  <a:gd name="connsiteY15" fmla="*/ 1447800 h 1914524"/>
                  <a:gd name="connsiteX16" fmla="*/ 163076 w 164726"/>
                  <a:gd name="connsiteY16" fmla="*/ 1490662 h 1914524"/>
                  <a:gd name="connsiteX17" fmla="*/ 158314 w 164726"/>
                  <a:gd name="connsiteY17" fmla="*/ 1628775 h 1914524"/>
                  <a:gd name="connsiteX18" fmla="*/ 148789 w 164726"/>
                  <a:gd name="connsiteY18" fmla="*/ 1685925 h 1914524"/>
                  <a:gd name="connsiteX19" fmla="*/ 134501 w 164726"/>
                  <a:gd name="connsiteY19" fmla="*/ 1733550 h 1914524"/>
                  <a:gd name="connsiteX20" fmla="*/ 124976 w 164726"/>
                  <a:gd name="connsiteY20" fmla="*/ 1752600 h 1914524"/>
                  <a:gd name="connsiteX21" fmla="*/ 82114 w 164726"/>
                  <a:gd name="connsiteY21" fmla="*/ 1809750 h 1914524"/>
                  <a:gd name="connsiteX22" fmla="*/ 53539 w 164726"/>
                  <a:gd name="connsiteY22" fmla="*/ 1833562 h 1914524"/>
                  <a:gd name="connsiteX23" fmla="*/ 39251 w 164726"/>
                  <a:gd name="connsiteY23" fmla="*/ 1323975 h 1914524"/>
                  <a:gd name="connsiteX24" fmla="*/ 29726 w 164726"/>
                  <a:gd name="connsiteY24" fmla="*/ 1266825 h 1914524"/>
                  <a:gd name="connsiteX25" fmla="*/ 24964 w 164726"/>
                  <a:gd name="connsiteY25" fmla="*/ 523875 h 1914524"/>
                  <a:gd name="connsiteX26" fmla="*/ 20201 w 164726"/>
                  <a:gd name="connsiteY26" fmla="*/ 500062 h 1914524"/>
                  <a:gd name="connsiteX27" fmla="*/ 15439 w 164726"/>
                  <a:gd name="connsiteY27" fmla="*/ 228600 h 1914524"/>
                  <a:gd name="connsiteX28" fmla="*/ 5914 w 164726"/>
                  <a:gd name="connsiteY28" fmla="*/ 166687 h 1914524"/>
                  <a:gd name="connsiteX29" fmla="*/ 10676 w 164726"/>
                  <a:gd name="connsiteY29" fmla="*/ 61912 h 1914524"/>
                  <a:gd name="connsiteX30" fmla="*/ 15439 w 164726"/>
                  <a:gd name="connsiteY30" fmla="*/ 47625 h 1914524"/>
                  <a:gd name="connsiteX31" fmla="*/ 24964 w 164726"/>
                  <a:gd name="connsiteY31" fmla="*/ 33337 h 1914524"/>
                  <a:gd name="connsiteX32" fmla="*/ 44014 w 164726"/>
                  <a:gd name="connsiteY32" fmla="*/ 0 h 1914524"/>
                  <a:gd name="connsiteX0" fmla="*/ 44014 w 164726"/>
                  <a:gd name="connsiteY0" fmla="*/ 0 h 1905000"/>
                  <a:gd name="connsiteX1" fmla="*/ 82114 w 164726"/>
                  <a:gd name="connsiteY1" fmla="*/ 9525 h 1905000"/>
                  <a:gd name="connsiteX2" fmla="*/ 91639 w 164726"/>
                  <a:gd name="connsiteY2" fmla="*/ 23812 h 1905000"/>
                  <a:gd name="connsiteX3" fmla="*/ 101164 w 164726"/>
                  <a:gd name="connsiteY3" fmla="*/ 61912 h 1905000"/>
                  <a:gd name="connsiteX4" fmla="*/ 96401 w 164726"/>
                  <a:gd name="connsiteY4" fmla="*/ 119062 h 1905000"/>
                  <a:gd name="connsiteX5" fmla="*/ 91639 w 164726"/>
                  <a:gd name="connsiteY5" fmla="*/ 738187 h 1905000"/>
                  <a:gd name="connsiteX6" fmla="*/ 101164 w 164726"/>
                  <a:gd name="connsiteY6" fmla="*/ 1052512 h 1905000"/>
                  <a:gd name="connsiteX7" fmla="*/ 105926 w 164726"/>
                  <a:gd name="connsiteY7" fmla="*/ 1114425 h 1905000"/>
                  <a:gd name="connsiteX8" fmla="*/ 115451 w 164726"/>
                  <a:gd name="connsiteY8" fmla="*/ 1152525 h 1905000"/>
                  <a:gd name="connsiteX9" fmla="*/ 120214 w 164726"/>
                  <a:gd name="connsiteY9" fmla="*/ 1247775 h 1905000"/>
                  <a:gd name="connsiteX10" fmla="*/ 124976 w 164726"/>
                  <a:gd name="connsiteY10" fmla="*/ 1266825 h 1905000"/>
                  <a:gd name="connsiteX11" fmla="*/ 129739 w 164726"/>
                  <a:gd name="connsiteY11" fmla="*/ 1290637 h 1905000"/>
                  <a:gd name="connsiteX12" fmla="*/ 139264 w 164726"/>
                  <a:gd name="connsiteY12" fmla="*/ 1371600 h 1905000"/>
                  <a:gd name="connsiteX13" fmla="*/ 144026 w 164726"/>
                  <a:gd name="connsiteY13" fmla="*/ 1385887 h 1905000"/>
                  <a:gd name="connsiteX14" fmla="*/ 148789 w 164726"/>
                  <a:gd name="connsiteY14" fmla="*/ 1433512 h 1905000"/>
                  <a:gd name="connsiteX15" fmla="*/ 153551 w 164726"/>
                  <a:gd name="connsiteY15" fmla="*/ 1447800 h 1905000"/>
                  <a:gd name="connsiteX16" fmla="*/ 163076 w 164726"/>
                  <a:gd name="connsiteY16" fmla="*/ 1490662 h 1905000"/>
                  <a:gd name="connsiteX17" fmla="*/ 158314 w 164726"/>
                  <a:gd name="connsiteY17" fmla="*/ 1628775 h 1905000"/>
                  <a:gd name="connsiteX18" fmla="*/ 148789 w 164726"/>
                  <a:gd name="connsiteY18" fmla="*/ 1685925 h 1905000"/>
                  <a:gd name="connsiteX19" fmla="*/ 134501 w 164726"/>
                  <a:gd name="connsiteY19" fmla="*/ 1733550 h 1905000"/>
                  <a:gd name="connsiteX20" fmla="*/ 124976 w 164726"/>
                  <a:gd name="connsiteY20" fmla="*/ 1752600 h 1905000"/>
                  <a:gd name="connsiteX21" fmla="*/ 53539 w 164726"/>
                  <a:gd name="connsiteY21" fmla="*/ 1833562 h 1905000"/>
                  <a:gd name="connsiteX22" fmla="*/ 39251 w 164726"/>
                  <a:gd name="connsiteY22" fmla="*/ 1323975 h 1905000"/>
                  <a:gd name="connsiteX23" fmla="*/ 29726 w 164726"/>
                  <a:gd name="connsiteY23" fmla="*/ 1266825 h 1905000"/>
                  <a:gd name="connsiteX24" fmla="*/ 24964 w 164726"/>
                  <a:gd name="connsiteY24" fmla="*/ 523875 h 1905000"/>
                  <a:gd name="connsiteX25" fmla="*/ 20201 w 164726"/>
                  <a:gd name="connsiteY25" fmla="*/ 500062 h 1905000"/>
                  <a:gd name="connsiteX26" fmla="*/ 15439 w 164726"/>
                  <a:gd name="connsiteY26" fmla="*/ 228600 h 1905000"/>
                  <a:gd name="connsiteX27" fmla="*/ 5914 w 164726"/>
                  <a:gd name="connsiteY27" fmla="*/ 166687 h 1905000"/>
                  <a:gd name="connsiteX28" fmla="*/ 10676 w 164726"/>
                  <a:gd name="connsiteY28" fmla="*/ 61912 h 1905000"/>
                  <a:gd name="connsiteX29" fmla="*/ 15439 w 164726"/>
                  <a:gd name="connsiteY29" fmla="*/ 47625 h 1905000"/>
                  <a:gd name="connsiteX30" fmla="*/ 24964 w 164726"/>
                  <a:gd name="connsiteY30" fmla="*/ 33337 h 1905000"/>
                  <a:gd name="connsiteX31" fmla="*/ 44014 w 164726"/>
                  <a:gd name="connsiteY31" fmla="*/ 0 h 1905000"/>
                  <a:gd name="connsiteX0" fmla="*/ 44014 w 164726"/>
                  <a:gd name="connsiteY0" fmla="*/ 0 h 1833562"/>
                  <a:gd name="connsiteX1" fmla="*/ 82114 w 164726"/>
                  <a:gd name="connsiteY1" fmla="*/ 9525 h 1833562"/>
                  <a:gd name="connsiteX2" fmla="*/ 91639 w 164726"/>
                  <a:gd name="connsiteY2" fmla="*/ 23812 h 1833562"/>
                  <a:gd name="connsiteX3" fmla="*/ 101164 w 164726"/>
                  <a:gd name="connsiteY3" fmla="*/ 61912 h 1833562"/>
                  <a:gd name="connsiteX4" fmla="*/ 96401 w 164726"/>
                  <a:gd name="connsiteY4" fmla="*/ 119062 h 1833562"/>
                  <a:gd name="connsiteX5" fmla="*/ 91639 w 164726"/>
                  <a:gd name="connsiteY5" fmla="*/ 738187 h 1833562"/>
                  <a:gd name="connsiteX6" fmla="*/ 101164 w 164726"/>
                  <a:gd name="connsiteY6" fmla="*/ 1052512 h 1833562"/>
                  <a:gd name="connsiteX7" fmla="*/ 105926 w 164726"/>
                  <a:gd name="connsiteY7" fmla="*/ 1114425 h 1833562"/>
                  <a:gd name="connsiteX8" fmla="*/ 115451 w 164726"/>
                  <a:gd name="connsiteY8" fmla="*/ 1152525 h 1833562"/>
                  <a:gd name="connsiteX9" fmla="*/ 120214 w 164726"/>
                  <a:gd name="connsiteY9" fmla="*/ 1247775 h 1833562"/>
                  <a:gd name="connsiteX10" fmla="*/ 124976 w 164726"/>
                  <a:gd name="connsiteY10" fmla="*/ 1266825 h 1833562"/>
                  <a:gd name="connsiteX11" fmla="*/ 129739 w 164726"/>
                  <a:gd name="connsiteY11" fmla="*/ 1290637 h 1833562"/>
                  <a:gd name="connsiteX12" fmla="*/ 139264 w 164726"/>
                  <a:gd name="connsiteY12" fmla="*/ 1371600 h 1833562"/>
                  <a:gd name="connsiteX13" fmla="*/ 144026 w 164726"/>
                  <a:gd name="connsiteY13" fmla="*/ 1385887 h 1833562"/>
                  <a:gd name="connsiteX14" fmla="*/ 148789 w 164726"/>
                  <a:gd name="connsiteY14" fmla="*/ 1433512 h 1833562"/>
                  <a:gd name="connsiteX15" fmla="*/ 153551 w 164726"/>
                  <a:gd name="connsiteY15" fmla="*/ 1447800 h 1833562"/>
                  <a:gd name="connsiteX16" fmla="*/ 163076 w 164726"/>
                  <a:gd name="connsiteY16" fmla="*/ 1490662 h 1833562"/>
                  <a:gd name="connsiteX17" fmla="*/ 158314 w 164726"/>
                  <a:gd name="connsiteY17" fmla="*/ 1628775 h 1833562"/>
                  <a:gd name="connsiteX18" fmla="*/ 148789 w 164726"/>
                  <a:gd name="connsiteY18" fmla="*/ 1685925 h 1833562"/>
                  <a:gd name="connsiteX19" fmla="*/ 134501 w 164726"/>
                  <a:gd name="connsiteY19" fmla="*/ 1733550 h 1833562"/>
                  <a:gd name="connsiteX20" fmla="*/ 53539 w 164726"/>
                  <a:gd name="connsiteY20" fmla="*/ 1833562 h 1833562"/>
                  <a:gd name="connsiteX21" fmla="*/ 39251 w 164726"/>
                  <a:gd name="connsiteY21" fmla="*/ 1323975 h 1833562"/>
                  <a:gd name="connsiteX22" fmla="*/ 29726 w 164726"/>
                  <a:gd name="connsiteY22" fmla="*/ 1266825 h 1833562"/>
                  <a:gd name="connsiteX23" fmla="*/ 24964 w 164726"/>
                  <a:gd name="connsiteY23" fmla="*/ 523875 h 1833562"/>
                  <a:gd name="connsiteX24" fmla="*/ 20201 w 164726"/>
                  <a:gd name="connsiteY24" fmla="*/ 500062 h 1833562"/>
                  <a:gd name="connsiteX25" fmla="*/ 15439 w 164726"/>
                  <a:gd name="connsiteY25" fmla="*/ 228600 h 1833562"/>
                  <a:gd name="connsiteX26" fmla="*/ 5914 w 164726"/>
                  <a:gd name="connsiteY26" fmla="*/ 166687 h 1833562"/>
                  <a:gd name="connsiteX27" fmla="*/ 10676 w 164726"/>
                  <a:gd name="connsiteY27" fmla="*/ 61912 h 1833562"/>
                  <a:gd name="connsiteX28" fmla="*/ 15439 w 164726"/>
                  <a:gd name="connsiteY28" fmla="*/ 47625 h 1833562"/>
                  <a:gd name="connsiteX29" fmla="*/ 24964 w 164726"/>
                  <a:gd name="connsiteY29" fmla="*/ 33337 h 1833562"/>
                  <a:gd name="connsiteX30" fmla="*/ 44014 w 164726"/>
                  <a:gd name="connsiteY30" fmla="*/ 0 h 1833562"/>
                  <a:gd name="connsiteX0" fmla="*/ 44014 w 164726"/>
                  <a:gd name="connsiteY0" fmla="*/ 0 h 1893887"/>
                  <a:gd name="connsiteX1" fmla="*/ 82114 w 164726"/>
                  <a:gd name="connsiteY1" fmla="*/ 9525 h 1893887"/>
                  <a:gd name="connsiteX2" fmla="*/ 91639 w 164726"/>
                  <a:gd name="connsiteY2" fmla="*/ 23812 h 1893887"/>
                  <a:gd name="connsiteX3" fmla="*/ 101164 w 164726"/>
                  <a:gd name="connsiteY3" fmla="*/ 61912 h 1893887"/>
                  <a:gd name="connsiteX4" fmla="*/ 96401 w 164726"/>
                  <a:gd name="connsiteY4" fmla="*/ 119062 h 1893887"/>
                  <a:gd name="connsiteX5" fmla="*/ 91639 w 164726"/>
                  <a:gd name="connsiteY5" fmla="*/ 738187 h 1893887"/>
                  <a:gd name="connsiteX6" fmla="*/ 101164 w 164726"/>
                  <a:gd name="connsiteY6" fmla="*/ 1052512 h 1893887"/>
                  <a:gd name="connsiteX7" fmla="*/ 105926 w 164726"/>
                  <a:gd name="connsiteY7" fmla="*/ 1114425 h 1893887"/>
                  <a:gd name="connsiteX8" fmla="*/ 115451 w 164726"/>
                  <a:gd name="connsiteY8" fmla="*/ 1152525 h 1893887"/>
                  <a:gd name="connsiteX9" fmla="*/ 120214 w 164726"/>
                  <a:gd name="connsiteY9" fmla="*/ 1247775 h 1893887"/>
                  <a:gd name="connsiteX10" fmla="*/ 124976 w 164726"/>
                  <a:gd name="connsiteY10" fmla="*/ 1266825 h 1893887"/>
                  <a:gd name="connsiteX11" fmla="*/ 129739 w 164726"/>
                  <a:gd name="connsiteY11" fmla="*/ 1290637 h 1893887"/>
                  <a:gd name="connsiteX12" fmla="*/ 139264 w 164726"/>
                  <a:gd name="connsiteY12" fmla="*/ 1371600 h 1893887"/>
                  <a:gd name="connsiteX13" fmla="*/ 144026 w 164726"/>
                  <a:gd name="connsiteY13" fmla="*/ 1385887 h 1893887"/>
                  <a:gd name="connsiteX14" fmla="*/ 148789 w 164726"/>
                  <a:gd name="connsiteY14" fmla="*/ 1433512 h 1893887"/>
                  <a:gd name="connsiteX15" fmla="*/ 153551 w 164726"/>
                  <a:gd name="connsiteY15" fmla="*/ 1447800 h 1893887"/>
                  <a:gd name="connsiteX16" fmla="*/ 163076 w 164726"/>
                  <a:gd name="connsiteY16" fmla="*/ 1490662 h 1893887"/>
                  <a:gd name="connsiteX17" fmla="*/ 158314 w 164726"/>
                  <a:gd name="connsiteY17" fmla="*/ 1628775 h 1893887"/>
                  <a:gd name="connsiteX18" fmla="*/ 148789 w 164726"/>
                  <a:gd name="connsiteY18" fmla="*/ 1685925 h 1893887"/>
                  <a:gd name="connsiteX19" fmla="*/ 53539 w 164726"/>
                  <a:gd name="connsiteY19" fmla="*/ 1833562 h 1893887"/>
                  <a:gd name="connsiteX20" fmla="*/ 39251 w 164726"/>
                  <a:gd name="connsiteY20" fmla="*/ 1323975 h 1893887"/>
                  <a:gd name="connsiteX21" fmla="*/ 29726 w 164726"/>
                  <a:gd name="connsiteY21" fmla="*/ 1266825 h 1893887"/>
                  <a:gd name="connsiteX22" fmla="*/ 24964 w 164726"/>
                  <a:gd name="connsiteY22" fmla="*/ 523875 h 1893887"/>
                  <a:gd name="connsiteX23" fmla="*/ 20201 w 164726"/>
                  <a:gd name="connsiteY23" fmla="*/ 500062 h 1893887"/>
                  <a:gd name="connsiteX24" fmla="*/ 15439 w 164726"/>
                  <a:gd name="connsiteY24" fmla="*/ 228600 h 1893887"/>
                  <a:gd name="connsiteX25" fmla="*/ 5914 w 164726"/>
                  <a:gd name="connsiteY25" fmla="*/ 166687 h 1893887"/>
                  <a:gd name="connsiteX26" fmla="*/ 10676 w 164726"/>
                  <a:gd name="connsiteY26" fmla="*/ 61912 h 1893887"/>
                  <a:gd name="connsiteX27" fmla="*/ 15439 w 164726"/>
                  <a:gd name="connsiteY27" fmla="*/ 47625 h 1893887"/>
                  <a:gd name="connsiteX28" fmla="*/ 24964 w 164726"/>
                  <a:gd name="connsiteY28" fmla="*/ 33337 h 1893887"/>
                  <a:gd name="connsiteX29" fmla="*/ 44014 w 164726"/>
                  <a:gd name="connsiteY29" fmla="*/ 0 h 1893887"/>
                  <a:gd name="connsiteX0" fmla="*/ 44014 w 164726"/>
                  <a:gd name="connsiteY0" fmla="*/ 0 h 1884362"/>
                  <a:gd name="connsiteX1" fmla="*/ 82114 w 164726"/>
                  <a:gd name="connsiteY1" fmla="*/ 9525 h 1884362"/>
                  <a:gd name="connsiteX2" fmla="*/ 91639 w 164726"/>
                  <a:gd name="connsiteY2" fmla="*/ 23812 h 1884362"/>
                  <a:gd name="connsiteX3" fmla="*/ 101164 w 164726"/>
                  <a:gd name="connsiteY3" fmla="*/ 61912 h 1884362"/>
                  <a:gd name="connsiteX4" fmla="*/ 96401 w 164726"/>
                  <a:gd name="connsiteY4" fmla="*/ 119062 h 1884362"/>
                  <a:gd name="connsiteX5" fmla="*/ 91639 w 164726"/>
                  <a:gd name="connsiteY5" fmla="*/ 738187 h 1884362"/>
                  <a:gd name="connsiteX6" fmla="*/ 101164 w 164726"/>
                  <a:gd name="connsiteY6" fmla="*/ 1052512 h 1884362"/>
                  <a:gd name="connsiteX7" fmla="*/ 105926 w 164726"/>
                  <a:gd name="connsiteY7" fmla="*/ 1114425 h 1884362"/>
                  <a:gd name="connsiteX8" fmla="*/ 115451 w 164726"/>
                  <a:gd name="connsiteY8" fmla="*/ 1152525 h 1884362"/>
                  <a:gd name="connsiteX9" fmla="*/ 120214 w 164726"/>
                  <a:gd name="connsiteY9" fmla="*/ 1247775 h 1884362"/>
                  <a:gd name="connsiteX10" fmla="*/ 124976 w 164726"/>
                  <a:gd name="connsiteY10" fmla="*/ 1266825 h 1884362"/>
                  <a:gd name="connsiteX11" fmla="*/ 129739 w 164726"/>
                  <a:gd name="connsiteY11" fmla="*/ 1290637 h 1884362"/>
                  <a:gd name="connsiteX12" fmla="*/ 139264 w 164726"/>
                  <a:gd name="connsiteY12" fmla="*/ 1371600 h 1884362"/>
                  <a:gd name="connsiteX13" fmla="*/ 144026 w 164726"/>
                  <a:gd name="connsiteY13" fmla="*/ 1385887 h 1884362"/>
                  <a:gd name="connsiteX14" fmla="*/ 148789 w 164726"/>
                  <a:gd name="connsiteY14" fmla="*/ 1433512 h 1884362"/>
                  <a:gd name="connsiteX15" fmla="*/ 153551 w 164726"/>
                  <a:gd name="connsiteY15" fmla="*/ 1447800 h 1884362"/>
                  <a:gd name="connsiteX16" fmla="*/ 163076 w 164726"/>
                  <a:gd name="connsiteY16" fmla="*/ 1490662 h 1884362"/>
                  <a:gd name="connsiteX17" fmla="*/ 158314 w 164726"/>
                  <a:gd name="connsiteY17" fmla="*/ 1628775 h 1884362"/>
                  <a:gd name="connsiteX18" fmla="*/ 53539 w 164726"/>
                  <a:gd name="connsiteY18" fmla="*/ 1833562 h 1884362"/>
                  <a:gd name="connsiteX19" fmla="*/ 39251 w 164726"/>
                  <a:gd name="connsiteY19" fmla="*/ 1323975 h 1884362"/>
                  <a:gd name="connsiteX20" fmla="*/ 29726 w 164726"/>
                  <a:gd name="connsiteY20" fmla="*/ 1266825 h 1884362"/>
                  <a:gd name="connsiteX21" fmla="*/ 24964 w 164726"/>
                  <a:gd name="connsiteY21" fmla="*/ 523875 h 1884362"/>
                  <a:gd name="connsiteX22" fmla="*/ 20201 w 164726"/>
                  <a:gd name="connsiteY22" fmla="*/ 500062 h 1884362"/>
                  <a:gd name="connsiteX23" fmla="*/ 15439 w 164726"/>
                  <a:gd name="connsiteY23" fmla="*/ 228600 h 1884362"/>
                  <a:gd name="connsiteX24" fmla="*/ 5914 w 164726"/>
                  <a:gd name="connsiteY24" fmla="*/ 166687 h 1884362"/>
                  <a:gd name="connsiteX25" fmla="*/ 10676 w 164726"/>
                  <a:gd name="connsiteY25" fmla="*/ 61912 h 1884362"/>
                  <a:gd name="connsiteX26" fmla="*/ 15439 w 164726"/>
                  <a:gd name="connsiteY26" fmla="*/ 47625 h 1884362"/>
                  <a:gd name="connsiteX27" fmla="*/ 24964 w 164726"/>
                  <a:gd name="connsiteY27" fmla="*/ 33337 h 1884362"/>
                  <a:gd name="connsiteX28" fmla="*/ 44014 w 164726"/>
                  <a:gd name="connsiteY28" fmla="*/ 0 h 1884362"/>
                  <a:gd name="connsiteX0" fmla="*/ 44014 w 164726"/>
                  <a:gd name="connsiteY0" fmla="*/ 0 h 1861343"/>
                  <a:gd name="connsiteX1" fmla="*/ 82114 w 164726"/>
                  <a:gd name="connsiteY1" fmla="*/ 9525 h 1861343"/>
                  <a:gd name="connsiteX2" fmla="*/ 91639 w 164726"/>
                  <a:gd name="connsiteY2" fmla="*/ 23812 h 1861343"/>
                  <a:gd name="connsiteX3" fmla="*/ 101164 w 164726"/>
                  <a:gd name="connsiteY3" fmla="*/ 61912 h 1861343"/>
                  <a:gd name="connsiteX4" fmla="*/ 96401 w 164726"/>
                  <a:gd name="connsiteY4" fmla="*/ 119062 h 1861343"/>
                  <a:gd name="connsiteX5" fmla="*/ 91639 w 164726"/>
                  <a:gd name="connsiteY5" fmla="*/ 738187 h 1861343"/>
                  <a:gd name="connsiteX6" fmla="*/ 101164 w 164726"/>
                  <a:gd name="connsiteY6" fmla="*/ 1052512 h 1861343"/>
                  <a:gd name="connsiteX7" fmla="*/ 105926 w 164726"/>
                  <a:gd name="connsiteY7" fmla="*/ 1114425 h 1861343"/>
                  <a:gd name="connsiteX8" fmla="*/ 115451 w 164726"/>
                  <a:gd name="connsiteY8" fmla="*/ 1152525 h 1861343"/>
                  <a:gd name="connsiteX9" fmla="*/ 120214 w 164726"/>
                  <a:gd name="connsiteY9" fmla="*/ 1247775 h 1861343"/>
                  <a:gd name="connsiteX10" fmla="*/ 124976 w 164726"/>
                  <a:gd name="connsiteY10" fmla="*/ 1266825 h 1861343"/>
                  <a:gd name="connsiteX11" fmla="*/ 129739 w 164726"/>
                  <a:gd name="connsiteY11" fmla="*/ 1290637 h 1861343"/>
                  <a:gd name="connsiteX12" fmla="*/ 139264 w 164726"/>
                  <a:gd name="connsiteY12" fmla="*/ 1371600 h 1861343"/>
                  <a:gd name="connsiteX13" fmla="*/ 144026 w 164726"/>
                  <a:gd name="connsiteY13" fmla="*/ 1385887 h 1861343"/>
                  <a:gd name="connsiteX14" fmla="*/ 148789 w 164726"/>
                  <a:gd name="connsiteY14" fmla="*/ 1433512 h 1861343"/>
                  <a:gd name="connsiteX15" fmla="*/ 153551 w 164726"/>
                  <a:gd name="connsiteY15" fmla="*/ 1447800 h 1861343"/>
                  <a:gd name="connsiteX16" fmla="*/ 163076 w 164726"/>
                  <a:gd name="connsiteY16" fmla="*/ 1490662 h 1861343"/>
                  <a:gd name="connsiteX17" fmla="*/ 53539 w 164726"/>
                  <a:gd name="connsiteY17" fmla="*/ 1833562 h 1861343"/>
                  <a:gd name="connsiteX18" fmla="*/ 39251 w 164726"/>
                  <a:gd name="connsiteY18" fmla="*/ 1323975 h 1861343"/>
                  <a:gd name="connsiteX19" fmla="*/ 29726 w 164726"/>
                  <a:gd name="connsiteY19" fmla="*/ 1266825 h 1861343"/>
                  <a:gd name="connsiteX20" fmla="*/ 24964 w 164726"/>
                  <a:gd name="connsiteY20" fmla="*/ 523875 h 1861343"/>
                  <a:gd name="connsiteX21" fmla="*/ 20201 w 164726"/>
                  <a:gd name="connsiteY21" fmla="*/ 500062 h 1861343"/>
                  <a:gd name="connsiteX22" fmla="*/ 15439 w 164726"/>
                  <a:gd name="connsiteY22" fmla="*/ 228600 h 1861343"/>
                  <a:gd name="connsiteX23" fmla="*/ 5914 w 164726"/>
                  <a:gd name="connsiteY23" fmla="*/ 166687 h 1861343"/>
                  <a:gd name="connsiteX24" fmla="*/ 10676 w 164726"/>
                  <a:gd name="connsiteY24" fmla="*/ 61912 h 1861343"/>
                  <a:gd name="connsiteX25" fmla="*/ 15439 w 164726"/>
                  <a:gd name="connsiteY25" fmla="*/ 47625 h 1861343"/>
                  <a:gd name="connsiteX26" fmla="*/ 24964 w 164726"/>
                  <a:gd name="connsiteY26" fmla="*/ 33337 h 1861343"/>
                  <a:gd name="connsiteX27" fmla="*/ 44014 w 164726"/>
                  <a:gd name="connsiteY27" fmla="*/ 0 h 1861343"/>
                  <a:gd name="connsiteX0" fmla="*/ 44014 w 153551"/>
                  <a:gd name="connsiteY0" fmla="*/ 0 h 1854199"/>
                  <a:gd name="connsiteX1" fmla="*/ 82114 w 153551"/>
                  <a:gd name="connsiteY1" fmla="*/ 9525 h 1854199"/>
                  <a:gd name="connsiteX2" fmla="*/ 91639 w 153551"/>
                  <a:gd name="connsiteY2" fmla="*/ 23812 h 1854199"/>
                  <a:gd name="connsiteX3" fmla="*/ 101164 w 153551"/>
                  <a:gd name="connsiteY3" fmla="*/ 61912 h 1854199"/>
                  <a:gd name="connsiteX4" fmla="*/ 96401 w 153551"/>
                  <a:gd name="connsiteY4" fmla="*/ 119062 h 1854199"/>
                  <a:gd name="connsiteX5" fmla="*/ 91639 w 153551"/>
                  <a:gd name="connsiteY5" fmla="*/ 738187 h 1854199"/>
                  <a:gd name="connsiteX6" fmla="*/ 101164 w 153551"/>
                  <a:gd name="connsiteY6" fmla="*/ 1052512 h 1854199"/>
                  <a:gd name="connsiteX7" fmla="*/ 105926 w 153551"/>
                  <a:gd name="connsiteY7" fmla="*/ 1114425 h 1854199"/>
                  <a:gd name="connsiteX8" fmla="*/ 115451 w 153551"/>
                  <a:gd name="connsiteY8" fmla="*/ 1152525 h 1854199"/>
                  <a:gd name="connsiteX9" fmla="*/ 120214 w 153551"/>
                  <a:gd name="connsiteY9" fmla="*/ 1247775 h 1854199"/>
                  <a:gd name="connsiteX10" fmla="*/ 124976 w 153551"/>
                  <a:gd name="connsiteY10" fmla="*/ 1266825 h 1854199"/>
                  <a:gd name="connsiteX11" fmla="*/ 129739 w 153551"/>
                  <a:gd name="connsiteY11" fmla="*/ 1290637 h 1854199"/>
                  <a:gd name="connsiteX12" fmla="*/ 139264 w 153551"/>
                  <a:gd name="connsiteY12" fmla="*/ 1371600 h 1854199"/>
                  <a:gd name="connsiteX13" fmla="*/ 144026 w 153551"/>
                  <a:gd name="connsiteY13" fmla="*/ 1385887 h 1854199"/>
                  <a:gd name="connsiteX14" fmla="*/ 148789 w 153551"/>
                  <a:gd name="connsiteY14" fmla="*/ 1433512 h 1854199"/>
                  <a:gd name="connsiteX15" fmla="*/ 153551 w 153551"/>
                  <a:gd name="connsiteY15" fmla="*/ 1447800 h 1854199"/>
                  <a:gd name="connsiteX16" fmla="*/ 53539 w 153551"/>
                  <a:gd name="connsiteY16" fmla="*/ 1833562 h 1854199"/>
                  <a:gd name="connsiteX17" fmla="*/ 39251 w 153551"/>
                  <a:gd name="connsiteY17" fmla="*/ 1323975 h 1854199"/>
                  <a:gd name="connsiteX18" fmla="*/ 29726 w 153551"/>
                  <a:gd name="connsiteY18" fmla="*/ 1266825 h 1854199"/>
                  <a:gd name="connsiteX19" fmla="*/ 24964 w 153551"/>
                  <a:gd name="connsiteY19" fmla="*/ 523875 h 1854199"/>
                  <a:gd name="connsiteX20" fmla="*/ 20201 w 153551"/>
                  <a:gd name="connsiteY20" fmla="*/ 500062 h 1854199"/>
                  <a:gd name="connsiteX21" fmla="*/ 15439 w 153551"/>
                  <a:gd name="connsiteY21" fmla="*/ 228600 h 1854199"/>
                  <a:gd name="connsiteX22" fmla="*/ 5914 w 153551"/>
                  <a:gd name="connsiteY22" fmla="*/ 166687 h 1854199"/>
                  <a:gd name="connsiteX23" fmla="*/ 10676 w 153551"/>
                  <a:gd name="connsiteY23" fmla="*/ 61912 h 1854199"/>
                  <a:gd name="connsiteX24" fmla="*/ 15439 w 153551"/>
                  <a:gd name="connsiteY24" fmla="*/ 47625 h 1854199"/>
                  <a:gd name="connsiteX25" fmla="*/ 24964 w 153551"/>
                  <a:gd name="connsiteY25" fmla="*/ 33337 h 1854199"/>
                  <a:gd name="connsiteX26" fmla="*/ 44014 w 153551"/>
                  <a:gd name="connsiteY26" fmla="*/ 0 h 1854199"/>
                  <a:gd name="connsiteX0" fmla="*/ 44014 w 148789"/>
                  <a:gd name="connsiteY0" fmla="*/ 0 h 1851818"/>
                  <a:gd name="connsiteX1" fmla="*/ 82114 w 148789"/>
                  <a:gd name="connsiteY1" fmla="*/ 9525 h 1851818"/>
                  <a:gd name="connsiteX2" fmla="*/ 91639 w 148789"/>
                  <a:gd name="connsiteY2" fmla="*/ 23812 h 1851818"/>
                  <a:gd name="connsiteX3" fmla="*/ 101164 w 148789"/>
                  <a:gd name="connsiteY3" fmla="*/ 61912 h 1851818"/>
                  <a:gd name="connsiteX4" fmla="*/ 96401 w 148789"/>
                  <a:gd name="connsiteY4" fmla="*/ 119062 h 1851818"/>
                  <a:gd name="connsiteX5" fmla="*/ 91639 w 148789"/>
                  <a:gd name="connsiteY5" fmla="*/ 738187 h 1851818"/>
                  <a:gd name="connsiteX6" fmla="*/ 101164 w 148789"/>
                  <a:gd name="connsiteY6" fmla="*/ 1052512 h 1851818"/>
                  <a:gd name="connsiteX7" fmla="*/ 105926 w 148789"/>
                  <a:gd name="connsiteY7" fmla="*/ 1114425 h 1851818"/>
                  <a:gd name="connsiteX8" fmla="*/ 115451 w 148789"/>
                  <a:gd name="connsiteY8" fmla="*/ 1152525 h 1851818"/>
                  <a:gd name="connsiteX9" fmla="*/ 120214 w 148789"/>
                  <a:gd name="connsiteY9" fmla="*/ 1247775 h 1851818"/>
                  <a:gd name="connsiteX10" fmla="*/ 124976 w 148789"/>
                  <a:gd name="connsiteY10" fmla="*/ 1266825 h 1851818"/>
                  <a:gd name="connsiteX11" fmla="*/ 129739 w 148789"/>
                  <a:gd name="connsiteY11" fmla="*/ 1290637 h 1851818"/>
                  <a:gd name="connsiteX12" fmla="*/ 139264 w 148789"/>
                  <a:gd name="connsiteY12" fmla="*/ 1371600 h 1851818"/>
                  <a:gd name="connsiteX13" fmla="*/ 144026 w 148789"/>
                  <a:gd name="connsiteY13" fmla="*/ 1385887 h 1851818"/>
                  <a:gd name="connsiteX14" fmla="*/ 148789 w 148789"/>
                  <a:gd name="connsiteY14" fmla="*/ 1433512 h 1851818"/>
                  <a:gd name="connsiteX15" fmla="*/ 53539 w 148789"/>
                  <a:gd name="connsiteY15" fmla="*/ 1833562 h 1851818"/>
                  <a:gd name="connsiteX16" fmla="*/ 39251 w 148789"/>
                  <a:gd name="connsiteY16" fmla="*/ 1323975 h 1851818"/>
                  <a:gd name="connsiteX17" fmla="*/ 29726 w 148789"/>
                  <a:gd name="connsiteY17" fmla="*/ 1266825 h 1851818"/>
                  <a:gd name="connsiteX18" fmla="*/ 24964 w 148789"/>
                  <a:gd name="connsiteY18" fmla="*/ 523875 h 1851818"/>
                  <a:gd name="connsiteX19" fmla="*/ 20201 w 148789"/>
                  <a:gd name="connsiteY19" fmla="*/ 500062 h 1851818"/>
                  <a:gd name="connsiteX20" fmla="*/ 15439 w 148789"/>
                  <a:gd name="connsiteY20" fmla="*/ 228600 h 1851818"/>
                  <a:gd name="connsiteX21" fmla="*/ 5914 w 148789"/>
                  <a:gd name="connsiteY21" fmla="*/ 166687 h 1851818"/>
                  <a:gd name="connsiteX22" fmla="*/ 10676 w 148789"/>
                  <a:gd name="connsiteY22" fmla="*/ 61912 h 1851818"/>
                  <a:gd name="connsiteX23" fmla="*/ 15439 w 148789"/>
                  <a:gd name="connsiteY23" fmla="*/ 47625 h 1851818"/>
                  <a:gd name="connsiteX24" fmla="*/ 24964 w 148789"/>
                  <a:gd name="connsiteY24" fmla="*/ 33337 h 1851818"/>
                  <a:gd name="connsiteX25" fmla="*/ 44014 w 148789"/>
                  <a:gd name="connsiteY25" fmla="*/ 0 h 1851818"/>
                  <a:gd name="connsiteX0" fmla="*/ 44014 w 144026"/>
                  <a:gd name="connsiteY0" fmla="*/ 0 h 1843881"/>
                  <a:gd name="connsiteX1" fmla="*/ 82114 w 144026"/>
                  <a:gd name="connsiteY1" fmla="*/ 9525 h 1843881"/>
                  <a:gd name="connsiteX2" fmla="*/ 91639 w 144026"/>
                  <a:gd name="connsiteY2" fmla="*/ 23812 h 1843881"/>
                  <a:gd name="connsiteX3" fmla="*/ 101164 w 144026"/>
                  <a:gd name="connsiteY3" fmla="*/ 61912 h 1843881"/>
                  <a:gd name="connsiteX4" fmla="*/ 96401 w 144026"/>
                  <a:gd name="connsiteY4" fmla="*/ 119062 h 1843881"/>
                  <a:gd name="connsiteX5" fmla="*/ 91639 w 144026"/>
                  <a:gd name="connsiteY5" fmla="*/ 738187 h 1843881"/>
                  <a:gd name="connsiteX6" fmla="*/ 101164 w 144026"/>
                  <a:gd name="connsiteY6" fmla="*/ 1052512 h 1843881"/>
                  <a:gd name="connsiteX7" fmla="*/ 105926 w 144026"/>
                  <a:gd name="connsiteY7" fmla="*/ 1114425 h 1843881"/>
                  <a:gd name="connsiteX8" fmla="*/ 115451 w 144026"/>
                  <a:gd name="connsiteY8" fmla="*/ 1152525 h 1843881"/>
                  <a:gd name="connsiteX9" fmla="*/ 120214 w 144026"/>
                  <a:gd name="connsiteY9" fmla="*/ 1247775 h 1843881"/>
                  <a:gd name="connsiteX10" fmla="*/ 124976 w 144026"/>
                  <a:gd name="connsiteY10" fmla="*/ 1266825 h 1843881"/>
                  <a:gd name="connsiteX11" fmla="*/ 129739 w 144026"/>
                  <a:gd name="connsiteY11" fmla="*/ 1290637 h 1843881"/>
                  <a:gd name="connsiteX12" fmla="*/ 139264 w 144026"/>
                  <a:gd name="connsiteY12" fmla="*/ 1371600 h 1843881"/>
                  <a:gd name="connsiteX13" fmla="*/ 144026 w 144026"/>
                  <a:gd name="connsiteY13" fmla="*/ 1385887 h 1843881"/>
                  <a:gd name="connsiteX14" fmla="*/ 53539 w 144026"/>
                  <a:gd name="connsiteY14" fmla="*/ 1833562 h 1843881"/>
                  <a:gd name="connsiteX15" fmla="*/ 39251 w 144026"/>
                  <a:gd name="connsiteY15" fmla="*/ 1323975 h 1843881"/>
                  <a:gd name="connsiteX16" fmla="*/ 29726 w 144026"/>
                  <a:gd name="connsiteY16" fmla="*/ 1266825 h 1843881"/>
                  <a:gd name="connsiteX17" fmla="*/ 24964 w 144026"/>
                  <a:gd name="connsiteY17" fmla="*/ 523875 h 1843881"/>
                  <a:gd name="connsiteX18" fmla="*/ 20201 w 144026"/>
                  <a:gd name="connsiteY18" fmla="*/ 500062 h 1843881"/>
                  <a:gd name="connsiteX19" fmla="*/ 15439 w 144026"/>
                  <a:gd name="connsiteY19" fmla="*/ 228600 h 1843881"/>
                  <a:gd name="connsiteX20" fmla="*/ 5914 w 144026"/>
                  <a:gd name="connsiteY20" fmla="*/ 166687 h 1843881"/>
                  <a:gd name="connsiteX21" fmla="*/ 10676 w 144026"/>
                  <a:gd name="connsiteY21" fmla="*/ 61912 h 1843881"/>
                  <a:gd name="connsiteX22" fmla="*/ 15439 w 144026"/>
                  <a:gd name="connsiteY22" fmla="*/ 47625 h 1843881"/>
                  <a:gd name="connsiteX23" fmla="*/ 24964 w 144026"/>
                  <a:gd name="connsiteY23" fmla="*/ 33337 h 1843881"/>
                  <a:gd name="connsiteX24" fmla="*/ 44014 w 144026"/>
                  <a:gd name="connsiteY24" fmla="*/ 0 h 1843881"/>
                  <a:gd name="connsiteX0" fmla="*/ 44014 w 139264"/>
                  <a:gd name="connsiteY0" fmla="*/ 0 h 1841499"/>
                  <a:gd name="connsiteX1" fmla="*/ 82114 w 139264"/>
                  <a:gd name="connsiteY1" fmla="*/ 9525 h 1841499"/>
                  <a:gd name="connsiteX2" fmla="*/ 91639 w 139264"/>
                  <a:gd name="connsiteY2" fmla="*/ 23812 h 1841499"/>
                  <a:gd name="connsiteX3" fmla="*/ 101164 w 139264"/>
                  <a:gd name="connsiteY3" fmla="*/ 61912 h 1841499"/>
                  <a:gd name="connsiteX4" fmla="*/ 96401 w 139264"/>
                  <a:gd name="connsiteY4" fmla="*/ 119062 h 1841499"/>
                  <a:gd name="connsiteX5" fmla="*/ 91639 w 139264"/>
                  <a:gd name="connsiteY5" fmla="*/ 738187 h 1841499"/>
                  <a:gd name="connsiteX6" fmla="*/ 101164 w 139264"/>
                  <a:gd name="connsiteY6" fmla="*/ 1052512 h 1841499"/>
                  <a:gd name="connsiteX7" fmla="*/ 105926 w 139264"/>
                  <a:gd name="connsiteY7" fmla="*/ 1114425 h 1841499"/>
                  <a:gd name="connsiteX8" fmla="*/ 115451 w 139264"/>
                  <a:gd name="connsiteY8" fmla="*/ 1152525 h 1841499"/>
                  <a:gd name="connsiteX9" fmla="*/ 120214 w 139264"/>
                  <a:gd name="connsiteY9" fmla="*/ 1247775 h 1841499"/>
                  <a:gd name="connsiteX10" fmla="*/ 124976 w 139264"/>
                  <a:gd name="connsiteY10" fmla="*/ 1266825 h 1841499"/>
                  <a:gd name="connsiteX11" fmla="*/ 129739 w 139264"/>
                  <a:gd name="connsiteY11" fmla="*/ 1290637 h 1841499"/>
                  <a:gd name="connsiteX12" fmla="*/ 139264 w 139264"/>
                  <a:gd name="connsiteY12" fmla="*/ 1371600 h 1841499"/>
                  <a:gd name="connsiteX13" fmla="*/ 53539 w 139264"/>
                  <a:gd name="connsiteY13" fmla="*/ 1833562 h 1841499"/>
                  <a:gd name="connsiteX14" fmla="*/ 39251 w 139264"/>
                  <a:gd name="connsiteY14" fmla="*/ 1323975 h 1841499"/>
                  <a:gd name="connsiteX15" fmla="*/ 29726 w 139264"/>
                  <a:gd name="connsiteY15" fmla="*/ 1266825 h 1841499"/>
                  <a:gd name="connsiteX16" fmla="*/ 24964 w 139264"/>
                  <a:gd name="connsiteY16" fmla="*/ 523875 h 1841499"/>
                  <a:gd name="connsiteX17" fmla="*/ 20201 w 139264"/>
                  <a:gd name="connsiteY17" fmla="*/ 500062 h 1841499"/>
                  <a:gd name="connsiteX18" fmla="*/ 15439 w 139264"/>
                  <a:gd name="connsiteY18" fmla="*/ 228600 h 1841499"/>
                  <a:gd name="connsiteX19" fmla="*/ 5914 w 139264"/>
                  <a:gd name="connsiteY19" fmla="*/ 166687 h 1841499"/>
                  <a:gd name="connsiteX20" fmla="*/ 10676 w 139264"/>
                  <a:gd name="connsiteY20" fmla="*/ 61912 h 1841499"/>
                  <a:gd name="connsiteX21" fmla="*/ 15439 w 139264"/>
                  <a:gd name="connsiteY21" fmla="*/ 47625 h 1841499"/>
                  <a:gd name="connsiteX22" fmla="*/ 24964 w 139264"/>
                  <a:gd name="connsiteY22" fmla="*/ 33337 h 1841499"/>
                  <a:gd name="connsiteX23" fmla="*/ 44014 w 139264"/>
                  <a:gd name="connsiteY23" fmla="*/ 0 h 1841499"/>
                  <a:gd name="connsiteX0" fmla="*/ 44014 w 129739"/>
                  <a:gd name="connsiteY0" fmla="*/ 0 h 1833562"/>
                  <a:gd name="connsiteX1" fmla="*/ 82114 w 129739"/>
                  <a:gd name="connsiteY1" fmla="*/ 9525 h 1833562"/>
                  <a:gd name="connsiteX2" fmla="*/ 91639 w 129739"/>
                  <a:gd name="connsiteY2" fmla="*/ 23812 h 1833562"/>
                  <a:gd name="connsiteX3" fmla="*/ 101164 w 129739"/>
                  <a:gd name="connsiteY3" fmla="*/ 61912 h 1833562"/>
                  <a:gd name="connsiteX4" fmla="*/ 96401 w 129739"/>
                  <a:gd name="connsiteY4" fmla="*/ 119062 h 1833562"/>
                  <a:gd name="connsiteX5" fmla="*/ 91639 w 129739"/>
                  <a:gd name="connsiteY5" fmla="*/ 738187 h 1833562"/>
                  <a:gd name="connsiteX6" fmla="*/ 101164 w 129739"/>
                  <a:gd name="connsiteY6" fmla="*/ 1052512 h 1833562"/>
                  <a:gd name="connsiteX7" fmla="*/ 105926 w 129739"/>
                  <a:gd name="connsiteY7" fmla="*/ 1114425 h 1833562"/>
                  <a:gd name="connsiteX8" fmla="*/ 115451 w 129739"/>
                  <a:gd name="connsiteY8" fmla="*/ 1152525 h 1833562"/>
                  <a:gd name="connsiteX9" fmla="*/ 120214 w 129739"/>
                  <a:gd name="connsiteY9" fmla="*/ 1247775 h 1833562"/>
                  <a:gd name="connsiteX10" fmla="*/ 124976 w 129739"/>
                  <a:gd name="connsiteY10" fmla="*/ 1266825 h 1833562"/>
                  <a:gd name="connsiteX11" fmla="*/ 129739 w 129739"/>
                  <a:gd name="connsiteY11" fmla="*/ 1290637 h 1833562"/>
                  <a:gd name="connsiteX12" fmla="*/ 53539 w 129739"/>
                  <a:gd name="connsiteY12" fmla="*/ 1833562 h 1833562"/>
                  <a:gd name="connsiteX13" fmla="*/ 39251 w 129739"/>
                  <a:gd name="connsiteY13" fmla="*/ 1323975 h 1833562"/>
                  <a:gd name="connsiteX14" fmla="*/ 29726 w 129739"/>
                  <a:gd name="connsiteY14" fmla="*/ 1266825 h 1833562"/>
                  <a:gd name="connsiteX15" fmla="*/ 24964 w 129739"/>
                  <a:gd name="connsiteY15" fmla="*/ 523875 h 1833562"/>
                  <a:gd name="connsiteX16" fmla="*/ 20201 w 129739"/>
                  <a:gd name="connsiteY16" fmla="*/ 500062 h 1833562"/>
                  <a:gd name="connsiteX17" fmla="*/ 15439 w 129739"/>
                  <a:gd name="connsiteY17" fmla="*/ 228600 h 1833562"/>
                  <a:gd name="connsiteX18" fmla="*/ 5914 w 129739"/>
                  <a:gd name="connsiteY18" fmla="*/ 166687 h 1833562"/>
                  <a:gd name="connsiteX19" fmla="*/ 10676 w 129739"/>
                  <a:gd name="connsiteY19" fmla="*/ 61912 h 1833562"/>
                  <a:gd name="connsiteX20" fmla="*/ 15439 w 129739"/>
                  <a:gd name="connsiteY20" fmla="*/ 47625 h 1833562"/>
                  <a:gd name="connsiteX21" fmla="*/ 24964 w 129739"/>
                  <a:gd name="connsiteY21" fmla="*/ 33337 h 1833562"/>
                  <a:gd name="connsiteX22" fmla="*/ 44014 w 129739"/>
                  <a:gd name="connsiteY22" fmla="*/ 0 h 1833562"/>
                  <a:gd name="connsiteX0" fmla="*/ 44014 w 124976"/>
                  <a:gd name="connsiteY0" fmla="*/ 0 h 1833562"/>
                  <a:gd name="connsiteX1" fmla="*/ 82114 w 124976"/>
                  <a:gd name="connsiteY1" fmla="*/ 9525 h 1833562"/>
                  <a:gd name="connsiteX2" fmla="*/ 91639 w 124976"/>
                  <a:gd name="connsiteY2" fmla="*/ 23812 h 1833562"/>
                  <a:gd name="connsiteX3" fmla="*/ 101164 w 124976"/>
                  <a:gd name="connsiteY3" fmla="*/ 61912 h 1833562"/>
                  <a:gd name="connsiteX4" fmla="*/ 96401 w 124976"/>
                  <a:gd name="connsiteY4" fmla="*/ 119062 h 1833562"/>
                  <a:gd name="connsiteX5" fmla="*/ 91639 w 124976"/>
                  <a:gd name="connsiteY5" fmla="*/ 738187 h 1833562"/>
                  <a:gd name="connsiteX6" fmla="*/ 101164 w 124976"/>
                  <a:gd name="connsiteY6" fmla="*/ 1052512 h 1833562"/>
                  <a:gd name="connsiteX7" fmla="*/ 105926 w 124976"/>
                  <a:gd name="connsiteY7" fmla="*/ 1114425 h 1833562"/>
                  <a:gd name="connsiteX8" fmla="*/ 115451 w 124976"/>
                  <a:gd name="connsiteY8" fmla="*/ 1152525 h 1833562"/>
                  <a:gd name="connsiteX9" fmla="*/ 120214 w 124976"/>
                  <a:gd name="connsiteY9" fmla="*/ 1247775 h 1833562"/>
                  <a:gd name="connsiteX10" fmla="*/ 124976 w 124976"/>
                  <a:gd name="connsiteY10" fmla="*/ 1266825 h 1833562"/>
                  <a:gd name="connsiteX11" fmla="*/ 53539 w 124976"/>
                  <a:gd name="connsiteY11" fmla="*/ 1833562 h 1833562"/>
                  <a:gd name="connsiteX12" fmla="*/ 39251 w 124976"/>
                  <a:gd name="connsiteY12" fmla="*/ 1323975 h 1833562"/>
                  <a:gd name="connsiteX13" fmla="*/ 29726 w 124976"/>
                  <a:gd name="connsiteY13" fmla="*/ 1266825 h 1833562"/>
                  <a:gd name="connsiteX14" fmla="*/ 24964 w 124976"/>
                  <a:gd name="connsiteY14" fmla="*/ 523875 h 1833562"/>
                  <a:gd name="connsiteX15" fmla="*/ 20201 w 124976"/>
                  <a:gd name="connsiteY15" fmla="*/ 500062 h 1833562"/>
                  <a:gd name="connsiteX16" fmla="*/ 15439 w 124976"/>
                  <a:gd name="connsiteY16" fmla="*/ 228600 h 1833562"/>
                  <a:gd name="connsiteX17" fmla="*/ 5914 w 124976"/>
                  <a:gd name="connsiteY17" fmla="*/ 166687 h 1833562"/>
                  <a:gd name="connsiteX18" fmla="*/ 10676 w 124976"/>
                  <a:gd name="connsiteY18" fmla="*/ 61912 h 1833562"/>
                  <a:gd name="connsiteX19" fmla="*/ 15439 w 124976"/>
                  <a:gd name="connsiteY19" fmla="*/ 47625 h 1833562"/>
                  <a:gd name="connsiteX20" fmla="*/ 24964 w 124976"/>
                  <a:gd name="connsiteY20" fmla="*/ 33337 h 1833562"/>
                  <a:gd name="connsiteX21" fmla="*/ 44014 w 124976"/>
                  <a:gd name="connsiteY21" fmla="*/ 0 h 1833562"/>
                  <a:gd name="connsiteX0" fmla="*/ 44014 w 120214"/>
                  <a:gd name="connsiteY0" fmla="*/ 0 h 1833562"/>
                  <a:gd name="connsiteX1" fmla="*/ 82114 w 120214"/>
                  <a:gd name="connsiteY1" fmla="*/ 9525 h 1833562"/>
                  <a:gd name="connsiteX2" fmla="*/ 91639 w 120214"/>
                  <a:gd name="connsiteY2" fmla="*/ 23812 h 1833562"/>
                  <a:gd name="connsiteX3" fmla="*/ 101164 w 120214"/>
                  <a:gd name="connsiteY3" fmla="*/ 61912 h 1833562"/>
                  <a:gd name="connsiteX4" fmla="*/ 96401 w 120214"/>
                  <a:gd name="connsiteY4" fmla="*/ 119062 h 1833562"/>
                  <a:gd name="connsiteX5" fmla="*/ 91639 w 120214"/>
                  <a:gd name="connsiteY5" fmla="*/ 738187 h 1833562"/>
                  <a:gd name="connsiteX6" fmla="*/ 101164 w 120214"/>
                  <a:gd name="connsiteY6" fmla="*/ 1052512 h 1833562"/>
                  <a:gd name="connsiteX7" fmla="*/ 105926 w 120214"/>
                  <a:gd name="connsiteY7" fmla="*/ 1114425 h 1833562"/>
                  <a:gd name="connsiteX8" fmla="*/ 115451 w 120214"/>
                  <a:gd name="connsiteY8" fmla="*/ 1152525 h 1833562"/>
                  <a:gd name="connsiteX9" fmla="*/ 120214 w 120214"/>
                  <a:gd name="connsiteY9" fmla="*/ 1247775 h 1833562"/>
                  <a:gd name="connsiteX10" fmla="*/ 53539 w 120214"/>
                  <a:gd name="connsiteY10" fmla="*/ 1833562 h 1833562"/>
                  <a:gd name="connsiteX11" fmla="*/ 39251 w 120214"/>
                  <a:gd name="connsiteY11" fmla="*/ 1323975 h 1833562"/>
                  <a:gd name="connsiteX12" fmla="*/ 29726 w 120214"/>
                  <a:gd name="connsiteY12" fmla="*/ 1266825 h 1833562"/>
                  <a:gd name="connsiteX13" fmla="*/ 24964 w 120214"/>
                  <a:gd name="connsiteY13" fmla="*/ 523875 h 1833562"/>
                  <a:gd name="connsiteX14" fmla="*/ 20201 w 120214"/>
                  <a:gd name="connsiteY14" fmla="*/ 500062 h 1833562"/>
                  <a:gd name="connsiteX15" fmla="*/ 15439 w 120214"/>
                  <a:gd name="connsiteY15" fmla="*/ 228600 h 1833562"/>
                  <a:gd name="connsiteX16" fmla="*/ 5914 w 120214"/>
                  <a:gd name="connsiteY16" fmla="*/ 166687 h 1833562"/>
                  <a:gd name="connsiteX17" fmla="*/ 10676 w 120214"/>
                  <a:gd name="connsiteY17" fmla="*/ 61912 h 1833562"/>
                  <a:gd name="connsiteX18" fmla="*/ 15439 w 120214"/>
                  <a:gd name="connsiteY18" fmla="*/ 47625 h 1833562"/>
                  <a:gd name="connsiteX19" fmla="*/ 24964 w 120214"/>
                  <a:gd name="connsiteY19" fmla="*/ 33337 h 1833562"/>
                  <a:gd name="connsiteX20" fmla="*/ 44014 w 120214"/>
                  <a:gd name="connsiteY20" fmla="*/ 0 h 1833562"/>
                  <a:gd name="connsiteX0" fmla="*/ 44014 w 115451"/>
                  <a:gd name="connsiteY0" fmla="*/ 0 h 1833562"/>
                  <a:gd name="connsiteX1" fmla="*/ 82114 w 115451"/>
                  <a:gd name="connsiteY1" fmla="*/ 9525 h 1833562"/>
                  <a:gd name="connsiteX2" fmla="*/ 91639 w 115451"/>
                  <a:gd name="connsiteY2" fmla="*/ 23812 h 1833562"/>
                  <a:gd name="connsiteX3" fmla="*/ 101164 w 115451"/>
                  <a:gd name="connsiteY3" fmla="*/ 61912 h 1833562"/>
                  <a:gd name="connsiteX4" fmla="*/ 96401 w 115451"/>
                  <a:gd name="connsiteY4" fmla="*/ 119062 h 1833562"/>
                  <a:gd name="connsiteX5" fmla="*/ 91639 w 115451"/>
                  <a:gd name="connsiteY5" fmla="*/ 738187 h 1833562"/>
                  <a:gd name="connsiteX6" fmla="*/ 101164 w 115451"/>
                  <a:gd name="connsiteY6" fmla="*/ 1052512 h 1833562"/>
                  <a:gd name="connsiteX7" fmla="*/ 105926 w 115451"/>
                  <a:gd name="connsiteY7" fmla="*/ 1114425 h 1833562"/>
                  <a:gd name="connsiteX8" fmla="*/ 115451 w 115451"/>
                  <a:gd name="connsiteY8" fmla="*/ 1152525 h 1833562"/>
                  <a:gd name="connsiteX9" fmla="*/ 53539 w 115451"/>
                  <a:gd name="connsiteY9" fmla="*/ 1833562 h 1833562"/>
                  <a:gd name="connsiteX10" fmla="*/ 39251 w 115451"/>
                  <a:gd name="connsiteY10" fmla="*/ 1323975 h 1833562"/>
                  <a:gd name="connsiteX11" fmla="*/ 29726 w 115451"/>
                  <a:gd name="connsiteY11" fmla="*/ 1266825 h 1833562"/>
                  <a:gd name="connsiteX12" fmla="*/ 24964 w 115451"/>
                  <a:gd name="connsiteY12" fmla="*/ 523875 h 1833562"/>
                  <a:gd name="connsiteX13" fmla="*/ 20201 w 115451"/>
                  <a:gd name="connsiteY13" fmla="*/ 500062 h 1833562"/>
                  <a:gd name="connsiteX14" fmla="*/ 15439 w 115451"/>
                  <a:gd name="connsiteY14" fmla="*/ 228600 h 1833562"/>
                  <a:gd name="connsiteX15" fmla="*/ 5914 w 115451"/>
                  <a:gd name="connsiteY15" fmla="*/ 166687 h 1833562"/>
                  <a:gd name="connsiteX16" fmla="*/ 10676 w 115451"/>
                  <a:gd name="connsiteY16" fmla="*/ 61912 h 1833562"/>
                  <a:gd name="connsiteX17" fmla="*/ 15439 w 115451"/>
                  <a:gd name="connsiteY17" fmla="*/ 47625 h 1833562"/>
                  <a:gd name="connsiteX18" fmla="*/ 24964 w 115451"/>
                  <a:gd name="connsiteY18" fmla="*/ 33337 h 1833562"/>
                  <a:gd name="connsiteX19" fmla="*/ 44014 w 115451"/>
                  <a:gd name="connsiteY19" fmla="*/ 0 h 1833562"/>
                  <a:gd name="connsiteX0" fmla="*/ 44014 w 105926"/>
                  <a:gd name="connsiteY0" fmla="*/ 0 h 1833562"/>
                  <a:gd name="connsiteX1" fmla="*/ 82114 w 105926"/>
                  <a:gd name="connsiteY1" fmla="*/ 9525 h 1833562"/>
                  <a:gd name="connsiteX2" fmla="*/ 91639 w 105926"/>
                  <a:gd name="connsiteY2" fmla="*/ 23812 h 1833562"/>
                  <a:gd name="connsiteX3" fmla="*/ 101164 w 105926"/>
                  <a:gd name="connsiteY3" fmla="*/ 61912 h 1833562"/>
                  <a:gd name="connsiteX4" fmla="*/ 96401 w 105926"/>
                  <a:gd name="connsiteY4" fmla="*/ 119062 h 1833562"/>
                  <a:gd name="connsiteX5" fmla="*/ 91639 w 105926"/>
                  <a:gd name="connsiteY5" fmla="*/ 738187 h 1833562"/>
                  <a:gd name="connsiteX6" fmla="*/ 101164 w 105926"/>
                  <a:gd name="connsiteY6" fmla="*/ 1052512 h 1833562"/>
                  <a:gd name="connsiteX7" fmla="*/ 105926 w 105926"/>
                  <a:gd name="connsiteY7" fmla="*/ 1114425 h 1833562"/>
                  <a:gd name="connsiteX8" fmla="*/ 53539 w 105926"/>
                  <a:gd name="connsiteY8" fmla="*/ 1833562 h 1833562"/>
                  <a:gd name="connsiteX9" fmla="*/ 39251 w 105926"/>
                  <a:gd name="connsiteY9" fmla="*/ 1323975 h 1833562"/>
                  <a:gd name="connsiteX10" fmla="*/ 29726 w 105926"/>
                  <a:gd name="connsiteY10" fmla="*/ 1266825 h 1833562"/>
                  <a:gd name="connsiteX11" fmla="*/ 24964 w 105926"/>
                  <a:gd name="connsiteY11" fmla="*/ 523875 h 1833562"/>
                  <a:gd name="connsiteX12" fmla="*/ 20201 w 105926"/>
                  <a:gd name="connsiteY12" fmla="*/ 500062 h 1833562"/>
                  <a:gd name="connsiteX13" fmla="*/ 15439 w 105926"/>
                  <a:gd name="connsiteY13" fmla="*/ 228600 h 1833562"/>
                  <a:gd name="connsiteX14" fmla="*/ 5914 w 105926"/>
                  <a:gd name="connsiteY14" fmla="*/ 166687 h 1833562"/>
                  <a:gd name="connsiteX15" fmla="*/ 10676 w 105926"/>
                  <a:gd name="connsiteY15" fmla="*/ 61912 h 1833562"/>
                  <a:gd name="connsiteX16" fmla="*/ 15439 w 105926"/>
                  <a:gd name="connsiteY16" fmla="*/ 47625 h 1833562"/>
                  <a:gd name="connsiteX17" fmla="*/ 24964 w 105926"/>
                  <a:gd name="connsiteY17" fmla="*/ 33337 h 1833562"/>
                  <a:gd name="connsiteX18" fmla="*/ 44014 w 105926"/>
                  <a:gd name="connsiteY18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91639 w 101164"/>
                  <a:gd name="connsiteY2" fmla="*/ 23812 h 1833562"/>
                  <a:gd name="connsiteX3" fmla="*/ 101164 w 101164"/>
                  <a:gd name="connsiteY3" fmla="*/ 61912 h 1833562"/>
                  <a:gd name="connsiteX4" fmla="*/ 96401 w 101164"/>
                  <a:gd name="connsiteY4" fmla="*/ 119062 h 1833562"/>
                  <a:gd name="connsiteX5" fmla="*/ 91639 w 101164"/>
                  <a:gd name="connsiteY5" fmla="*/ 738187 h 1833562"/>
                  <a:gd name="connsiteX6" fmla="*/ 101164 w 101164"/>
                  <a:gd name="connsiteY6" fmla="*/ 1052512 h 1833562"/>
                  <a:gd name="connsiteX7" fmla="*/ 53539 w 101164"/>
                  <a:gd name="connsiteY7" fmla="*/ 1833562 h 1833562"/>
                  <a:gd name="connsiteX8" fmla="*/ 39251 w 101164"/>
                  <a:gd name="connsiteY8" fmla="*/ 1323975 h 1833562"/>
                  <a:gd name="connsiteX9" fmla="*/ 29726 w 101164"/>
                  <a:gd name="connsiteY9" fmla="*/ 1266825 h 1833562"/>
                  <a:gd name="connsiteX10" fmla="*/ 24964 w 101164"/>
                  <a:gd name="connsiteY10" fmla="*/ 523875 h 1833562"/>
                  <a:gd name="connsiteX11" fmla="*/ 20201 w 101164"/>
                  <a:gd name="connsiteY11" fmla="*/ 500062 h 1833562"/>
                  <a:gd name="connsiteX12" fmla="*/ 15439 w 101164"/>
                  <a:gd name="connsiteY12" fmla="*/ 228600 h 1833562"/>
                  <a:gd name="connsiteX13" fmla="*/ 5914 w 101164"/>
                  <a:gd name="connsiteY13" fmla="*/ 166687 h 1833562"/>
                  <a:gd name="connsiteX14" fmla="*/ 10676 w 101164"/>
                  <a:gd name="connsiteY14" fmla="*/ 61912 h 1833562"/>
                  <a:gd name="connsiteX15" fmla="*/ 15439 w 101164"/>
                  <a:gd name="connsiteY15" fmla="*/ 47625 h 1833562"/>
                  <a:gd name="connsiteX16" fmla="*/ 24964 w 101164"/>
                  <a:gd name="connsiteY16" fmla="*/ 33337 h 1833562"/>
                  <a:gd name="connsiteX17" fmla="*/ 44014 w 101164"/>
                  <a:gd name="connsiteY17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91639 w 101164"/>
                  <a:gd name="connsiteY2" fmla="*/ 23812 h 1833562"/>
                  <a:gd name="connsiteX3" fmla="*/ 101164 w 101164"/>
                  <a:gd name="connsiteY3" fmla="*/ 61912 h 1833562"/>
                  <a:gd name="connsiteX4" fmla="*/ 96401 w 101164"/>
                  <a:gd name="connsiteY4" fmla="*/ 119062 h 1833562"/>
                  <a:gd name="connsiteX5" fmla="*/ 91639 w 101164"/>
                  <a:gd name="connsiteY5" fmla="*/ 738187 h 1833562"/>
                  <a:gd name="connsiteX6" fmla="*/ 101164 w 101164"/>
                  <a:gd name="connsiteY6" fmla="*/ 1052512 h 1833562"/>
                  <a:gd name="connsiteX7" fmla="*/ 53539 w 101164"/>
                  <a:gd name="connsiteY7" fmla="*/ 1833562 h 1833562"/>
                  <a:gd name="connsiteX8" fmla="*/ 39251 w 101164"/>
                  <a:gd name="connsiteY8" fmla="*/ 1323975 h 1833562"/>
                  <a:gd name="connsiteX9" fmla="*/ 24964 w 101164"/>
                  <a:gd name="connsiteY9" fmla="*/ 523875 h 1833562"/>
                  <a:gd name="connsiteX10" fmla="*/ 20201 w 101164"/>
                  <a:gd name="connsiteY10" fmla="*/ 500062 h 1833562"/>
                  <a:gd name="connsiteX11" fmla="*/ 15439 w 101164"/>
                  <a:gd name="connsiteY11" fmla="*/ 228600 h 1833562"/>
                  <a:gd name="connsiteX12" fmla="*/ 5914 w 101164"/>
                  <a:gd name="connsiteY12" fmla="*/ 166687 h 1833562"/>
                  <a:gd name="connsiteX13" fmla="*/ 10676 w 101164"/>
                  <a:gd name="connsiteY13" fmla="*/ 61912 h 1833562"/>
                  <a:gd name="connsiteX14" fmla="*/ 15439 w 101164"/>
                  <a:gd name="connsiteY14" fmla="*/ 47625 h 1833562"/>
                  <a:gd name="connsiteX15" fmla="*/ 24964 w 101164"/>
                  <a:gd name="connsiteY15" fmla="*/ 33337 h 1833562"/>
                  <a:gd name="connsiteX16" fmla="*/ 44014 w 101164"/>
                  <a:gd name="connsiteY16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91639 w 101164"/>
                  <a:gd name="connsiteY2" fmla="*/ 23812 h 1833562"/>
                  <a:gd name="connsiteX3" fmla="*/ 101164 w 101164"/>
                  <a:gd name="connsiteY3" fmla="*/ 61912 h 1833562"/>
                  <a:gd name="connsiteX4" fmla="*/ 96401 w 101164"/>
                  <a:gd name="connsiteY4" fmla="*/ 119062 h 1833562"/>
                  <a:gd name="connsiteX5" fmla="*/ 91639 w 101164"/>
                  <a:gd name="connsiteY5" fmla="*/ 738187 h 1833562"/>
                  <a:gd name="connsiteX6" fmla="*/ 101164 w 101164"/>
                  <a:gd name="connsiteY6" fmla="*/ 1052512 h 1833562"/>
                  <a:gd name="connsiteX7" fmla="*/ 53539 w 101164"/>
                  <a:gd name="connsiteY7" fmla="*/ 1833562 h 1833562"/>
                  <a:gd name="connsiteX8" fmla="*/ 39251 w 101164"/>
                  <a:gd name="connsiteY8" fmla="*/ 1323975 h 1833562"/>
                  <a:gd name="connsiteX9" fmla="*/ 24964 w 101164"/>
                  <a:gd name="connsiteY9" fmla="*/ 523875 h 1833562"/>
                  <a:gd name="connsiteX10" fmla="*/ 20201 w 101164"/>
                  <a:gd name="connsiteY10" fmla="*/ 500062 h 1833562"/>
                  <a:gd name="connsiteX11" fmla="*/ 15439 w 101164"/>
                  <a:gd name="connsiteY11" fmla="*/ 228600 h 1833562"/>
                  <a:gd name="connsiteX12" fmla="*/ 5914 w 101164"/>
                  <a:gd name="connsiteY12" fmla="*/ 166687 h 1833562"/>
                  <a:gd name="connsiteX13" fmla="*/ 15439 w 101164"/>
                  <a:gd name="connsiteY13" fmla="*/ 47625 h 1833562"/>
                  <a:gd name="connsiteX14" fmla="*/ 24964 w 101164"/>
                  <a:gd name="connsiteY14" fmla="*/ 33337 h 1833562"/>
                  <a:gd name="connsiteX15" fmla="*/ 44014 w 101164"/>
                  <a:gd name="connsiteY15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91639 w 101164"/>
                  <a:gd name="connsiteY2" fmla="*/ 23812 h 1833562"/>
                  <a:gd name="connsiteX3" fmla="*/ 101164 w 101164"/>
                  <a:gd name="connsiteY3" fmla="*/ 61912 h 1833562"/>
                  <a:gd name="connsiteX4" fmla="*/ 96401 w 101164"/>
                  <a:gd name="connsiteY4" fmla="*/ 119062 h 1833562"/>
                  <a:gd name="connsiteX5" fmla="*/ 91639 w 101164"/>
                  <a:gd name="connsiteY5" fmla="*/ 738187 h 1833562"/>
                  <a:gd name="connsiteX6" fmla="*/ 101164 w 101164"/>
                  <a:gd name="connsiteY6" fmla="*/ 1052512 h 1833562"/>
                  <a:gd name="connsiteX7" fmla="*/ 53539 w 101164"/>
                  <a:gd name="connsiteY7" fmla="*/ 1833562 h 1833562"/>
                  <a:gd name="connsiteX8" fmla="*/ 39251 w 101164"/>
                  <a:gd name="connsiteY8" fmla="*/ 1323975 h 1833562"/>
                  <a:gd name="connsiteX9" fmla="*/ 24964 w 101164"/>
                  <a:gd name="connsiteY9" fmla="*/ 523875 h 1833562"/>
                  <a:gd name="connsiteX10" fmla="*/ 20201 w 101164"/>
                  <a:gd name="connsiteY10" fmla="*/ 500062 h 1833562"/>
                  <a:gd name="connsiteX11" fmla="*/ 15439 w 101164"/>
                  <a:gd name="connsiteY11" fmla="*/ 228600 h 1833562"/>
                  <a:gd name="connsiteX12" fmla="*/ 5914 w 101164"/>
                  <a:gd name="connsiteY12" fmla="*/ 166687 h 1833562"/>
                  <a:gd name="connsiteX13" fmla="*/ 24964 w 101164"/>
                  <a:gd name="connsiteY13" fmla="*/ 33337 h 1833562"/>
                  <a:gd name="connsiteX14" fmla="*/ 44014 w 101164"/>
                  <a:gd name="connsiteY14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91639 w 101164"/>
                  <a:gd name="connsiteY2" fmla="*/ 23812 h 1833562"/>
                  <a:gd name="connsiteX3" fmla="*/ 101164 w 101164"/>
                  <a:gd name="connsiteY3" fmla="*/ 61912 h 1833562"/>
                  <a:gd name="connsiteX4" fmla="*/ 96401 w 101164"/>
                  <a:gd name="connsiteY4" fmla="*/ 119062 h 1833562"/>
                  <a:gd name="connsiteX5" fmla="*/ 91639 w 101164"/>
                  <a:gd name="connsiteY5" fmla="*/ 738187 h 1833562"/>
                  <a:gd name="connsiteX6" fmla="*/ 101164 w 101164"/>
                  <a:gd name="connsiteY6" fmla="*/ 1052512 h 1833562"/>
                  <a:gd name="connsiteX7" fmla="*/ 53539 w 101164"/>
                  <a:gd name="connsiteY7" fmla="*/ 1833562 h 1833562"/>
                  <a:gd name="connsiteX8" fmla="*/ 39251 w 101164"/>
                  <a:gd name="connsiteY8" fmla="*/ 1323975 h 1833562"/>
                  <a:gd name="connsiteX9" fmla="*/ 24964 w 101164"/>
                  <a:gd name="connsiteY9" fmla="*/ 523875 h 1833562"/>
                  <a:gd name="connsiteX10" fmla="*/ 20201 w 101164"/>
                  <a:gd name="connsiteY10" fmla="*/ 500062 h 1833562"/>
                  <a:gd name="connsiteX11" fmla="*/ 15439 w 101164"/>
                  <a:gd name="connsiteY11" fmla="*/ 228600 h 1833562"/>
                  <a:gd name="connsiteX12" fmla="*/ 5914 w 101164"/>
                  <a:gd name="connsiteY12" fmla="*/ 166687 h 1833562"/>
                  <a:gd name="connsiteX13" fmla="*/ 44014 w 101164"/>
                  <a:gd name="connsiteY13" fmla="*/ 0 h 1833562"/>
                  <a:gd name="connsiteX0" fmla="*/ 44014 w 101164"/>
                  <a:gd name="connsiteY0" fmla="*/ 0 h 1833562"/>
                  <a:gd name="connsiteX1" fmla="*/ 82114 w 101164"/>
                  <a:gd name="connsiteY1" fmla="*/ 9525 h 1833562"/>
                  <a:gd name="connsiteX2" fmla="*/ 101164 w 101164"/>
                  <a:gd name="connsiteY2" fmla="*/ 61912 h 1833562"/>
                  <a:gd name="connsiteX3" fmla="*/ 96401 w 101164"/>
                  <a:gd name="connsiteY3" fmla="*/ 119062 h 1833562"/>
                  <a:gd name="connsiteX4" fmla="*/ 91639 w 101164"/>
                  <a:gd name="connsiteY4" fmla="*/ 738187 h 1833562"/>
                  <a:gd name="connsiteX5" fmla="*/ 101164 w 101164"/>
                  <a:gd name="connsiteY5" fmla="*/ 1052512 h 1833562"/>
                  <a:gd name="connsiteX6" fmla="*/ 53539 w 101164"/>
                  <a:gd name="connsiteY6" fmla="*/ 1833562 h 1833562"/>
                  <a:gd name="connsiteX7" fmla="*/ 39251 w 101164"/>
                  <a:gd name="connsiteY7" fmla="*/ 1323975 h 1833562"/>
                  <a:gd name="connsiteX8" fmla="*/ 24964 w 101164"/>
                  <a:gd name="connsiteY8" fmla="*/ 523875 h 1833562"/>
                  <a:gd name="connsiteX9" fmla="*/ 20201 w 101164"/>
                  <a:gd name="connsiteY9" fmla="*/ 500062 h 1833562"/>
                  <a:gd name="connsiteX10" fmla="*/ 15439 w 101164"/>
                  <a:gd name="connsiteY10" fmla="*/ 228600 h 1833562"/>
                  <a:gd name="connsiteX11" fmla="*/ 5914 w 101164"/>
                  <a:gd name="connsiteY11" fmla="*/ 166687 h 1833562"/>
                  <a:gd name="connsiteX12" fmla="*/ 44014 w 101164"/>
                  <a:gd name="connsiteY12" fmla="*/ 0 h 1833562"/>
                  <a:gd name="connsiteX0" fmla="*/ 44014 w 101164"/>
                  <a:gd name="connsiteY0" fmla="*/ 17462 h 1851024"/>
                  <a:gd name="connsiteX1" fmla="*/ 101164 w 101164"/>
                  <a:gd name="connsiteY1" fmla="*/ 79374 h 1851024"/>
                  <a:gd name="connsiteX2" fmla="*/ 96401 w 101164"/>
                  <a:gd name="connsiteY2" fmla="*/ 136524 h 1851024"/>
                  <a:gd name="connsiteX3" fmla="*/ 91639 w 101164"/>
                  <a:gd name="connsiteY3" fmla="*/ 755649 h 1851024"/>
                  <a:gd name="connsiteX4" fmla="*/ 101164 w 101164"/>
                  <a:gd name="connsiteY4" fmla="*/ 1069974 h 1851024"/>
                  <a:gd name="connsiteX5" fmla="*/ 53539 w 101164"/>
                  <a:gd name="connsiteY5" fmla="*/ 1851024 h 1851024"/>
                  <a:gd name="connsiteX6" fmla="*/ 39251 w 101164"/>
                  <a:gd name="connsiteY6" fmla="*/ 1341437 h 1851024"/>
                  <a:gd name="connsiteX7" fmla="*/ 24964 w 101164"/>
                  <a:gd name="connsiteY7" fmla="*/ 541337 h 1851024"/>
                  <a:gd name="connsiteX8" fmla="*/ 20201 w 101164"/>
                  <a:gd name="connsiteY8" fmla="*/ 517524 h 1851024"/>
                  <a:gd name="connsiteX9" fmla="*/ 15439 w 101164"/>
                  <a:gd name="connsiteY9" fmla="*/ 246062 h 1851024"/>
                  <a:gd name="connsiteX10" fmla="*/ 5914 w 101164"/>
                  <a:gd name="connsiteY10" fmla="*/ 184149 h 1851024"/>
                  <a:gd name="connsiteX11" fmla="*/ 44014 w 101164"/>
                  <a:gd name="connsiteY11" fmla="*/ 17462 h 1851024"/>
                  <a:gd name="connsiteX0" fmla="*/ 44014 w 101164"/>
                  <a:gd name="connsiteY0" fmla="*/ 7937 h 1841499"/>
                  <a:gd name="connsiteX1" fmla="*/ 96401 w 101164"/>
                  <a:gd name="connsiteY1" fmla="*/ 126999 h 1841499"/>
                  <a:gd name="connsiteX2" fmla="*/ 91639 w 101164"/>
                  <a:gd name="connsiteY2" fmla="*/ 746124 h 1841499"/>
                  <a:gd name="connsiteX3" fmla="*/ 101164 w 101164"/>
                  <a:gd name="connsiteY3" fmla="*/ 1060449 h 1841499"/>
                  <a:gd name="connsiteX4" fmla="*/ 53539 w 101164"/>
                  <a:gd name="connsiteY4" fmla="*/ 1841499 h 1841499"/>
                  <a:gd name="connsiteX5" fmla="*/ 39251 w 101164"/>
                  <a:gd name="connsiteY5" fmla="*/ 1331912 h 1841499"/>
                  <a:gd name="connsiteX6" fmla="*/ 24964 w 101164"/>
                  <a:gd name="connsiteY6" fmla="*/ 531812 h 1841499"/>
                  <a:gd name="connsiteX7" fmla="*/ 20201 w 101164"/>
                  <a:gd name="connsiteY7" fmla="*/ 507999 h 1841499"/>
                  <a:gd name="connsiteX8" fmla="*/ 15439 w 101164"/>
                  <a:gd name="connsiteY8" fmla="*/ 236537 h 1841499"/>
                  <a:gd name="connsiteX9" fmla="*/ 5914 w 101164"/>
                  <a:gd name="connsiteY9" fmla="*/ 174624 h 1841499"/>
                  <a:gd name="connsiteX10" fmla="*/ 44014 w 101164"/>
                  <a:gd name="connsiteY10" fmla="*/ 7937 h 1841499"/>
                  <a:gd name="connsiteX0" fmla="*/ 44014 w 101164"/>
                  <a:gd name="connsiteY0" fmla="*/ 7937 h 1841499"/>
                  <a:gd name="connsiteX1" fmla="*/ 96401 w 101164"/>
                  <a:gd name="connsiteY1" fmla="*/ 126999 h 1841499"/>
                  <a:gd name="connsiteX2" fmla="*/ 91639 w 101164"/>
                  <a:gd name="connsiteY2" fmla="*/ 746124 h 1841499"/>
                  <a:gd name="connsiteX3" fmla="*/ 101164 w 101164"/>
                  <a:gd name="connsiteY3" fmla="*/ 1060449 h 1841499"/>
                  <a:gd name="connsiteX4" fmla="*/ 53539 w 101164"/>
                  <a:gd name="connsiteY4" fmla="*/ 1841499 h 1841499"/>
                  <a:gd name="connsiteX5" fmla="*/ 39251 w 101164"/>
                  <a:gd name="connsiteY5" fmla="*/ 1331912 h 1841499"/>
                  <a:gd name="connsiteX6" fmla="*/ 24964 w 101164"/>
                  <a:gd name="connsiteY6" fmla="*/ 531812 h 1841499"/>
                  <a:gd name="connsiteX7" fmla="*/ 20201 w 101164"/>
                  <a:gd name="connsiteY7" fmla="*/ 507999 h 1841499"/>
                  <a:gd name="connsiteX8" fmla="*/ 15439 w 101164"/>
                  <a:gd name="connsiteY8" fmla="*/ 236537 h 1841499"/>
                  <a:gd name="connsiteX9" fmla="*/ 44014 w 101164"/>
                  <a:gd name="connsiteY9" fmla="*/ 7937 h 1841499"/>
                  <a:gd name="connsiteX0" fmla="*/ 44014 w 101164"/>
                  <a:gd name="connsiteY0" fmla="*/ 7937 h 1841499"/>
                  <a:gd name="connsiteX1" fmla="*/ 96401 w 101164"/>
                  <a:gd name="connsiteY1" fmla="*/ 126999 h 1841499"/>
                  <a:gd name="connsiteX2" fmla="*/ 91639 w 101164"/>
                  <a:gd name="connsiteY2" fmla="*/ 746124 h 1841499"/>
                  <a:gd name="connsiteX3" fmla="*/ 101164 w 101164"/>
                  <a:gd name="connsiteY3" fmla="*/ 1060449 h 1841499"/>
                  <a:gd name="connsiteX4" fmla="*/ 53539 w 101164"/>
                  <a:gd name="connsiteY4" fmla="*/ 1841499 h 1841499"/>
                  <a:gd name="connsiteX5" fmla="*/ 39251 w 101164"/>
                  <a:gd name="connsiteY5" fmla="*/ 1331912 h 1841499"/>
                  <a:gd name="connsiteX6" fmla="*/ 24964 w 101164"/>
                  <a:gd name="connsiteY6" fmla="*/ 531812 h 1841499"/>
                  <a:gd name="connsiteX7" fmla="*/ 15439 w 101164"/>
                  <a:gd name="connsiteY7" fmla="*/ 236537 h 1841499"/>
                  <a:gd name="connsiteX8" fmla="*/ 44014 w 101164"/>
                  <a:gd name="connsiteY8" fmla="*/ 7937 h 1841499"/>
                  <a:gd name="connsiteX0" fmla="*/ 44014 w 101164"/>
                  <a:gd name="connsiteY0" fmla="*/ 7937 h 1841499"/>
                  <a:gd name="connsiteX1" fmla="*/ 96401 w 101164"/>
                  <a:gd name="connsiteY1" fmla="*/ 126999 h 1841499"/>
                  <a:gd name="connsiteX2" fmla="*/ 91639 w 101164"/>
                  <a:gd name="connsiteY2" fmla="*/ 746124 h 1841499"/>
                  <a:gd name="connsiteX3" fmla="*/ 101164 w 101164"/>
                  <a:gd name="connsiteY3" fmla="*/ 1060449 h 1841499"/>
                  <a:gd name="connsiteX4" fmla="*/ 53539 w 101164"/>
                  <a:gd name="connsiteY4" fmla="*/ 1841499 h 1841499"/>
                  <a:gd name="connsiteX5" fmla="*/ 39251 w 101164"/>
                  <a:gd name="connsiteY5" fmla="*/ 1331912 h 1841499"/>
                  <a:gd name="connsiteX6" fmla="*/ 24964 w 101164"/>
                  <a:gd name="connsiteY6" fmla="*/ 531812 h 1841499"/>
                  <a:gd name="connsiteX7" fmla="*/ 44014 w 101164"/>
                  <a:gd name="connsiteY7" fmla="*/ 7937 h 1841499"/>
                  <a:gd name="connsiteX0" fmla="*/ 44014 w 108308"/>
                  <a:gd name="connsiteY0" fmla="*/ 7937 h 1841499"/>
                  <a:gd name="connsiteX1" fmla="*/ 96401 w 108308"/>
                  <a:gd name="connsiteY1" fmla="*/ 126999 h 1841499"/>
                  <a:gd name="connsiteX2" fmla="*/ 101164 w 108308"/>
                  <a:gd name="connsiteY2" fmla="*/ 1060449 h 1841499"/>
                  <a:gd name="connsiteX3" fmla="*/ 53539 w 108308"/>
                  <a:gd name="connsiteY3" fmla="*/ 1841499 h 1841499"/>
                  <a:gd name="connsiteX4" fmla="*/ 39251 w 108308"/>
                  <a:gd name="connsiteY4" fmla="*/ 1331912 h 1841499"/>
                  <a:gd name="connsiteX5" fmla="*/ 24964 w 108308"/>
                  <a:gd name="connsiteY5" fmla="*/ 531812 h 1841499"/>
                  <a:gd name="connsiteX6" fmla="*/ 44014 w 108308"/>
                  <a:gd name="connsiteY6" fmla="*/ 7937 h 1841499"/>
                  <a:gd name="connsiteX0" fmla="*/ 19050 w 105569"/>
                  <a:gd name="connsiteY0" fmla="*/ 7937 h 1760537"/>
                  <a:gd name="connsiteX1" fmla="*/ 71437 w 105569"/>
                  <a:gd name="connsiteY1" fmla="*/ 126999 h 1760537"/>
                  <a:gd name="connsiteX2" fmla="*/ 76200 w 105569"/>
                  <a:gd name="connsiteY2" fmla="*/ 1060449 h 1760537"/>
                  <a:gd name="connsiteX3" fmla="*/ 95250 w 105569"/>
                  <a:gd name="connsiteY3" fmla="*/ 1760537 h 1760537"/>
                  <a:gd name="connsiteX4" fmla="*/ 14287 w 105569"/>
                  <a:gd name="connsiteY4" fmla="*/ 1331912 h 1760537"/>
                  <a:gd name="connsiteX5" fmla="*/ 0 w 105569"/>
                  <a:gd name="connsiteY5" fmla="*/ 531812 h 1760537"/>
                  <a:gd name="connsiteX6" fmla="*/ 19050 w 105569"/>
                  <a:gd name="connsiteY6" fmla="*/ 7937 h 1760537"/>
                  <a:gd name="connsiteX0" fmla="*/ 50003 w 136522"/>
                  <a:gd name="connsiteY0" fmla="*/ 7937 h 1989139"/>
                  <a:gd name="connsiteX1" fmla="*/ 102390 w 136522"/>
                  <a:gd name="connsiteY1" fmla="*/ 126999 h 1989139"/>
                  <a:gd name="connsiteX2" fmla="*/ 107153 w 136522"/>
                  <a:gd name="connsiteY2" fmla="*/ 1060449 h 1989139"/>
                  <a:gd name="connsiteX3" fmla="*/ 126203 w 136522"/>
                  <a:gd name="connsiteY3" fmla="*/ 1760537 h 1989139"/>
                  <a:gd name="connsiteX4" fmla="*/ 45240 w 136522"/>
                  <a:gd name="connsiteY4" fmla="*/ 1331912 h 1989139"/>
                  <a:gd name="connsiteX5" fmla="*/ 2381 w 136522"/>
                  <a:gd name="connsiteY5" fmla="*/ 1855789 h 1989139"/>
                  <a:gd name="connsiteX6" fmla="*/ 30953 w 136522"/>
                  <a:gd name="connsiteY6" fmla="*/ 531812 h 1989139"/>
                  <a:gd name="connsiteX7" fmla="*/ 50003 w 136522"/>
                  <a:gd name="connsiteY7" fmla="*/ 7937 h 1989139"/>
                  <a:gd name="connsiteX0" fmla="*/ 50003 w 136522"/>
                  <a:gd name="connsiteY0" fmla="*/ 7937 h 2060577"/>
                  <a:gd name="connsiteX1" fmla="*/ 102390 w 136522"/>
                  <a:gd name="connsiteY1" fmla="*/ 126999 h 2060577"/>
                  <a:gd name="connsiteX2" fmla="*/ 107153 w 136522"/>
                  <a:gd name="connsiteY2" fmla="*/ 1060449 h 2060577"/>
                  <a:gd name="connsiteX3" fmla="*/ 126203 w 136522"/>
                  <a:gd name="connsiteY3" fmla="*/ 1760537 h 2060577"/>
                  <a:gd name="connsiteX4" fmla="*/ 2381 w 136522"/>
                  <a:gd name="connsiteY4" fmla="*/ 1855789 h 2060577"/>
                  <a:gd name="connsiteX5" fmla="*/ 30953 w 136522"/>
                  <a:gd name="connsiteY5" fmla="*/ 531812 h 2060577"/>
                  <a:gd name="connsiteX6" fmla="*/ 50003 w 136522"/>
                  <a:gd name="connsiteY6" fmla="*/ 7937 h 2060577"/>
                  <a:gd name="connsiteX0" fmla="*/ 54766 w 141285"/>
                  <a:gd name="connsiteY0" fmla="*/ 7937 h 2022477"/>
                  <a:gd name="connsiteX1" fmla="*/ 107153 w 141285"/>
                  <a:gd name="connsiteY1" fmla="*/ 126999 h 2022477"/>
                  <a:gd name="connsiteX2" fmla="*/ 111916 w 141285"/>
                  <a:gd name="connsiteY2" fmla="*/ 1060449 h 2022477"/>
                  <a:gd name="connsiteX3" fmla="*/ 130966 w 141285"/>
                  <a:gd name="connsiteY3" fmla="*/ 1760537 h 2022477"/>
                  <a:gd name="connsiteX4" fmla="*/ 2381 w 141285"/>
                  <a:gd name="connsiteY4" fmla="*/ 1817689 h 2022477"/>
                  <a:gd name="connsiteX5" fmla="*/ 35716 w 141285"/>
                  <a:gd name="connsiteY5" fmla="*/ 531812 h 2022477"/>
                  <a:gd name="connsiteX6" fmla="*/ 54766 w 141285"/>
                  <a:gd name="connsiteY6" fmla="*/ 7937 h 2022477"/>
                  <a:gd name="connsiteX0" fmla="*/ 54766 w 141285"/>
                  <a:gd name="connsiteY0" fmla="*/ 7937 h 1903415"/>
                  <a:gd name="connsiteX1" fmla="*/ 107153 w 141285"/>
                  <a:gd name="connsiteY1" fmla="*/ 126999 h 1903415"/>
                  <a:gd name="connsiteX2" fmla="*/ 111916 w 141285"/>
                  <a:gd name="connsiteY2" fmla="*/ 1060449 h 1903415"/>
                  <a:gd name="connsiteX3" fmla="*/ 130966 w 141285"/>
                  <a:gd name="connsiteY3" fmla="*/ 1760537 h 1903415"/>
                  <a:gd name="connsiteX4" fmla="*/ 2381 w 141285"/>
                  <a:gd name="connsiteY4" fmla="*/ 1817689 h 1903415"/>
                  <a:gd name="connsiteX5" fmla="*/ 35716 w 141285"/>
                  <a:gd name="connsiteY5" fmla="*/ 531812 h 1903415"/>
                  <a:gd name="connsiteX6" fmla="*/ 54766 w 141285"/>
                  <a:gd name="connsiteY6" fmla="*/ 7937 h 1903415"/>
                  <a:gd name="connsiteX0" fmla="*/ 54766 w 134935"/>
                  <a:gd name="connsiteY0" fmla="*/ 7937 h 1903415"/>
                  <a:gd name="connsiteX1" fmla="*/ 107153 w 134935"/>
                  <a:gd name="connsiteY1" fmla="*/ 126999 h 1903415"/>
                  <a:gd name="connsiteX2" fmla="*/ 111916 w 134935"/>
                  <a:gd name="connsiteY2" fmla="*/ 1060449 h 1903415"/>
                  <a:gd name="connsiteX3" fmla="*/ 124616 w 134935"/>
                  <a:gd name="connsiteY3" fmla="*/ 1719262 h 1903415"/>
                  <a:gd name="connsiteX4" fmla="*/ 2381 w 134935"/>
                  <a:gd name="connsiteY4" fmla="*/ 1817689 h 1903415"/>
                  <a:gd name="connsiteX5" fmla="*/ 35716 w 134935"/>
                  <a:gd name="connsiteY5" fmla="*/ 531812 h 1903415"/>
                  <a:gd name="connsiteX6" fmla="*/ 54766 w 134935"/>
                  <a:gd name="connsiteY6" fmla="*/ 7937 h 1903415"/>
                  <a:gd name="connsiteX0" fmla="*/ 42066 w 122235"/>
                  <a:gd name="connsiteY0" fmla="*/ 7937 h 1941515"/>
                  <a:gd name="connsiteX1" fmla="*/ 94453 w 122235"/>
                  <a:gd name="connsiteY1" fmla="*/ 126999 h 1941515"/>
                  <a:gd name="connsiteX2" fmla="*/ 99216 w 122235"/>
                  <a:gd name="connsiteY2" fmla="*/ 1060449 h 1941515"/>
                  <a:gd name="connsiteX3" fmla="*/ 111916 w 122235"/>
                  <a:gd name="connsiteY3" fmla="*/ 1719262 h 1941515"/>
                  <a:gd name="connsiteX4" fmla="*/ 2381 w 122235"/>
                  <a:gd name="connsiteY4" fmla="*/ 1855789 h 1941515"/>
                  <a:gd name="connsiteX5" fmla="*/ 23016 w 122235"/>
                  <a:gd name="connsiteY5" fmla="*/ 531812 h 1941515"/>
                  <a:gd name="connsiteX6" fmla="*/ 42066 w 122235"/>
                  <a:gd name="connsiteY6" fmla="*/ 7937 h 1941515"/>
                  <a:gd name="connsiteX0" fmla="*/ 42066 w 122235"/>
                  <a:gd name="connsiteY0" fmla="*/ 7937 h 1887540"/>
                  <a:gd name="connsiteX1" fmla="*/ 94453 w 122235"/>
                  <a:gd name="connsiteY1" fmla="*/ 126999 h 1887540"/>
                  <a:gd name="connsiteX2" fmla="*/ 99216 w 122235"/>
                  <a:gd name="connsiteY2" fmla="*/ 1060449 h 1887540"/>
                  <a:gd name="connsiteX3" fmla="*/ 111916 w 122235"/>
                  <a:gd name="connsiteY3" fmla="*/ 1719262 h 1887540"/>
                  <a:gd name="connsiteX4" fmla="*/ 2381 w 122235"/>
                  <a:gd name="connsiteY4" fmla="*/ 1855789 h 1887540"/>
                  <a:gd name="connsiteX5" fmla="*/ 23016 w 122235"/>
                  <a:gd name="connsiteY5" fmla="*/ 531812 h 1887540"/>
                  <a:gd name="connsiteX6" fmla="*/ 42066 w 122235"/>
                  <a:gd name="connsiteY6" fmla="*/ 7937 h 1887540"/>
                  <a:gd name="connsiteX0" fmla="*/ 42066 w 122235"/>
                  <a:gd name="connsiteY0" fmla="*/ 7937 h 1887540"/>
                  <a:gd name="connsiteX1" fmla="*/ 94453 w 122235"/>
                  <a:gd name="connsiteY1" fmla="*/ 126999 h 1887540"/>
                  <a:gd name="connsiteX2" fmla="*/ 111916 w 122235"/>
                  <a:gd name="connsiteY2" fmla="*/ 1044574 h 1887540"/>
                  <a:gd name="connsiteX3" fmla="*/ 111916 w 122235"/>
                  <a:gd name="connsiteY3" fmla="*/ 1719262 h 1887540"/>
                  <a:gd name="connsiteX4" fmla="*/ 2381 w 122235"/>
                  <a:gd name="connsiteY4" fmla="*/ 1855789 h 1887540"/>
                  <a:gd name="connsiteX5" fmla="*/ 23016 w 122235"/>
                  <a:gd name="connsiteY5" fmla="*/ 531812 h 1887540"/>
                  <a:gd name="connsiteX6" fmla="*/ 42066 w 122235"/>
                  <a:gd name="connsiteY6" fmla="*/ 7937 h 1887540"/>
                  <a:gd name="connsiteX0" fmla="*/ 42066 w 122235"/>
                  <a:gd name="connsiteY0" fmla="*/ 73819 h 1953422"/>
                  <a:gd name="connsiteX1" fmla="*/ 110328 w 122235"/>
                  <a:gd name="connsiteY1" fmla="*/ 123031 h 1953422"/>
                  <a:gd name="connsiteX2" fmla="*/ 111916 w 122235"/>
                  <a:gd name="connsiteY2" fmla="*/ 1110456 h 1953422"/>
                  <a:gd name="connsiteX3" fmla="*/ 111916 w 122235"/>
                  <a:gd name="connsiteY3" fmla="*/ 1785144 h 1953422"/>
                  <a:gd name="connsiteX4" fmla="*/ 2381 w 122235"/>
                  <a:gd name="connsiteY4" fmla="*/ 1921671 h 1953422"/>
                  <a:gd name="connsiteX5" fmla="*/ 23016 w 122235"/>
                  <a:gd name="connsiteY5" fmla="*/ 597694 h 1953422"/>
                  <a:gd name="connsiteX6" fmla="*/ 42066 w 122235"/>
                  <a:gd name="connsiteY6" fmla="*/ 73819 h 1953422"/>
                  <a:gd name="connsiteX0" fmla="*/ 13491 w 122235"/>
                  <a:gd name="connsiteY0" fmla="*/ 64294 h 1953422"/>
                  <a:gd name="connsiteX1" fmla="*/ 110328 w 122235"/>
                  <a:gd name="connsiteY1" fmla="*/ 123031 h 1953422"/>
                  <a:gd name="connsiteX2" fmla="*/ 111916 w 122235"/>
                  <a:gd name="connsiteY2" fmla="*/ 1110456 h 1953422"/>
                  <a:gd name="connsiteX3" fmla="*/ 111916 w 122235"/>
                  <a:gd name="connsiteY3" fmla="*/ 1785144 h 1953422"/>
                  <a:gd name="connsiteX4" fmla="*/ 2381 w 122235"/>
                  <a:gd name="connsiteY4" fmla="*/ 1921671 h 1953422"/>
                  <a:gd name="connsiteX5" fmla="*/ 23016 w 122235"/>
                  <a:gd name="connsiteY5" fmla="*/ 597694 h 1953422"/>
                  <a:gd name="connsiteX6" fmla="*/ 13491 w 122235"/>
                  <a:gd name="connsiteY6" fmla="*/ 64294 h 1953422"/>
                  <a:gd name="connsiteX0" fmla="*/ 13491 w 122235"/>
                  <a:gd name="connsiteY0" fmla="*/ 124619 h 2013747"/>
                  <a:gd name="connsiteX1" fmla="*/ 97628 w 122235"/>
                  <a:gd name="connsiteY1" fmla="*/ 123031 h 2013747"/>
                  <a:gd name="connsiteX2" fmla="*/ 111916 w 122235"/>
                  <a:gd name="connsiteY2" fmla="*/ 1170781 h 2013747"/>
                  <a:gd name="connsiteX3" fmla="*/ 111916 w 122235"/>
                  <a:gd name="connsiteY3" fmla="*/ 1845469 h 2013747"/>
                  <a:gd name="connsiteX4" fmla="*/ 2381 w 122235"/>
                  <a:gd name="connsiteY4" fmla="*/ 1981996 h 2013747"/>
                  <a:gd name="connsiteX5" fmla="*/ 23016 w 122235"/>
                  <a:gd name="connsiteY5" fmla="*/ 658019 h 2013747"/>
                  <a:gd name="connsiteX6" fmla="*/ 13491 w 122235"/>
                  <a:gd name="connsiteY6" fmla="*/ 124619 h 2013747"/>
                  <a:gd name="connsiteX0" fmla="*/ 13491 w 122235"/>
                  <a:gd name="connsiteY0" fmla="*/ 7937 h 1897065"/>
                  <a:gd name="connsiteX1" fmla="*/ 97628 w 122235"/>
                  <a:gd name="connsiteY1" fmla="*/ 6349 h 1897065"/>
                  <a:gd name="connsiteX2" fmla="*/ 111916 w 122235"/>
                  <a:gd name="connsiteY2" fmla="*/ 1054099 h 1897065"/>
                  <a:gd name="connsiteX3" fmla="*/ 111916 w 122235"/>
                  <a:gd name="connsiteY3" fmla="*/ 1728787 h 1897065"/>
                  <a:gd name="connsiteX4" fmla="*/ 2381 w 122235"/>
                  <a:gd name="connsiteY4" fmla="*/ 1865314 h 1897065"/>
                  <a:gd name="connsiteX5" fmla="*/ 23016 w 122235"/>
                  <a:gd name="connsiteY5" fmla="*/ 541337 h 1897065"/>
                  <a:gd name="connsiteX6" fmla="*/ 13491 w 122235"/>
                  <a:gd name="connsiteY6" fmla="*/ 7937 h 1897065"/>
                  <a:gd name="connsiteX0" fmla="*/ 13491 w 123028"/>
                  <a:gd name="connsiteY0" fmla="*/ 7937 h 1897065"/>
                  <a:gd name="connsiteX1" fmla="*/ 113503 w 123028"/>
                  <a:gd name="connsiteY1" fmla="*/ 22224 h 1897065"/>
                  <a:gd name="connsiteX2" fmla="*/ 111916 w 123028"/>
                  <a:gd name="connsiteY2" fmla="*/ 1054099 h 1897065"/>
                  <a:gd name="connsiteX3" fmla="*/ 111916 w 123028"/>
                  <a:gd name="connsiteY3" fmla="*/ 1728787 h 1897065"/>
                  <a:gd name="connsiteX4" fmla="*/ 2381 w 123028"/>
                  <a:gd name="connsiteY4" fmla="*/ 1865314 h 1897065"/>
                  <a:gd name="connsiteX5" fmla="*/ 23016 w 123028"/>
                  <a:gd name="connsiteY5" fmla="*/ 541337 h 1897065"/>
                  <a:gd name="connsiteX6" fmla="*/ 13491 w 123028"/>
                  <a:gd name="connsiteY6" fmla="*/ 7937 h 1897065"/>
                  <a:gd name="connsiteX0" fmla="*/ 13491 w 123028"/>
                  <a:gd name="connsiteY0" fmla="*/ 16669 h 1905797"/>
                  <a:gd name="connsiteX1" fmla="*/ 113503 w 123028"/>
                  <a:gd name="connsiteY1" fmla="*/ 30956 h 1905797"/>
                  <a:gd name="connsiteX2" fmla="*/ 111916 w 123028"/>
                  <a:gd name="connsiteY2" fmla="*/ 1062831 h 1905797"/>
                  <a:gd name="connsiteX3" fmla="*/ 111916 w 123028"/>
                  <a:gd name="connsiteY3" fmla="*/ 1737519 h 1905797"/>
                  <a:gd name="connsiteX4" fmla="*/ 2381 w 123028"/>
                  <a:gd name="connsiteY4" fmla="*/ 1874046 h 1905797"/>
                  <a:gd name="connsiteX5" fmla="*/ 23016 w 123028"/>
                  <a:gd name="connsiteY5" fmla="*/ 550069 h 1905797"/>
                  <a:gd name="connsiteX6" fmla="*/ 13491 w 123028"/>
                  <a:gd name="connsiteY6" fmla="*/ 16669 h 1905797"/>
                  <a:gd name="connsiteX0" fmla="*/ 27514 w 137051"/>
                  <a:gd name="connsiteY0" fmla="*/ 16669 h 1905797"/>
                  <a:gd name="connsiteX1" fmla="*/ 127526 w 137051"/>
                  <a:gd name="connsiteY1" fmla="*/ 30956 h 1905797"/>
                  <a:gd name="connsiteX2" fmla="*/ 125939 w 137051"/>
                  <a:gd name="connsiteY2" fmla="*/ 1062831 h 1905797"/>
                  <a:gd name="connsiteX3" fmla="*/ 125939 w 137051"/>
                  <a:gd name="connsiteY3" fmla="*/ 1737519 h 1905797"/>
                  <a:gd name="connsiteX4" fmla="*/ 16404 w 137051"/>
                  <a:gd name="connsiteY4" fmla="*/ 1874046 h 1905797"/>
                  <a:gd name="connsiteX5" fmla="*/ 27514 w 137051"/>
                  <a:gd name="connsiteY5" fmla="*/ 16669 h 1905797"/>
                  <a:gd name="connsiteX0" fmla="*/ 18520 w 128057"/>
                  <a:gd name="connsiteY0" fmla="*/ 16669 h 1908972"/>
                  <a:gd name="connsiteX1" fmla="*/ 118532 w 128057"/>
                  <a:gd name="connsiteY1" fmla="*/ 30956 h 1908972"/>
                  <a:gd name="connsiteX2" fmla="*/ 116945 w 128057"/>
                  <a:gd name="connsiteY2" fmla="*/ 1062831 h 1908972"/>
                  <a:gd name="connsiteX3" fmla="*/ 116945 w 128057"/>
                  <a:gd name="connsiteY3" fmla="*/ 1737519 h 1908972"/>
                  <a:gd name="connsiteX4" fmla="*/ 26460 w 128057"/>
                  <a:gd name="connsiteY4" fmla="*/ 1877221 h 1908972"/>
                  <a:gd name="connsiteX5" fmla="*/ 18520 w 128057"/>
                  <a:gd name="connsiteY5" fmla="*/ 16669 h 1908972"/>
                  <a:gd name="connsiteX0" fmla="*/ 18520 w 134936"/>
                  <a:gd name="connsiteY0" fmla="*/ 16669 h 1908972"/>
                  <a:gd name="connsiteX1" fmla="*/ 118532 w 134936"/>
                  <a:gd name="connsiteY1" fmla="*/ 30956 h 1908972"/>
                  <a:gd name="connsiteX2" fmla="*/ 116945 w 134936"/>
                  <a:gd name="connsiteY2" fmla="*/ 1737519 h 1908972"/>
                  <a:gd name="connsiteX3" fmla="*/ 26460 w 134936"/>
                  <a:gd name="connsiteY3" fmla="*/ 1877221 h 1908972"/>
                  <a:gd name="connsiteX4" fmla="*/ 18520 w 134936"/>
                  <a:gd name="connsiteY4" fmla="*/ 16669 h 1908972"/>
                  <a:gd name="connsiteX0" fmla="*/ 148260 w 264676"/>
                  <a:gd name="connsiteY0" fmla="*/ 16669 h 1908972"/>
                  <a:gd name="connsiteX1" fmla="*/ 248272 w 264676"/>
                  <a:gd name="connsiteY1" fmla="*/ 30956 h 1908972"/>
                  <a:gd name="connsiteX2" fmla="*/ 246685 w 264676"/>
                  <a:gd name="connsiteY2" fmla="*/ 1737519 h 1908972"/>
                  <a:gd name="connsiteX3" fmla="*/ 16404 w 264676"/>
                  <a:gd name="connsiteY3" fmla="*/ 1877221 h 1908972"/>
                  <a:gd name="connsiteX4" fmla="*/ 148260 w 264676"/>
                  <a:gd name="connsiteY4" fmla="*/ 16669 h 1908972"/>
                  <a:gd name="connsiteX0" fmla="*/ 148258 w 264674"/>
                  <a:gd name="connsiteY0" fmla="*/ 16669 h 1908972"/>
                  <a:gd name="connsiteX1" fmla="*/ 248270 w 264674"/>
                  <a:gd name="connsiteY1" fmla="*/ 30956 h 1908972"/>
                  <a:gd name="connsiteX2" fmla="*/ 246683 w 264674"/>
                  <a:gd name="connsiteY2" fmla="*/ 1737519 h 1908972"/>
                  <a:gd name="connsiteX3" fmla="*/ 16403 w 264674"/>
                  <a:gd name="connsiteY3" fmla="*/ 1877221 h 1908972"/>
                  <a:gd name="connsiteX4" fmla="*/ 148258 w 264674"/>
                  <a:gd name="connsiteY4" fmla="*/ 16669 h 1908972"/>
                  <a:gd name="connsiteX0" fmla="*/ 148260 w 264676"/>
                  <a:gd name="connsiteY0" fmla="*/ 16669 h 1877221"/>
                  <a:gd name="connsiteX1" fmla="*/ 248272 w 264676"/>
                  <a:gd name="connsiteY1" fmla="*/ 30956 h 1877221"/>
                  <a:gd name="connsiteX2" fmla="*/ 246685 w 264676"/>
                  <a:gd name="connsiteY2" fmla="*/ 1737519 h 1877221"/>
                  <a:gd name="connsiteX3" fmla="*/ 16405 w 264676"/>
                  <a:gd name="connsiteY3" fmla="*/ 1877221 h 1877221"/>
                  <a:gd name="connsiteX4" fmla="*/ 148260 w 264676"/>
                  <a:gd name="connsiteY4" fmla="*/ 16669 h 1877221"/>
                  <a:gd name="connsiteX0" fmla="*/ 130786 w 247202"/>
                  <a:gd name="connsiteY0" fmla="*/ 16669 h 1908971"/>
                  <a:gd name="connsiteX1" fmla="*/ 230798 w 247202"/>
                  <a:gd name="connsiteY1" fmla="*/ 30956 h 1908971"/>
                  <a:gd name="connsiteX2" fmla="*/ 229211 w 247202"/>
                  <a:gd name="connsiteY2" fmla="*/ 1737519 h 1908971"/>
                  <a:gd name="connsiteX3" fmla="*/ 16405 w 247202"/>
                  <a:gd name="connsiteY3" fmla="*/ 1908971 h 1908971"/>
                  <a:gd name="connsiteX4" fmla="*/ 130786 w 247202"/>
                  <a:gd name="connsiteY4" fmla="*/ 16669 h 1908971"/>
                  <a:gd name="connsiteX0" fmla="*/ 130784 w 247200"/>
                  <a:gd name="connsiteY0" fmla="*/ 16669 h 1908971"/>
                  <a:gd name="connsiteX1" fmla="*/ 230796 w 247200"/>
                  <a:gd name="connsiteY1" fmla="*/ 30956 h 1908971"/>
                  <a:gd name="connsiteX2" fmla="*/ 229209 w 247200"/>
                  <a:gd name="connsiteY2" fmla="*/ 1737519 h 1908971"/>
                  <a:gd name="connsiteX3" fmla="*/ 16403 w 247200"/>
                  <a:gd name="connsiteY3" fmla="*/ 1908971 h 1908971"/>
                  <a:gd name="connsiteX4" fmla="*/ 130784 w 247200"/>
                  <a:gd name="connsiteY4" fmla="*/ 16669 h 1908971"/>
                  <a:gd name="connsiteX0" fmla="*/ 130786 w 247202"/>
                  <a:gd name="connsiteY0" fmla="*/ 16669 h 1908971"/>
                  <a:gd name="connsiteX1" fmla="*/ 230798 w 247202"/>
                  <a:gd name="connsiteY1" fmla="*/ 30956 h 1908971"/>
                  <a:gd name="connsiteX2" fmla="*/ 229211 w 247202"/>
                  <a:gd name="connsiteY2" fmla="*/ 1737519 h 1908971"/>
                  <a:gd name="connsiteX3" fmla="*/ 16405 w 247202"/>
                  <a:gd name="connsiteY3" fmla="*/ 1908971 h 1908971"/>
                  <a:gd name="connsiteX4" fmla="*/ 130786 w 247202"/>
                  <a:gd name="connsiteY4" fmla="*/ 16669 h 1908971"/>
                  <a:gd name="connsiteX0" fmla="*/ 130784 w 247200"/>
                  <a:gd name="connsiteY0" fmla="*/ 16669 h 1936751"/>
                  <a:gd name="connsiteX1" fmla="*/ 230796 w 247200"/>
                  <a:gd name="connsiteY1" fmla="*/ 30956 h 1936751"/>
                  <a:gd name="connsiteX2" fmla="*/ 217560 w 247200"/>
                  <a:gd name="connsiteY2" fmla="*/ 1804194 h 1936751"/>
                  <a:gd name="connsiteX3" fmla="*/ 16403 w 247200"/>
                  <a:gd name="connsiteY3" fmla="*/ 1908971 h 1936751"/>
                  <a:gd name="connsiteX4" fmla="*/ 130784 w 247200"/>
                  <a:gd name="connsiteY4" fmla="*/ 16669 h 1936751"/>
                  <a:gd name="connsiteX0" fmla="*/ 130786 w 247202"/>
                  <a:gd name="connsiteY0" fmla="*/ 16669 h 1908971"/>
                  <a:gd name="connsiteX1" fmla="*/ 230798 w 247202"/>
                  <a:gd name="connsiteY1" fmla="*/ 30956 h 1908971"/>
                  <a:gd name="connsiteX2" fmla="*/ 217562 w 247202"/>
                  <a:gd name="connsiteY2" fmla="*/ 1804194 h 1908971"/>
                  <a:gd name="connsiteX3" fmla="*/ 16405 w 247202"/>
                  <a:gd name="connsiteY3" fmla="*/ 1908971 h 1908971"/>
                  <a:gd name="connsiteX4" fmla="*/ 130786 w 247202"/>
                  <a:gd name="connsiteY4" fmla="*/ 16669 h 1908971"/>
                  <a:gd name="connsiteX0" fmla="*/ 43414 w 159830"/>
                  <a:gd name="connsiteY0" fmla="*/ 16669 h 1873251"/>
                  <a:gd name="connsiteX1" fmla="*/ 143426 w 159830"/>
                  <a:gd name="connsiteY1" fmla="*/ 30956 h 1873251"/>
                  <a:gd name="connsiteX2" fmla="*/ 130190 w 159830"/>
                  <a:gd name="connsiteY2" fmla="*/ 1804194 h 1873251"/>
                  <a:gd name="connsiteX3" fmla="*/ 16405 w 159830"/>
                  <a:gd name="connsiteY3" fmla="*/ 1870871 h 1873251"/>
                  <a:gd name="connsiteX4" fmla="*/ 43414 w 159830"/>
                  <a:gd name="connsiteY4" fmla="*/ 16669 h 1873251"/>
                  <a:gd name="connsiteX0" fmla="*/ 43412 w 159828"/>
                  <a:gd name="connsiteY0" fmla="*/ 16669 h 1873251"/>
                  <a:gd name="connsiteX1" fmla="*/ 143424 w 159828"/>
                  <a:gd name="connsiteY1" fmla="*/ 30956 h 1873251"/>
                  <a:gd name="connsiteX2" fmla="*/ 130188 w 159828"/>
                  <a:gd name="connsiteY2" fmla="*/ 1804194 h 1873251"/>
                  <a:gd name="connsiteX3" fmla="*/ 16403 w 159828"/>
                  <a:gd name="connsiteY3" fmla="*/ 1870871 h 1873251"/>
                  <a:gd name="connsiteX4" fmla="*/ 43412 w 159828"/>
                  <a:gd name="connsiteY4" fmla="*/ 16669 h 1873251"/>
                  <a:gd name="connsiteX0" fmla="*/ 43414 w 159830"/>
                  <a:gd name="connsiteY0" fmla="*/ 16669 h 1870871"/>
                  <a:gd name="connsiteX1" fmla="*/ 143426 w 159830"/>
                  <a:gd name="connsiteY1" fmla="*/ 30956 h 1870871"/>
                  <a:gd name="connsiteX2" fmla="*/ 136015 w 159830"/>
                  <a:gd name="connsiteY2" fmla="*/ 1801019 h 1870871"/>
                  <a:gd name="connsiteX3" fmla="*/ 16405 w 159830"/>
                  <a:gd name="connsiteY3" fmla="*/ 1870871 h 1870871"/>
                  <a:gd name="connsiteX4" fmla="*/ 43414 w 159830"/>
                  <a:gd name="connsiteY4" fmla="*/ 16669 h 1870871"/>
                  <a:gd name="connsiteX0" fmla="*/ 43412 w 159830"/>
                  <a:gd name="connsiteY0" fmla="*/ 7937 h 1862139"/>
                  <a:gd name="connsiteX1" fmla="*/ 143425 w 159830"/>
                  <a:gd name="connsiteY1" fmla="*/ 50799 h 1862139"/>
                  <a:gd name="connsiteX2" fmla="*/ 136013 w 159830"/>
                  <a:gd name="connsiteY2" fmla="*/ 1792287 h 1862139"/>
                  <a:gd name="connsiteX3" fmla="*/ 16403 w 159830"/>
                  <a:gd name="connsiteY3" fmla="*/ 1862139 h 1862139"/>
                  <a:gd name="connsiteX4" fmla="*/ 43412 w 159830"/>
                  <a:gd name="connsiteY4" fmla="*/ 7937 h 1862139"/>
                  <a:gd name="connsiteX0" fmla="*/ 39046 w 159830"/>
                  <a:gd name="connsiteY0" fmla="*/ 69057 h 1842296"/>
                  <a:gd name="connsiteX1" fmla="*/ 143427 w 159830"/>
                  <a:gd name="connsiteY1" fmla="*/ 30956 h 1842296"/>
                  <a:gd name="connsiteX2" fmla="*/ 136015 w 159830"/>
                  <a:gd name="connsiteY2" fmla="*/ 1772444 h 1842296"/>
                  <a:gd name="connsiteX3" fmla="*/ 16405 w 159830"/>
                  <a:gd name="connsiteY3" fmla="*/ 1842296 h 1842296"/>
                  <a:gd name="connsiteX4" fmla="*/ 39046 w 159830"/>
                  <a:gd name="connsiteY4" fmla="*/ 69057 h 1842296"/>
                  <a:gd name="connsiteX0" fmla="*/ 25937 w 159830"/>
                  <a:gd name="connsiteY0" fmla="*/ 64295 h 1842296"/>
                  <a:gd name="connsiteX1" fmla="*/ 143425 w 159830"/>
                  <a:gd name="connsiteY1" fmla="*/ 30956 h 1842296"/>
                  <a:gd name="connsiteX2" fmla="*/ 136013 w 159830"/>
                  <a:gd name="connsiteY2" fmla="*/ 1772444 h 1842296"/>
                  <a:gd name="connsiteX3" fmla="*/ 16403 w 159830"/>
                  <a:gd name="connsiteY3" fmla="*/ 1842296 h 1842296"/>
                  <a:gd name="connsiteX4" fmla="*/ 25937 w 159830"/>
                  <a:gd name="connsiteY4" fmla="*/ 64295 h 1842296"/>
                  <a:gd name="connsiteX0" fmla="*/ 25939 w 159830"/>
                  <a:gd name="connsiteY0" fmla="*/ 64295 h 1842296"/>
                  <a:gd name="connsiteX1" fmla="*/ 143427 w 159830"/>
                  <a:gd name="connsiteY1" fmla="*/ 30956 h 1842296"/>
                  <a:gd name="connsiteX2" fmla="*/ 136015 w 159830"/>
                  <a:gd name="connsiteY2" fmla="*/ 1772444 h 1842296"/>
                  <a:gd name="connsiteX3" fmla="*/ 16405 w 159830"/>
                  <a:gd name="connsiteY3" fmla="*/ 1842296 h 1842296"/>
                  <a:gd name="connsiteX4" fmla="*/ 25939 w 159830"/>
                  <a:gd name="connsiteY4" fmla="*/ 64295 h 1842296"/>
                  <a:gd name="connsiteX0" fmla="*/ 9534 w 143427"/>
                  <a:gd name="connsiteY0" fmla="*/ 64295 h 1842296"/>
                  <a:gd name="connsiteX1" fmla="*/ 127022 w 143427"/>
                  <a:gd name="connsiteY1" fmla="*/ 30956 h 1842296"/>
                  <a:gd name="connsiteX2" fmla="*/ 119610 w 143427"/>
                  <a:gd name="connsiteY2" fmla="*/ 1772444 h 1842296"/>
                  <a:gd name="connsiteX3" fmla="*/ 0 w 143427"/>
                  <a:gd name="connsiteY3" fmla="*/ 1842296 h 1842296"/>
                  <a:gd name="connsiteX4" fmla="*/ 9534 w 143427"/>
                  <a:gd name="connsiteY4" fmla="*/ 64295 h 1842296"/>
                  <a:gd name="connsiteX0" fmla="*/ 9534 w 143425"/>
                  <a:gd name="connsiteY0" fmla="*/ 33339 h 1811340"/>
                  <a:gd name="connsiteX1" fmla="*/ 127022 w 143425"/>
                  <a:gd name="connsiteY1" fmla="*/ 0 h 1811340"/>
                  <a:gd name="connsiteX2" fmla="*/ 119610 w 143425"/>
                  <a:gd name="connsiteY2" fmla="*/ 1741488 h 1811340"/>
                  <a:gd name="connsiteX3" fmla="*/ 0 w 143425"/>
                  <a:gd name="connsiteY3" fmla="*/ 1811340 h 1811340"/>
                  <a:gd name="connsiteX4" fmla="*/ 9534 w 143425"/>
                  <a:gd name="connsiteY4" fmla="*/ 33339 h 1811340"/>
                  <a:gd name="connsiteX0" fmla="*/ 9534 w 172552"/>
                  <a:gd name="connsiteY0" fmla="*/ 33339 h 1829595"/>
                  <a:gd name="connsiteX1" fmla="*/ 127022 w 172552"/>
                  <a:gd name="connsiteY1" fmla="*/ 0 h 1829595"/>
                  <a:gd name="connsiteX2" fmla="*/ 157207 w 172552"/>
                  <a:gd name="connsiteY2" fmla="*/ 1760538 h 1829595"/>
                  <a:gd name="connsiteX3" fmla="*/ 0 w 172552"/>
                  <a:gd name="connsiteY3" fmla="*/ 1811340 h 1829595"/>
                  <a:gd name="connsiteX4" fmla="*/ 9534 w 172552"/>
                  <a:gd name="connsiteY4" fmla="*/ 33339 h 1829595"/>
                  <a:gd name="connsiteX0" fmla="*/ 9534 w 147486"/>
                  <a:gd name="connsiteY0" fmla="*/ 33339 h 1855789"/>
                  <a:gd name="connsiteX1" fmla="*/ 127022 w 147486"/>
                  <a:gd name="connsiteY1" fmla="*/ 0 h 1855789"/>
                  <a:gd name="connsiteX2" fmla="*/ 132141 w 147486"/>
                  <a:gd name="connsiteY2" fmla="*/ 1786732 h 1855789"/>
                  <a:gd name="connsiteX3" fmla="*/ 0 w 147486"/>
                  <a:gd name="connsiteY3" fmla="*/ 1811340 h 1855789"/>
                  <a:gd name="connsiteX4" fmla="*/ 9534 w 147486"/>
                  <a:gd name="connsiteY4" fmla="*/ 33339 h 1855789"/>
                  <a:gd name="connsiteX0" fmla="*/ 9534 w 147486"/>
                  <a:gd name="connsiteY0" fmla="*/ 33339 h 1811340"/>
                  <a:gd name="connsiteX1" fmla="*/ 127022 w 147486"/>
                  <a:gd name="connsiteY1" fmla="*/ 0 h 1811340"/>
                  <a:gd name="connsiteX2" fmla="*/ 132141 w 147486"/>
                  <a:gd name="connsiteY2" fmla="*/ 1786732 h 1811340"/>
                  <a:gd name="connsiteX3" fmla="*/ 0 w 147486"/>
                  <a:gd name="connsiteY3" fmla="*/ 1811340 h 1811340"/>
                  <a:gd name="connsiteX4" fmla="*/ 9534 w 147486"/>
                  <a:gd name="connsiteY4" fmla="*/ 33339 h 1811340"/>
                  <a:gd name="connsiteX0" fmla="*/ 9534 w 155957"/>
                  <a:gd name="connsiteY0" fmla="*/ 23814 h 1801815"/>
                  <a:gd name="connsiteX1" fmla="*/ 139554 w 155957"/>
                  <a:gd name="connsiteY1" fmla="*/ 0 h 1801815"/>
                  <a:gd name="connsiteX2" fmla="*/ 132141 w 155957"/>
                  <a:gd name="connsiteY2" fmla="*/ 1777207 h 1801815"/>
                  <a:gd name="connsiteX3" fmla="*/ 0 w 155957"/>
                  <a:gd name="connsiteY3" fmla="*/ 1801815 h 1801815"/>
                  <a:gd name="connsiteX4" fmla="*/ 9534 w 155957"/>
                  <a:gd name="connsiteY4" fmla="*/ 23814 h 1801815"/>
                  <a:gd name="connsiteX0" fmla="*/ 9534 w 139554"/>
                  <a:gd name="connsiteY0" fmla="*/ 23814 h 1801815"/>
                  <a:gd name="connsiteX1" fmla="*/ 139554 w 139554"/>
                  <a:gd name="connsiteY1" fmla="*/ 0 h 1801815"/>
                  <a:gd name="connsiteX2" fmla="*/ 132141 w 139554"/>
                  <a:gd name="connsiteY2" fmla="*/ 1777207 h 1801815"/>
                  <a:gd name="connsiteX3" fmla="*/ 0 w 139554"/>
                  <a:gd name="connsiteY3" fmla="*/ 1801815 h 1801815"/>
                  <a:gd name="connsiteX4" fmla="*/ 9534 w 139554"/>
                  <a:gd name="connsiteY4" fmla="*/ 23814 h 1801815"/>
                  <a:gd name="connsiteX0" fmla="*/ 9534 w 139554"/>
                  <a:gd name="connsiteY0" fmla="*/ 23814 h 1801815"/>
                  <a:gd name="connsiteX1" fmla="*/ 139554 w 139554"/>
                  <a:gd name="connsiteY1" fmla="*/ 0 h 1801815"/>
                  <a:gd name="connsiteX2" fmla="*/ 132141 w 139554"/>
                  <a:gd name="connsiteY2" fmla="*/ 1777207 h 1801815"/>
                  <a:gd name="connsiteX3" fmla="*/ 0 w 139554"/>
                  <a:gd name="connsiteY3" fmla="*/ 1801815 h 1801815"/>
                  <a:gd name="connsiteX4" fmla="*/ 9534 w 139554"/>
                  <a:gd name="connsiteY4" fmla="*/ 23814 h 1801815"/>
                  <a:gd name="connsiteX0" fmla="*/ 9534 w 139554"/>
                  <a:gd name="connsiteY0" fmla="*/ 23814 h 1801815"/>
                  <a:gd name="connsiteX1" fmla="*/ 139554 w 139554"/>
                  <a:gd name="connsiteY1" fmla="*/ 0 h 1801815"/>
                  <a:gd name="connsiteX2" fmla="*/ 138407 w 139554"/>
                  <a:gd name="connsiteY2" fmla="*/ 1770063 h 1801815"/>
                  <a:gd name="connsiteX3" fmla="*/ 0 w 139554"/>
                  <a:gd name="connsiteY3" fmla="*/ 1801815 h 1801815"/>
                  <a:gd name="connsiteX4" fmla="*/ 9534 w 139554"/>
                  <a:gd name="connsiteY4" fmla="*/ 23814 h 1801815"/>
                  <a:gd name="connsiteX0" fmla="*/ 9534 w 139272"/>
                  <a:gd name="connsiteY0" fmla="*/ 80 h 1778081"/>
                  <a:gd name="connsiteX1" fmla="*/ 139272 w 139272"/>
                  <a:gd name="connsiteY1" fmla="*/ 561346 h 1778081"/>
                  <a:gd name="connsiteX2" fmla="*/ 138407 w 139272"/>
                  <a:gd name="connsiteY2" fmla="*/ 1746329 h 1778081"/>
                  <a:gd name="connsiteX3" fmla="*/ 0 w 139272"/>
                  <a:gd name="connsiteY3" fmla="*/ 1778081 h 1778081"/>
                  <a:gd name="connsiteX4" fmla="*/ 9534 w 139272"/>
                  <a:gd name="connsiteY4" fmla="*/ 80 h 1778081"/>
                  <a:gd name="connsiteX0" fmla="*/ 9536 w 139272"/>
                  <a:gd name="connsiteY0" fmla="*/ 6643 h 1216735"/>
                  <a:gd name="connsiteX1" fmla="*/ 139272 w 139272"/>
                  <a:gd name="connsiteY1" fmla="*/ 0 h 1216735"/>
                  <a:gd name="connsiteX2" fmla="*/ 138407 w 139272"/>
                  <a:gd name="connsiteY2" fmla="*/ 1184983 h 1216735"/>
                  <a:gd name="connsiteX3" fmla="*/ 0 w 139272"/>
                  <a:gd name="connsiteY3" fmla="*/ 1216735 h 1216735"/>
                  <a:gd name="connsiteX4" fmla="*/ 9536 w 139272"/>
                  <a:gd name="connsiteY4" fmla="*/ 6643 h 1216735"/>
                  <a:gd name="connsiteX0" fmla="*/ 9536 w 139272"/>
                  <a:gd name="connsiteY0" fmla="*/ 19192 h 1229284"/>
                  <a:gd name="connsiteX1" fmla="*/ 139272 w 139272"/>
                  <a:gd name="connsiteY1" fmla="*/ 12549 h 1229284"/>
                  <a:gd name="connsiteX2" fmla="*/ 138407 w 139272"/>
                  <a:gd name="connsiteY2" fmla="*/ 1197532 h 1229284"/>
                  <a:gd name="connsiteX3" fmla="*/ 0 w 139272"/>
                  <a:gd name="connsiteY3" fmla="*/ 1229284 h 1229284"/>
                  <a:gd name="connsiteX4" fmla="*/ 9536 w 139272"/>
                  <a:gd name="connsiteY4" fmla="*/ 19192 h 122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272" h="1229284">
                    <a:moveTo>
                      <a:pt x="9536" y="19192"/>
                    </a:moveTo>
                    <a:cubicBezTo>
                      <a:pt x="18262" y="-31209"/>
                      <a:pt x="74160" y="36362"/>
                      <a:pt x="139272" y="12549"/>
                    </a:cubicBezTo>
                    <a:cubicBezTo>
                      <a:pt x="138890" y="602570"/>
                      <a:pt x="138789" y="607511"/>
                      <a:pt x="138407" y="1197532"/>
                    </a:cubicBezTo>
                    <a:cubicBezTo>
                      <a:pt x="74343" y="1221346"/>
                      <a:pt x="23299" y="1222935"/>
                      <a:pt x="0" y="1229284"/>
                    </a:cubicBezTo>
                    <a:cubicBezTo>
                      <a:pt x="3179" y="825920"/>
                      <a:pt x="6357" y="422556"/>
                      <a:pt x="9536" y="1919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 rot="1500000">
                <a:off x="4030772" y="2620538"/>
                <a:ext cx="187478" cy="1201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 rot="1500000">
                <a:off x="2979378" y="2117633"/>
                <a:ext cx="187478" cy="11314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 rot="17794115">
                <a:off x="2429431" y="1878411"/>
                <a:ext cx="388244" cy="152259"/>
              </a:xfrm>
              <a:prstGeom prst="rect">
                <a:avLst/>
              </a:prstGeom>
              <a:solidFill>
                <a:schemeClr val="tx1">
                  <a:alpha val="77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67" name="Group 466"/>
          <p:cNvGrpSpPr/>
          <p:nvPr/>
        </p:nvGrpSpPr>
        <p:grpSpPr>
          <a:xfrm>
            <a:off x="1777479" y="2896070"/>
            <a:ext cx="765862" cy="1451317"/>
            <a:chOff x="1777479" y="2896070"/>
            <a:chExt cx="765862" cy="1451317"/>
          </a:xfrm>
        </p:grpSpPr>
        <p:pic>
          <p:nvPicPr>
            <p:cNvPr id="415" name="Picture 22" descr="ada.gif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40404"/>
                </a:clrFrom>
                <a:clrTo>
                  <a:srgbClr val="040404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027585" y="2896070"/>
              <a:ext cx="283597" cy="699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6" name="Picture 415" descr="H:\heat\aniburner.gif"/>
            <p:cNvPicPr>
              <a:picLocks noChangeAspect="1" noChangeArrowheads="1" noCrop="1"/>
            </p:cNvPicPr>
            <p:nvPr/>
          </p:nvPicPr>
          <p:blipFill>
            <a:blip r:embed="rId5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77479" y="3361032"/>
              <a:ext cx="765862" cy="986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2" name="Freeform 191"/>
          <p:cNvSpPr/>
          <p:nvPr/>
        </p:nvSpPr>
        <p:spPr>
          <a:xfrm>
            <a:off x="1823187" y="1701569"/>
            <a:ext cx="679670" cy="1012353"/>
          </a:xfrm>
          <a:custGeom>
            <a:avLst/>
            <a:gdLst>
              <a:gd name="connsiteX0" fmla="*/ 166747 w 661253"/>
              <a:gd name="connsiteY0" fmla="*/ 982263 h 982380"/>
              <a:gd name="connsiteX1" fmla="*/ 20697 w 661253"/>
              <a:gd name="connsiteY1" fmla="*/ 944163 h 982380"/>
              <a:gd name="connsiteX2" fmla="*/ 7997 w 661253"/>
              <a:gd name="connsiteY2" fmla="*/ 813988 h 982380"/>
              <a:gd name="connsiteX3" fmla="*/ 87372 w 661253"/>
              <a:gd name="connsiteY3" fmla="*/ 766363 h 982380"/>
              <a:gd name="connsiteX4" fmla="*/ 160397 w 661253"/>
              <a:gd name="connsiteY4" fmla="*/ 791763 h 982380"/>
              <a:gd name="connsiteX5" fmla="*/ 122297 w 661253"/>
              <a:gd name="connsiteY5" fmla="*/ 683813 h 982380"/>
              <a:gd name="connsiteX6" fmla="*/ 128647 w 661253"/>
              <a:gd name="connsiteY6" fmla="*/ 655238 h 982380"/>
              <a:gd name="connsiteX7" fmla="*/ 176272 w 661253"/>
              <a:gd name="connsiteY7" fmla="*/ 639363 h 982380"/>
              <a:gd name="connsiteX8" fmla="*/ 214372 w 661253"/>
              <a:gd name="connsiteY8" fmla="*/ 617138 h 982380"/>
              <a:gd name="connsiteX9" fmla="*/ 227072 w 661253"/>
              <a:gd name="connsiteY9" fmla="*/ 379013 h 982380"/>
              <a:gd name="connsiteX10" fmla="*/ 208022 w 661253"/>
              <a:gd name="connsiteY10" fmla="*/ 261538 h 982380"/>
              <a:gd name="connsiteX11" fmla="*/ 242947 w 661253"/>
              <a:gd name="connsiteY11" fmla="*/ 128188 h 982380"/>
              <a:gd name="connsiteX12" fmla="*/ 249297 w 661253"/>
              <a:gd name="connsiteY12" fmla="*/ 42463 h 982380"/>
              <a:gd name="connsiteX13" fmla="*/ 338197 w 661253"/>
              <a:gd name="connsiteY13" fmla="*/ 10713 h 982380"/>
              <a:gd name="connsiteX14" fmla="*/ 414397 w 661253"/>
              <a:gd name="connsiteY14" fmla="*/ 7538 h 982380"/>
              <a:gd name="connsiteX15" fmla="*/ 395347 w 661253"/>
              <a:gd name="connsiteY15" fmla="*/ 105963 h 982380"/>
              <a:gd name="connsiteX16" fmla="*/ 388997 w 661253"/>
              <a:gd name="connsiteY16" fmla="*/ 188513 h 982380"/>
              <a:gd name="connsiteX17" fmla="*/ 436622 w 661253"/>
              <a:gd name="connsiteY17" fmla="*/ 258363 h 982380"/>
              <a:gd name="connsiteX18" fmla="*/ 388997 w 661253"/>
              <a:gd name="connsiteY18" fmla="*/ 350438 h 982380"/>
              <a:gd name="connsiteX19" fmla="*/ 363597 w 661253"/>
              <a:gd name="connsiteY19" fmla="*/ 452038 h 982380"/>
              <a:gd name="connsiteX20" fmla="*/ 401697 w 661253"/>
              <a:gd name="connsiteY20" fmla="*/ 502838 h 982380"/>
              <a:gd name="connsiteX21" fmla="*/ 420747 w 661253"/>
              <a:gd name="connsiteY21" fmla="*/ 569513 h 982380"/>
              <a:gd name="connsiteX22" fmla="*/ 452497 w 661253"/>
              <a:gd name="connsiteY22" fmla="*/ 652063 h 982380"/>
              <a:gd name="connsiteX23" fmla="*/ 512822 w 661253"/>
              <a:gd name="connsiteY23" fmla="*/ 667938 h 982380"/>
              <a:gd name="connsiteX24" fmla="*/ 598547 w 661253"/>
              <a:gd name="connsiteY24" fmla="*/ 791763 h 982380"/>
              <a:gd name="connsiteX25" fmla="*/ 639822 w 661253"/>
              <a:gd name="connsiteY25" fmla="*/ 829863 h 982380"/>
              <a:gd name="connsiteX26" fmla="*/ 655697 w 661253"/>
              <a:gd name="connsiteY26" fmla="*/ 883838 h 982380"/>
              <a:gd name="connsiteX27" fmla="*/ 544572 w 661253"/>
              <a:gd name="connsiteY27" fmla="*/ 912413 h 982380"/>
              <a:gd name="connsiteX28" fmla="*/ 452497 w 661253"/>
              <a:gd name="connsiteY28" fmla="*/ 934638 h 982380"/>
              <a:gd name="connsiteX29" fmla="*/ 366772 w 661253"/>
              <a:gd name="connsiteY29" fmla="*/ 979088 h 982380"/>
              <a:gd name="connsiteX30" fmla="*/ 246122 w 661253"/>
              <a:gd name="connsiteY30" fmla="*/ 979088 h 982380"/>
              <a:gd name="connsiteX31" fmla="*/ 166747 w 661253"/>
              <a:gd name="connsiteY31" fmla="*/ 982263 h 982380"/>
              <a:gd name="connsiteX0" fmla="*/ 166747 w 661253"/>
              <a:gd name="connsiteY0" fmla="*/ 982263 h 982380"/>
              <a:gd name="connsiteX1" fmla="*/ 20697 w 661253"/>
              <a:gd name="connsiteY1" fmla="*/ 944163 h 982380"/>
              <a:gd name="connsiteX2" fmla="*/ 7997 w 661253"/>
              <a:gd name="connsiteY2" fmla="*/ 813988 h 982380"/>
              <a:gd name="connsiteX3" fmla="*/ 87372 w 661253"/>
              <a:gd name="connsiteY3" fmla="*/ 766363 h 982380"/>
              <a:gd name="connsiteX4" fmla="*/ 160397 w 661253"/>
              <a:gd name="connsiteY4" fmla="*/ 791763 h 982380"/>
              <a:gd name="connsiteX5" fmla="*/ 122297 w 661253"/>
              <a:gd name="connsiteY5" fmla="*/ 683813 h 982380"/>
              <a:gd name="connsiteX6" fmla="*/ 128647 w 661253"/>
              <a:gd name="connsiteY6" fmla="*/ 655238 h 982380"/>
              <a:gd name="connsiteX7" fmla="*/ 176272 w 661253"/>
              <a:gd name="connsiteY7" fmla="*/ 639363 h 982380"/>
              <a:gd name="connsiteX8" fmla="*/ 214372 w 661253"/>
              <a:gd name="connsiteY8" fmla="*/ 617138 h 982380"/>
              <a:gd name="connsiteX9" fmla="*/ 227072 w 661253"/>
              <a:gd name="connsiteY9" fmla="*/ 379013 h 982380"/>
              <a:gd name="connsiteX10" fmla="*/ 208022 w 661253"/>
              <a:gd name="connsiteY10" fmla="*/ 261538 h 982380"/>
              <a:gd name="connsiteX11" fmla="*/ 214372 w 661253"/>
              <a:gd name="connsiteY11" fmla="*/ 73419 h 982380"/>
              <a:gd name="connsiteX12" fmla="*/ 249297 w 661253"/>
              <a:gd name="connsiteY12" fmla="*/ 42463 h 982380"/>
              <a:gd name="connsiteX13" fmla="*/ 338197 w 661253"/>
              <a:gd name="connsiteY13" fmla="*/ 10713 h 982380"/>
              <a:gd name="connsiteX14" fmla="*/ 414397 w 661253"/>
              <a:gd name="connsiteY14" fmla="*/ 7538 h 982380"/>
              <a:gd name="connsiteX15" fmla="*/ 395347 w 661253"/>
              <a:gd name="connsiteY15" fmla="*/ 105963 h 982380"/>
              <a:gd name="connsiteX16" fmla="*/ 388997 w 661253"/>
              <a:gd name="connsiteY16" fmla="*/ 188513 h 982380"/>
              <a:gd name="connsiteX17" fmla="*/ 436622 w 661253"/>
              <a:gd name="connsiteY17" fmla="*/ 258363 h 982380"/>
              <a:gd name="connsiteX18" fmla="*/ 388997 w 661253"/>
              <a:gd name="connsiteY18" fmla="*/ 350438 h 982380"/>
              <a:gd name="connsiteX19" fmla="*/ 363597 w 661253"/>
              <a:gd name="connsiteY19" fmla="*/ 452038 h 982380"/>
              <a:gd name="connsiteX20" fmla="*/ 401697 w 661253"/>
              <a:gd name="connsiteY20" fmla="*/ 502838 h 982380"/>
              <a:gd name="connsiteX21" fmla="*/ 420747 w 661253"/>
              <a:gd name="connsiteY21" fmla="*/ 569513 h 982380"/>
              <a:gd name="connsiteX22" fmla="*/ 452497 w 661253"/>
              <a:gd name="connsiteY22" fmla="*/ 652063 h 982380"/>
              <a:gd name="connsiteX23" fmla="*/ 512822 w 661253"/>
              <a:gd name="connsiteY23" fmla="*/ 667938 h 982380"/>
              <a:gd name="connsiteX24" fmla="*/ 598547 w 661253"/>
              <a:gd name="connsiteY24" fmla="*/ 791763 h 982380"/>
              <a:gd name="connsiteX25" fmla="*/ 639822 w 661253"/>
              <a:gd name="connsiteY25" fmla="*/ 829863 h 982380"/>
              <a:gd name="connsiteX26" fmla="*/ 655697 w 661253"/>
              <a:gd name="connsiteY26" fmla="*/ 883838 h 982380"/>
              <a:gd name="connsiteX27" fmla="*/ 544572 w 661253"/>
              <a:gd name="connsiteY27" fmla="*/ 912413 h 982380"/>
              <a:gd name="connsiteX28" fmla="*/ 452497 w 661253"/>
              <a:gd name="connsiteY28" fmla="*/ 934638 h 982380"/>
              <a:gd name="connsiteX29" fmla="*/ 366772 w 661253"/>
              <a:gd name="connsiteY29" fmla="*/ 979088 h 982380"/>
              <a:gd name="connsiteX30" fmla="*/ 246122 w 661253"/>
              <a:gd name="connsiteY30" fmla="*/ 979088 h 982380"/>
              <a:gd name="connsiteX31" fmla="*/ 166747 w 661253"/>
              <a:gd name="connsiteY31" fmla="*/ 982263 h 982380"/>
              <a:gd name="connsiteX0" fmla="*/ 166747 w 661253"/>
              <a:gd name="connsiteY0" fmla="*/ 987673 h 987790"/>
              <a:gd name="connsiteX1" fmla="*/ 20697 w 661253"/>
              <a:gd name="connsiteY1" fmla="*/ 949573 h 987790"/>
              <a:gd name="connsiteX2" fmla="*/ 7997 w 661253"/>
              <a:gd name="connsiteY2" fmla="*/ 819398 h 987790"/>
              <a:gd name="connsiteX3" fmla="*/ 87372 w 661253"/>
              <a:gd name="connsiteY3" fmla="*/ 771773 h 987790"/>
              <a:gd name="connsiteX4" fmla="*/ 160397 w 661253"/>
              <a:gd name="connsiteY4" fmla="*/ 797173 h 987790"/>
              <a:gd name="connsiteX5" fmla="*/ 122297 w 661253"/>
              <a:gd name="connsiteY5" fmla="*/ 689223 h 987790"/>
              <a:gd name="connsiteX6" fmla="*/ 128647 w 661253"/>
              <a:gd name="connsiteY6" fmla="*/ 660648 h 987790"/>
              <a:gd name="connsiteX7" fmla="*/ 176272 w 661253"/>
              <a:gd name="connsiteY7" fmla="*/ 644773 h 987790"/>
              <a:gd name="connsiteX8" fmla="*/ 214372 w 661253"/>
              <a:gd name="connsiteY8" fmla="*/ 622548 h 987790"/>
              <a:gd name="connsiteX9" fmla="*/ 227072 w 661253"/>
              <a:gd name="connsiteY9" fmla="*/ 384423 h 987790"/>
              <a:gd name="connsiteX10" fmla="*/ 208022 w 661253"/>
              <a:gd name="connsiteY10" fmla="*/ 266948 h 987790"/>
              <a:gd name="connsiteX11" fmla="*/ 214372 w 661253"/>
              <a:gd name="connsiteY11" fmla="*/ 78829 h 987790"/>
              <a:gd name="connsiteX12" fmla="*/ 249297 w 661253"/>
              <a:gd name="connsiteY12" fmla="*/ 150266 h 987790"/>
              <a:gd name="connsiteX13" fmla="*/ 338197 w 661253"/>
              <a:gd name="connsiteY13" fmla="*/ 16123 h 987790"/>
              <a:gd name="connsiteX14" fmla="*/ 414397 w 661253"/>
              <a:gd name="connsiteY14" fmla="*/ 12948 h 987790"/>
              <a:gd name="connsiteX15" fmla="*/ 395347 w 661253"/>
              <a:gd name="connsiteY15" fmla="*/ 111373 h 987790"/>
              <a:gd name="connsiteX16" fmla="*/ 388997 w 661253"/>
              <a:gd name="connsiteY16" fmla="*/ 193923 h 987790"/>
              <a:gd name="connsiteX17" fmla="*/ 436622 w 661253"/>
              <a:gd name="connsiteY17" fmla="*/ 263773 h 987790"/>
              <a:gd name="connsiteX18" fmla="*/ 388997 w 661253"/>
              <a:gd name="connsiteY18" fmla="*/ 355848 h 987790"/>
              <a:gd name="connsiteX19" fmla="*/ 363597 w 661253"/>
              <a:gd name="connsiteY19" fmla="*/ 457448 h 987790"/>
              <a:gd name="connsiteX20" fmla="*/ 401697 w 661253"/>
              <a:gd name="connsiteY20" fmla="*/ 508248 h 987790"/>
              <a:gd name="connsiteX21" fmla="*/ 420747 w 661253"/>
              <a:gd name="connsiteY21" fmla="*/ 574923 h 987790"/>
              <a:gd name="connsiteX22" fmla="*/ 452497 w 661253"/>
              <a:gd name="connsiteY22" fmla="*/ 657473 h 987790"/>
              <a:gd name="connsiteX23" fmla="*/ 512822 w 661253"/>
              <a:gd name="connsiteY23" fmla="*/ 673348 h 987790"/>
              <a:gd name="connsiteX24" fmla="*/ 598547 w 661253"/>
              <a:gd name="connsiteY24" fmla="*/ 797173 h 987790"/>
              <a:gd name="connsiteX25" fmla="*/ 639822 w 661253"/>
              <a:gd name="connsiteY25" fmla="*/ 835273 h 987790"/>
              <a:gd name="connsiteX26" fmla="*/ 655697 w 661253"/>
              <a:gd name="connsiteY26" fmla="*/ 889248 h 987790"/>
              <a:gd name="connsiteX27" fmla="*/ 544572 w 661253"/>
              <a:gd name="connsiteY27" fmla="*/ 917823 h 987790"/>
              <a:gd name="connsiteX28" fmla="*/ 452497 w 661253"/>
              <a:gd name="connsiteY28" fmla="*/ 940048 h 987790"/>
              <a:gd name="connsiteX29" fmla="*/ 366772 w 661253"/>
              <a:gd name="connsiteY29" fmla="*/ 984498 h 987790"/>
              <a:gd name="connsiteX30" fmla="*/ 246122 w 661253"/>
              <a:gd name="connsiteY30" fmla="*/ 984498 h 987790"/>
              <a:gd name="connsiteX31" fmla="*/ 166747 w 661253"/>
              <a:gd name="connsiteY31" fmla="*/ 987673 h 987790"/>
              <a:gd name="connsiteX0" fmla="*/ 166747 w 661253"/>
              <a:gd name="connsiteY0" fmla="*/ 987176 h 987293"/>
              <a:gd name="connsiteX1" fmla="*/ 20697 w 661253"/>
              <a:gd name="connsiteY1" fmla="*/ 949076 h 987293"/>
              <a:gd name="connsiteX2" fmla="*/ 7997 w 661253"/>
              <a:gd name="connsiteY2" fmla="*/ 818901 h 987293"/>
              <a:gd name="connsiteX3" fmla="*/ 87372 w 661253"/>
              <a:gd name="connsiteY3" fmla="*/ 771276 h 987293"/>
              <a:gd name="connsiteX4" fmla="*/ 160397 w 661253"/>
              <a:gd name="connsiteY4" fmla="*/ 796676 h 987293"/>
              <a:gd name="connsiteX5" fmla="*/ 122297 w 661253"/>
              <a:gd name="connsiteY5" fmla="*/ 688726 h 987293"/>
              <a:gd name="connsiteX6" fmla="*/ 128647 w 661253"/>
              <a:gd name="connsiteY6" fmla="*/ 660151 h 987293"/>
              <a:gd name="connsiteX7" fmla="*/ 176272 w 661253"/>
              <a:gd name="connsiteY7" fmla="*/ 644276 h 987293"/>
              <a:gd name="connsiteX8" fmla="*/ 214372 w 661253"/>
              <a:gd name="connsiteY8" fmla="*/ 622051 h 987293"/>
              <a:gd name="connsiteX9" fmla="*/ 227072 w 661253"/>
              <a:gd name="connsiteY9" fmla="*/ 383926 h 987293"/>
              <a:gd name="connsiteX10" fmla="*/ 208022 w 661253"/>
              <a:gd name="connsiteY10" fmla="*/ 266451 h 987293"/>
              <a:gd name="connsiteX11" fmla="*/ 214372 w 661253"/>
              <a:gd name="connsiteY11" fmla="*/ 78332 h 987293"/>
              <a:gd name="connsiteX12" fmla="*/ 249297 w 661253"/>
              <a:gd name="connsiteY12" fmla="*/ 149769 h 987293"/>
              <a:gd name="connsiteX13" fmla="*/ 257235 w 661253"/>
              <a:gd name="connsiteY13" fmla="*/ 8482 h 987293"/>
              <a:gd name="connsiteX14" fmla="*/ 338197 w 661253"/>
              <a:gd name="connsiteY14" fmla="*/ 15626 h 987293"/>
              <a:gd name="connsiteX15" fmla="*/ 414397 w 661253"/>
              <a:gd name="connsiteY15" fmla="*/ 12451 h 987293"/>
              <a:gd name="connsiteX16" fmla="*/ 395347 w 661253"/>
              <a:gd name="connsiteY16" fmla="*/ 110876 h 987293"/>
              <a:gd name="connsiteX17" fmla="*/ 388997 w 661253"/>
              <a:gd name="connsiteY17" fmla="*/ 193426 h 987293"/>
              <a:gd name="connsiteX18" fmla="*/ 436622 w 661253"/>
              <a:gd name="connsiteY18" fmla="*/ 263276 h 987293"/>
              <a:gd name="connsiteX19" fmla="*/ 388997 w 661253"/>
              <a:gd name="connsiteY19" fmla="*/ 355351 h 987293"/>
              <a:gd name="connsiteX20" fmla="*/ 363597 w 661253"/>
              <a:gd name="connsiteY20" fmla="*/ 456951 h 987293"/>
              <a:gd name="connsiteX21" fmla="*/ 401697 w 661253"/>
              <a:gd name="connsiteY21" fmla="*/ 507751 h 987293"/>
              <a:gd name="connsiteX22" fmla="*/ 420747 w 661253"/>
              <a:gd name="connsiteY22" fmla="*/ 574426 h 987293"/>
              <a:gd name="connsiteX23" fmla="*/ 452497 w 661253"/>
              <a:gd name="connsiteY23" fmla="*/ 656976 h 987293"/>
              <a:gd name="connsiteX24" fmla="*/ 512822 w 661253"/>
              <a:gd name="connsiteY24" fmla="*/ 672851 h 987293"/>
              <a:gd name="connsiteX25" fmla="*/ 598547 w 661253"/>
              <a:gd name="connsiteY25" fmla="*/ 796676 h 987293"/>
              <a:gd name="connsiteX26" fmla="*/ 639822 w 661253"/>
              <a:gd name="connsiteY26" fmla="*/ 834776 h 987293"/>
              <a:gd name="connsiteX27" fmla="*/ 655697 w 661253"/>
              <a:gd name="connsiteY27" fmla="*/ 888751 h 987293"/>
              <a:gd name="connsiteX28" fmla="*/ 544572 w 661253"/>
              <a:gd name="connsiteY28" fmla="*/ 917326 h 987293"/>
              <a:gd name="connsiteX29" fmla="*/ 452497 w 661253"/>
              <a:gd name="connsiteY29" fmla="*/ 939551 h 987293"/>
              <a:gd name="connsiteX30" fmla="*/ 366772 w 661253"/>
              <a:gd name="connsiteY30" fmla="*/ 984001 h 987293"/>
              <a:gd name="connsiteX31" fmla="*/ 246122 w 661253"/>
              <a:gd name="connsiteY31" fmla="*/ 984001 h 987293"/>
              <a:gd name="connsiteX32" fmla="*/ 166747 w 661253"/>
              <a:gd name="connsiteY32" fmla="*/ 987176 h 987293"/>
              <a:gd name="connsiteX0" fmla="*/ 166747 w 661253"/>
              <a:gd name="connsiteY0" fmla="*/ 982318 h 982435"/>
              <a:gd name="connsiteX1" fmla="*/ 20697 w 661253"/>
              <a:gd name="connsiteY1" fmla="*/ 944218 h 982435"/>
              <a:gd name="connsiteX2" fmla="*/ 7997 w 661253"/>
              <a:gd name="connsiteY2" fmla="*/ 814043 h 982435"/>
              <a:gd name="connsiteX3" fmla="*/ 87372 w 661253"/>
              <a:gd name="connsiteY3" fmla="*/ 766418 h 982435"/>
              <a:gd name="connsiteX4" fmla="*/ 160397 w 661253"/>
              <a:gd name="connsiteY4" fmla="*/ 791818 h 982435"/>
              <a:gd name="connsiteX5" fmla="*/ 122297 w 661253"/>
              <a:gd name="connsiteY5" fmla="*/ 683868 h 982435"/>
              <a:gd name="connsiteX6" fmla="*/ 128647 w 661253"/>
              <a:gd name="connsiteY6" fmla="*/ 655293 h 982435"/>
              <a:gd name="connsiteX7" fmla="*/ 176272 w 661253"/>
              <a:gd name="connsiteY7" fmla="*/ 639418 h 982435"/>
              <a:gd name="connsiteX8" fmla="*/ 214372 w 661253"/>
              <a:gd name="connsiteY8" fmla="*/ 617193 h 982435"/>
              <a:gd name="connsiteX9" fmla="*/ 227072 w 661253"/>
              <a:gd name="connsiteY9" fmla="*/ 379068 h 982435"/>
              <a:gd name="connsiteX10" fmla="*/ 208022 w 661253"/>
              <a:gd name="connsiteY10" fmla="*/ 261593 h 982435"/>
              <a:gd name="connsiteX11" fmla="*/ 214372 w 661253"/>
              <a:gd name="connsiteY11" fmla="*/ 73474 h 982435"/>
              <a:gd name="connsiteX12" fmla="*/ 249297 w 661253"/>
              <a:gd name="connsiteY12" fmla="*/ 144911 h 982435"/>
              <a:gd name="connsiteX13" fmla="*/ 257235 w 661253"/>
              <a:gd name="connsiteY13" fmla="*/ 3624 h 982435"/>
              <a:gd name="connsiteX14" fmla="*/ 290572 w 661253"/>
              <a:gd name="connsiteY14" fmla="*/ 70299 h 982435"/>
              <a:gd name="connsiteX15" fmla="*/ 414397 w 661253"/>
              <a:gd name="connsiteY15" fmla="*/ 7593 h 982435"/>
              <a:gd name="connsiteX16" fmla="*/ 395347 w 661253"/>
              <a:gd name="connsiteY16" fmla="*/ 106018 h 982435"/>
              <a:gd name="connsiteX17" fmla="*/ 388997 w 661253"/>
              <a:gd name="connsiteY17" fmla="*/ 188568 h 982435"/>
              <a:gd name="connsiteX18" fmla="*/ 436622 w 661253"/>
              <a:gd name="connsiteY18" fmla="*/ 258418 h 982435"/>
              <a:gd name="connsiteX19" fmla="*/ 388997 w 661253"/>
              <a:gd name="connsiteY19" fmla="*/ 350493 h 982435"/>
              <a:gd name="connsiteX20" fmla="*/ 363597 w 661253"/>
              <a:gd name="connsiteY20" fmla="*/ 452093 h 982435"/>
              <a:gd name="connsiteX21" fmla="*/ 401697 w 661253"/>
              <a:gd name="connsiteY21" fmla="*/ 502893 h 982435"/>
              <a:gd name="connsiteX22" fmla="*/ 420747 w 661253"/>
              <a:gd name="connsiteY22" fmla="*/ 569568 h 982435"/>
              <a:gd name="connsiteX23" fmla="*/ 452497 w 661253"/>
              <a:gd name="connsiteY23" fmla="*/ 652118 h 982435"/>
              <a:gd name="connsiteX24" fmla="*/ 512822 w 661253"/>
              <a:gd name="connsiteY24" fmla="*/ 667993 h 982435"/>
              <a:gd name="connsiteX25" fmla="*/ 598547 w 661253"/>
              <a:gd name="connsiteY25" fmla="*/ 791818 h 982435"/>
              <a:gd name="connsiteX26" fmla="*/ 639822 w 661253"/>
              <a:gd name="connsiteY26" fmla="*/ 829918 h 982435"/>
              <a:gd name="connsiteX27" fmla="*/ 655697 w 661253"/>
              <a:gd name="connsiteY27" fmla="*/ 883893 h 982435"/>
              <a:gd name="connsiteX28" fmla="*/ 544572 w 661253"/>
              <a:gd name="connsiteY28" fmla="*/ 912468 h 982435"/>
              <a:gd name="connsiteX29" fmla="*/ 452497 w 661253"/>
              <a:gd name="connsiteY29" fmla="*/ 934693 h 982435"/>
              <a:gd name="connsiteX30" fmla="*/ 366772 w 661253"/>
              <a:gd name="connsiteY30" fmla="*/ 979143 h 982435"/>
              <a:gd name="connsiteX31" fmla="*/ 246122 w 661253"/>
              <a:gd name="connsiteY31" fmla="*/ 979143 h 982435"/>
              <a:gd name="connsiteX32" fmla="*/ 166747 w 661253"/>
              <a:gd name="connsiteY32" fmla="*/ 982318 h 982435"/>
              <a:gd name="connsiteX0" fmla="*/ 166747 w 661253"/>
              <a:gd name="connsiteY0" fmla="*/ 1012236 h 1012353"/>
              <a:gd name="connsiteX1" fmla="*/ 20697 w 661253"/>
              <a:gd name="connsiteY1" fmla="*/ 974136 h 1012353"/>
              <a:gd name="connsiteX2" fmla="*/ 7997 w 661253"/>
              <a:gd name="connsiteY2" fmla="*/ 843961 h 1012353"/>
              <a:gd name="connsiteX3" fmla="*/ 87372 w 661253"/>
              <a:gd name="connsiteY3" fmla="*/ 796336 h 1012353"/>
              <a:gd name="connsiteX4" fmla="*/ 160397 w 661253"/>
              <a:gd name="connsiteY4" fmla="*/ 821736 h 1012353"/>
              <a:gd name="connsiteX5" fmla="*/ 122297 w 661253"/>
              <a:gd name="connsiteY5" fmla="*/ 713786 h 1012353"/>
              <a:gd name="connsiteX6" fmla="*/ 128647 w 661253"/>
              <a:gd name="connsiteY6" fmla="*/ 685211 h 1012353"/>
              <a:gd name="connsiteX7" fmla="*/ 176272 w 661253"/>
              <a:gd name="connsiteY7" fmla="*/ 669336 h 1012353"/>
              <a:gd name="connsiteX8" fmla="*/ 214372 w 661253"/>
              <a:gd name="connsiteY8" fmla="*/ 647111 h 1012353"/>
              <a:gd name="connsiteX9" fmla="*/ 227072 w 661253"/>
              <a:gd name="connsiteY9" fmla="*/ 408986 h 1012353"/>
              <a:gd name="connsiteX10" fmla="*/ 208022 w 661253"/>
              <a:gd name="connsiteY10" fmla="*/ 291511 h 1012353"/>
              <a:gd name="connsiteX11" fmla="*/ 214372 w 661253"/>
              <a:gd name="connsiteY11" fmla="*/ 103392 h 1012353"/>
              <a:gd name="connsiteX12" fmla="*/ 249297 w 661253"/>
              <a:gd name="connsiteY12" fmla="*/ 174829 h 1012353"/>
              <a:gd name="connsiteX13" fmla="*/ 257235 w 661253"/>
              <a:gd name="connsiteY13" fmla="*/ 33542 h 1012353"/>
              <a:gd name="connsiteX14" fmla="*/ 290572 w 661253"/>
              <a:gd name="connsiteY14" fmla="*/ 100217 h 1012353"/>
              <a:gd name="connsiteX15" fmla="*/ 362010 w 661253"/>
              <a:gd name="connsiteY15" fmla="*/ 2586 h 1012353"/>
              <a:gd name="connsiteX16" fmla="*/ 414397 w 661253"/>
              <a:gd name="connsiteY16" fmla="*/ 37511 h 1012353"/>
              <a:gd name="connsiteX17" fmla="*/ 395347 w 661253"/>
              <a:gd name="connsiteY17" fmla="*/ 135936 h 1012353"/>
              <a:gd name="connsiteX18" fmla="*/ 388997 w 661253"/>
              <a:gd name="connsiteY18" fmla="*/ 218486 h 1012353"/>
              <a:gd name="connsiteX19" fmla="*/ 436622 w 661253"/>
              <a:gd name="connsiteY19" fmla="*/ 288336 h 1012353"/>
              <a:gd name="connsiteX20" fmla="*/ 388997 w 661253"/>
              <a:gd name="connsiteY20" fmla="*/ 380411 h 1012353"/>
              <a:gd name="connsiteX21" fmla="*/ 363597 w 661253"/>
              <a:gd name="connsiteY21" fmla="*/ 482011 h 1012353"/>
              <a:gd name="connsiteX22" fmla="*/ 401697 w 661253"/>
              <a:gd name="connsiteY22" fmla="*/ 532811 h 1012353"/>
              <a:gd name="connsiteX23" fmla="*/ 420747 w 661253"/>
              <a:gd name="connsiteY23" fmla="*/ 599486 h 1012353"/>
              <a:gd name="connsiteX24" fmla="*/ 452497 w 661253"/>
              <a:gd name="connsiteY24" fmla="*/ 682036 h 1012353"/>
              <a:gd name="connsiteX25" fmla="*/ 512822 w 661253"/>
              <a:gd name="connsiteY25" fmla="*/ 697911 h 1012353"/>
              <a:gd name="connsiteX26" fmla="*/ 598547 w 661253"/>
              <a:gd name="connsiteY26" fmla="*/ 821736 h 1012353"/>
              <a:gd name="connsiteX27" fmla="*/ 639822 w 661253"/>
              <a:gd name="connsiteY27" fmla="*/ 859836 h 1012353"/>
              <a:gd name="connsiteX28" fmla="*/ 655697 w 661253"/>
              <a:gd name="connsiteY28" fmla="*/ 913811 h 1012353"/>
              <a:gd name="connsiteX29" fmla="*/ 544572 w 661253"/>
              <a:gd name="connsiteY29" fmla="*/ 942386 h 1012353"/>
              <a:gd name="connsiteX30" fmla="*/ 452497 w 661253"/>
              <a:gd name="connsiteY30" fmla="*/ 964611 h 1012353"/>
              <a:gd name="connsiteX31" fmla="*/ 366772 w 661253"/>
              <a:gd name="connsiteY31" fmla="*/ 1009061 h 1012353"/>
              <a:gd name="connsiteX32" fmla="*/ 246122 w 661253"/>
              <a:gd name="connsiteY32" fmla="*/ 1009061 h 1012353"/>
              <a:gd name="connsiteX33" fmla="*/ 166747 w 661253"/>
              <a:gd name="connsiteY33" fmla="*/ 1012236 h 1012353"/>
              <a:gd name="connsiteX0" fmla="*/ 159181 w 653687"/>
              <a:gd name="connsiteY0" fmla="*/ 1012236 h 1012353"/>
              <a:gd name="connsiteX1" fmla="*/ 13131 w 653687"/>
              <a:gd name="connsiteY1" fmla="*/ 974136 h 1012353"/>
              <a:gd name="connsiteX2" fmla="*/ 116319 w 653687"/>
              <a:gd name="connsiteY2" fmla="*/ 905080 h 1012353"/>
              <a:gd name="connsiteX3" fmla="*/ 431 w 653687"/>
              <a:gd name="connsiteY3" fmla="*/ 843961 h 1012353"/>
              <a:gd name="connsiteX4" fmla="*/ 79806 w 653687"/>
              <a:gd name="connsiteY4" fmla="*/ 796336 h 1012353"/>
              <a:gd name="connsiteX5" fmla="*/ 152831 w 653687"/>
              <a:gd name="connsiteY5" fmla="*/ 821736 h 1012353"/>
              <a:gd name="connsiteX6" fmla="*/ 114731 w 653687"/>
              <a:gd name="connsiteY6" fmla="*/ 713786 h 1012353"/>
              <a:gd name="connsiteX7" fmla="*/ 121081 w 653687"/>
              <a:gd name="connsiteY7" fmla="*/ 685211 h 1012353"/>
              <a:gd name="connsiteX8" fmla="*/ 168706 w 653687"/>
              <a:gd name="connsiteY8" fmla="*/ 669336 h 1012353"/>
              <a:gd name="connsiteX9" fmla="*/ 206806 w 653687"/>
              <a:gd name="connsiteY9" fmla="*/ 647111 h 1012353"/>
              <a:gd name="connsiteX10" fmla="*/ 219506 w 653687"/>
              <a:gd name="connsiteY10" fmla="*/ 408986 h 1012353"/>
              <a:gd name="connsiteX11" fmla="*/ 200456 w 653687"/>
              <a:gd name="connsiteY11" fmla="*/ 291511 h 1012353"/>
              <a:gd name="connsiteX12" fmla="*/ 206806 w 653687"/>
              <a:gd name="connsiteY12" fmla="*/ 103392 h 1012353"/>
              <a:gd name="connsiteX13" fmla="*/ 241731 w 653687"/>
              <a:gd name="connsiteY13" fmla="*/ 174829 h 1012353"/>
              <a:gd name="connsiteX14" fmla="*/ 249669 w 653687"/>
              <a:gd name="connsiteY14" fmla="*/ 33542 h 1012353"/>
              <a:gd name="connsiteX15" fmla="*/ 283006 w 653687"/>
              <a:gd name="connsiteY15" fmla="*/ 100217 h 1012353"/>
              <a:gd name="connsiteX16" fmla="*/ 354444 w 653687"/>
              <a:gd name="connsiteY16" fmla="*/ 2586 h 1012353"/>
              <a:gd name="connsiteX17" fmla="*/ 406831 w 653687"/>
              <a:gd name="connsiteY17" fmla="*/ 37511 h 1012353"/>
              <a:gd name="connsiteX18" fmla="*/ 387781 w 653687"/>
              <a:gd name="connsiteY18" fmla="*/ 135936 h 1012353"/>
              <a:gd name="connsiteX19" fmla="*/ 381431 w 653687"/>
              <a:gd name="connsiteY19" fmla="*/ 218486 h 1012353"/>
              <a:gd name="connsiteX20" fmla="*/ 429056 w 653687"/>
              <a:gd name="connsiteY20" fmla="*/ 288336 h 1012353"/>
              <a:gd name="connsiteX21" fmla="*/ 381431 w 653687"/>
              <a:gd name="connsiteY21" fmla="*/ 380411 h 1012353"/>
              <a:gd name="connsiteX22" fmla="*/ 356031 w 653687"/>
              <a:gd name="connsiteY22" fmla="*/ 482011 h 1012353"/>
              <a:gd name="connsiteX23" fmla="*/ 394131 w 653687"/>
              <a:gd name="connsiteY23" fmla="*/ 532811 h 1012353"/>
              <a:gd name="connsiteX24" fmla="*/ 413181 w 653687"/>
              <a:gd name="connsiteY24" fmla="*/ 599486 h 1012353"/>
              <a:gd name="connsiteX25" fmla="*/ 444931 w 653687"/>
              <a:gd name="connsiteY25" fmla="*/ 682036 h 1012353"/>
              <a:gd name="connsiteX26" fmla="*/ 505256 w 653687"/>
              <a:gd name="connsiteY26" fmla="*/ 697911 h 1012353"/>
              <a:gd name="connsiteX27" fmla="*/ 590981 w 653687"/>
              <a:gd name="connsiteY27" fmla="*/ 821736 h 1012353"/>
              <a:gd name="connsiteX28" fmla="*/ 632256 w 653687"/>
              <a:gd name="connsiteY28" fmla="*/ 859836 h 1012353"/>
              <a:gd name="connsiteX29" fmla="*/ 648131 w 653687"/>
              <a:gd name="connsiteY29" fmla="*/ 913811 h 1012353"/>
              <a:gd name="connsiteX30" fmla="*/ 537006 w 653687"/>
              <a:gd name="connsiteY30" fmla="*/ 942386 h 1012353"/>
              <a:gd name="connsiteX31" fmla="*/ 444931 w 653687"/>
              <a:gd name="connsiteY31" fmla="*/ 964611 h 1012353"/>
              <a:gd name="connsiteX32" fmla="*/ 359206 w 653687"/>
              <a:gd name="connsiteY32" fmla="*/ 1009061 h 1012353"/>
              <a:gd name="connsiteX33" fmla="*/ 238556 w 653687"/>
              <a:gd name="connsiteY33" fmla="*/ 1009061 h 1012353"/>
              <a:gd name="connsiteX34" fmla="*/ 159181 w 653687"/>
              <a:gd name="connsiteY34" fmla="*/ 1012236 h 1012353"/>
              <a:gd name="connsiteX0" fmla="*/ 159181 w 653687"/>
              <a:gd name="connsiteY0" fmla="*/ 1012236 h 1031036"/>
              <a:gd name="connsiteX1" fmla="*/ 13131 w 653687"/>
              <a:gd name="connsiteY1" fmla="*/ 974136 h 1031036"/>
              <a:gd name="connsiteX2" fmla="*/ 116319 w 653687"/>
              <a:gd name="connsiteY2" fmla="*/ 905080 h 1031036"/>
              <a:gd name="connsiteX3" fmla="*/ 431 w 653687"/>
              <a:gd name="connsiteY3" fmla="*/ 843961 h 1031036"/>
              <a:gd name="connsiteX4" fmla="*/ 79806 w 653687"/>
              <a:gd name="connsiteY4" fmla="*/ 796336 h 1031036"/>
              <a:gd name="connsiteX5" fmla="*/ 152831 w 653687"/>
              <a:gd name="connsiteY5" fmla="*/ 821736 h 1031036"/>
              <a:gd name="connsiteX6" fmla="*/ 114731 w 653687"/>
              <a:gd name="connsiteY6" fmla="*/ 713786 h 1031036"/>
              <a:gd name="connsiteX7" fmla="*/ 121081 w 653687"/>
              <a:gd name="connsiteY7" fmla="*/ 685211 h 1031036"/>
              <a:gd name="connsiteX8" fmla="*/ 168706 w 653687"/>
              <a:gd name="connsiteY8" fmla="*/ 669336 h 1031036"/>
              <a:gd name="connsiteX9" fmla="*/ 206806 w 653687"/>
              <a:gd name="connsiteY9" fmla="*/ 647111 h 1031036"/>
              <a:gd name="connsiteX10" fmla="*/ 219506 w 653687"/>
              <a:gd name="connsiteY10" fmla="*/ 408986 h 1031036"/>
              <a:gd name="connsiteX11" fmla="*/ 200456 w 653687"/>
              <a:gd name="connsiteY11" fmla="*/ 291511 h 1031036"/>
              <a:gd name="connsiteX12" fmla="*/ 206806 w 653687"/>
              <a:gd name="connsiteY12" fmla="*/ 103392 h 1031036"/>
              <a:gd name="connsiteX13" fmla="*/ 241731 w 653687"/>
              <a:gd name="connsiteY13" fmla="*/ 174829 h 1031036"/>
              <a:gd name="connsiteX14" fmla="*/ 249669 w 653687"/>
              <a:gd name="connsiteY14" fmla="*/ 33542 h 1031036"/>
              <a:gd name="connsiteX15" fmla="*/ 283006 w 653687"/>
              <a:gd name="connsiteY15" fmla="*/ 100217 h 1031036"/>
              <a:gd name="connsiteX16" fmla="*/ 354444 w 653687"/>
              <a:gd name="connsiteY16" fmla="*/ 2586 h 1031036"/>
              <a:gd name="connsiteX17" fmla="*/ 406831 w 653687"/>
              <a:gd name="connsiteY17" fmla="*/ 37511 h 1031036"/>
              <a:gd name="connsiteX18" fmla="*/ 387781 w 653687"/>
              <a:gd name="connsiteY18" fmla="*/ 135936 h 1031036"/>
              <a:gd name="connsiteX19" fmla="*/ 381431 w 653687"/>
              <a:gd name="connsiteY19" fmla="*/ 218486 h 1031036"/>
              <a:gd name="connsiteX20" fmla="*/ 429056 w 653687"/>
              <a:gd name="connsiteY20" fmla="*/ 288336 h 1031036"/>
              <a:gd name="connsiteX21" fmla="*/ 381431 w 653687"/>
              <a:gd name="connsiteY21" fmla="*/ 380411 h 1031036"/>
              <a:gd name="connsiteX22" fmla="*/ 356031 w 653687"/>
              <a:gd name="connsiteY22" fmla="*/ 482011 h 1031036"/>
              <a:gd name="connsiteX23" fmla="*/ 394131 w 653687"/>
              <a:gd name="connsiteY23" fmla="*/ 532811 h 1031036"/>
              <a:gd name="connsiteX24" fmla="*/ 413181 w 653687"/>
              <a:gd name="connsiteY24" fmla="*/ 599486 h 1031036"/>
              <a:gd name="connsiteX25" fmla="*/ 444931 w 653687"/>
              <a:gd name="connsiteY25" fmla="*/ 682036 h 1031036"/>
              <a:gd name="connsiteX26" fmla="*/ 505256 w 653687"/>
              <a:gd name="connsiteY26" fmla="*/ 697911 h 1031036"/>
              <a:gd name="connsiteX27" fmla="*/ 590981 w 653687"/>
              <a:gd name="connsiteY27" fmla="*/ 821736 h 1031036"/>
              <a:gd name="connsiteX28" fmla="*/ 632256 w 653687"/>
              <a:gd name="connsiteY28" fmla="*/ 859836 h 1031036"/>
              <a:gd name="connsiteX29" fmla="*/ 648131 w 653687"/>
              <a:gd name="connsiteY29" fmla="*/ 913811 h 1031036"/>
              <a:gd name="connsiteX30" fmla="*/ 537006 w 653687"/>
              <a:gd name="connsiteY30" fmla="*/ 942386 h 1031036"/>
              <a:gd name="connsiteX31" fmla="*/ 444931 w 653687"/>
              <a:gd name="connsiteY31" fmla="*/ 964611 h 1031036"/>
              <a:gd name="connsiteX32" fmla="*/ 359206 w 653687"/>
              <a:gd name="connsiteY32" fmla="*/ 1009061 h 1031036"/>
              <a:gd name="connsiteX33" fmla="*/ 238556 w 653687"/>
              <a:gd name="connsiteY33" fmla="*/ 1009061 h 1031036"/>
              <a:gd name="connsiteX34" fmla="*/ 159181 w 653687"/>
              <a:gd name="connsiteY34" fmla="*/ 1012236 h 1031036"/>
              <a:gd name="connsiteX0" fmla="*/ 159181 w 653687"/>
              <a:gd name="connsiteY0" fmla="*/ 1012236 h 1021303"/>
              <a:gd name="connsiteX1" fmla="*/ 13131 w 653687"/>
              <a:gd name="connsiteY1" fmla="*/ 974136 h 1021303"/>
              <a:gd name="connsiteX2" fmla="*/ 116319 w 653687"/>
              <a:gd name="connsiteY2" fmla="*/ 905080 h 1021303"/>
              <a:gd name="connsiteX3" fmla="*/ 431 w 653687"/>
              <a:gd name="connsiteY3" fmla="*/ 843961 h 1021303"/>
              <a:gd name="connsiteX4" fmla="*/ 79806 w 653687"/>
              <a:gd name="connsiteY4" fmla="*/ 796336 h 1021303"/>
              <a:gd name="connsiteX5" fmla="*/ 152831 w 653687"/>
              <a:gd name="connsiteY5" fmla="*/ 821736 h 1021303"/>
              <a:gd name="connsiteX6" fmla="*/ 114731 w 653687"/>
              <a:gd name="connsiteY6" fmla="*/ 713786 h 1021303"/>
              <a:gd name="connsiteX7" fmla="*/ 121081 w 653687"/>
              <a:gd name="connsiteY7" fmla="*/ 685211 h 1021303"/>
              <a:gd name="connsiteX8" fmla="*/ 168706 w 653687"/>
              <a:gd name="connsiteY8" fmla="*/ 669336 h 1021303"/>
              <a:gd name="connsiteX9" fmla="*/ 206806 w 653687"/>
              <a:gd name="connsiteY9" fmla="*/ 647111 h 1021303"/>
              <a:gd name="connsiteX10" fmla="*/ 219506 w 653687"/>
              <a:gd name="connsiteY10" fmla="*/ 408986 h 1021303"/>
              <a:gd name="connsiteX11" fmla="*/ 200456 w 653687"/>
              <a:gd name="connsiteY11" fmla="*/ 291511 h 1021303"/>
              <a:gd name="connsiteX12" fmla="*/ 206806 w 653687"/>
              <a:gd name="connsiteY12" fmla="*/ 103392 h 1021303"/>
              <a:gd name="connsiteX13" fmla="*/ 241731 w 653687"/>
              <a:gd name="connsiteY13" fmla="*/ 174829 h 1021303"/>
              <a:gd name="connsiteX14" fmla="*/ 249669 w 653687"/>
              <a:gd name="connsiteY14" fmla="*/ 33542 h 1021303"/>
              <a:gd name="connsiteX15" fmla="*/ 283006 w 653687"/>
              <a:gd name="connsiteY15" fmla="*/ 100217 h 1021303"/>
              <a:gd name="connsiteX16" fmla="*/ 354444 w 653687"/>
              <a:gd name="connsiteY16" fmla="*/ 2586 h 1021303"/>
              <a:gd name="connsiteX17" fmla="*/ 406831 w 653687"/>
              <a:gd name="connsiteY17" fmla="*/ 37511 h 1021303"/>
              <a:gd name="connsiteX18" fmla="*/ 387781 w 653687"/>
              <a:gd name="connsiteY18" fmla="*/ 135936 h 1021303"/>
              <a:gd name="connsiteX19" fmla="*/ 381431 w 653687"/>
              <a:gd name="connsiteY19" fmla="*/ 218486 h 1021303"/>
              <a:gd name="connsiteX20" fmla="*/ 429056 w 653687"/>
              <a:gd name="connsiteY20" fmla="*/ 288336 h 1021303"/>
              <a:gd name="connsiteX21" fmla="*/ 381431 w 653687"/>
              <a:gd name="connsiteY21" fmla="*/ 380411 h 1021303"/>
              <a:gd name="connsiteX22" fmla="*/ 356031 w 653687"/>
              <a:gd name="connsiteY22" fmla="*/ 482011 h 1021303"/>
              <a:gd name="connsiteX23" fmla="*/ 394131 w 653687"/>
              <a:gd name="connsiteY23" fmla="*/ 532811 h 1021303"/>
              <a:gd name="connsiteX24" fmla="*/ 413181 w 653687"/>
              <a:gd name="connsiteY24" fmla="*/ 599486 h 1021303"/>
              <a:gd name="connsiteX25" fmla="*/ 444931 w 653687"/>
              <a:gd name="connsiteY25" fmla="*/ 682036 h 1021303"/>
              <a:gd name="connsiteX26" fmla="*/ 505256 w 653687"/>
              <a:gd name="connsiteY26" fmla="*/ 697911 h 1021303"/>
              <a:gd name="connsiteX27" fmla="*/ 590981 w 653687"/>
              <a:gd name="connsiteY27" fmla="*/ 821736 h 1021303"/>
              <a:gd name="connsiteX28" fmla="*/ 632256 w 653687"/>
              <a:gd name="connsiteY28" fmla="*/ 859836 h 1021303"/>
              <a:gd name="connsiteX29" fmla="*/ 648131 w 653687"/>
              <a:gd name="connsiteY29" fmla="*/ 913811 h 1021303"/>
              <a:gd name="connsiteX30" fmla="*/ 537006 w 653687"/>
              <a:gd name="connsiteY30" fmla="*/ 942386 h 1021303"/>
              <a:gd name="connsiteX31" fmla="*/ 444931 w 653687"/>
              <a:gd name="connsiteY31" fmla="*/ 964611 h 1021303"/>
              <a:gd name="connsiteX32" fmla="*/ 359206 w 653687"/>
              <a:gd name="connsiteY32" fmla="*/ 1009061 h 1021303"/>
              <a:gd name="connsiteX33" fmla="*/ 238556 w 653687"/>
              <a:gd name="connsiteY33" fmla="*/ 1009061 h 1021303"/>
              <a:gd name="connsiteX34" fmla="*/ 159181 w 653687"/>
              <a:gd name="connsiteY34" fmla="*/ 1012236 h 1021303"/>
              <a:gd name="connsiteX0" fmla="*/ 159181 w 653687"/>
              <a:gd name="connsiteY0" fmla="*/ 1012236 h 1012353"/>
              <a:gd name="connsiteX1" fmla="*/ 13131 w 653687"/>
              <a:gd name="connsiteY1" fmla="*/ 974136 h 1012353"/>
              <a:gd name="connsiteX2" fmla="*/ 116319 w 653687"/>
              <a:gd name="connsiteY2" fmla="*/ 905080 h 1012353"/>
              <a:gd name="connsiteX3" fmla="*/ 431 w 653687"/>
              <a:gd name="connsiteY3" fmla="*/ 843961 h 1012353"/>
              <a:gd name="connsiteX4" fmla="*/ 79806 w 653687"/>
              <a:gd name="connsiteY4" fmla="*/ 796336 h 1012353"/>
              <a:gd name="connsiteX5" fmla="*/ 152831 w 653687"/>
              <a:gd name="connsiteY5" fmla="*/ 821736 h 1012353"/>
              <a:gd name="connsiteX6" fmla="*/ 114731 w 653687"/>
              <a:gd name="connsiteY6" fmla="*/ 713786 h 1012353"/>
              <a:gd name="connsiteX7" fmla="*/ 121081 w 653687"/>
              <a:gd name="connsiteY7" fmla="*/ 685211 h 1012353"/>
              <a:gd name="connsiteX8" fmla="*/ 168706 w 653687"/>
              <a:gd name="connsiteY8" fmla="*/ 669336 h 1012353"/>
              <a:gd name="connsiteX9" fmla="*/ 206806 w 653687"/>
              <a:gd name="connsiteY9" fmla="*/ 647111 h 1012353"/>
              <a:gd name="connsiteX10" fmla="*/ 219506 w 653687"/>
              <a:gd name="connsiteY10" fmla="*/ 408986 h 1012353"/>
              <a:gd name="connsiteX11" fmla="*/ 200456 w 653687"/>
              <a:gd name="connsiteY11" fmla="*/ 291511 h 1012353"/>
              <a:gd name="connsiteX12" fmla="*/ 206806 w 653687"/>
              <a:gd name="connsiteY12" fmla="*/ 103392 h 1012353"/>
              <a:gd name="connsiteX13" fmla="*/ 241731 w 653687"/>
              <a:gd name="connsiteY13" fmla="*/ 174829 h 1012353"/>
              <a:gd name="connsiteX14" fmla="*/ 249669 w 653687"/>
              <a:gd name="connsiteY14" fmla="*/ 33542 h 1012353"/>
              <a:gd name="connsiteX15" fmla="*/ 283006 w 653687"/>
              <a:gd name="connsiteY15" fmla="*/ 100217 h 1012353"/>
              <a:gd name="connsiteX16" fmla="*/ 354444 w 653687"/>
              <a:gd name="connsiteY16" fmla="*/ 2586 h 1012353"/>
              <a:gd name="connsiteX17" fmla="*/ 406831 w 653687"/>
              <a:gd name="connsiteY17" fmla="*/ 37511 h 1012353"/>
              <a:gd name="connsiteX18" fmla="*/ 387781 w 653687"/>
              <a:gd name="connsiteY18" fmla="*/ 135936 h 1012353"/>
              <a:gd name="connsiteX19" fmla="*/ 381431 w 653687"/>
              <a:gd name="connsiteY19" fmla="*/ 218486 h 1012353"/>
              <a:gd name="connsiteX20" fmla="*/ 429056 w 653687"/>
              <a:gd name="connsiteY20" fmla="*/ 288336 h 1012353"/>
              <a:gd name="connsiteX21" fmla="*/ 381431 w 653687"/>
              <a:gd name="connsiteY21" fmla="*/ 380411 h 1012353"/>
              <a:gd name="connsiteX22" fmla="*/ 356031 w 653687"/>
              <a:gd name="connsiteY22" fmla="*/ 482011 h 1012353"/>
              <a:gd name="connsiteX23" fmla="*/ 394131 w 653687"/>
              <a:gd name="connsiteY23" fmla="*/ 532811 h 1012353"/>
              <a:gd name="connsiteX24" fmla="*/ 413181 w 653687"/>
              <a:gd name="connsiteY24" fmla="*/ 599486 h 1012353"/>
              <a:gd name="connsiteX25" fmla="*/ 444931 w 653687"/>
              <a:gd name="connsiteY25" fmla="*/ 682036 h 1012353"/>
              <a:gd name="connsiteX26" fmla="*/ 505256 w 653687"/>
              <a:gd name="connsiteY26" fmla="*/ 697911 h 1012353"/>
              <a:gd name="connsiteX27" fmla="*/ 590981 w 653687"/>
              <a:gd name="connsiteY27" fmla="*/ 821736 h 1012353"/>
              <a:gd name="connsiteX28" fmla="*/ 632256 w 653687"/>
              <a:gd name="connsiteY28" fmla="*/ 859836 h 1012353"/>
              <a:gd name="connsiteX29" fmla="*/ 648131 w 653687"/>
              <a:gd name="connsiteY29" fmla="*/ 913811 h 1012353"/>
              <a:gd name="connsiteX30" fmla="*/ 537006 w 653687"/>
              <a:gd name="connsiteY30" fmla="*/ 942386 h 1012353"/>
              <a:gd name="connsiteX31" fmla="*/ 444931 w 653687"/>
              <a:gd name="connsiteY31" fmla="*/ 964611 h 1012353"/>
              <a:gd name="connsiteX32" fmla="*/ 359206 w 653687"/>
              <a:gd name="connsiteY32" fmla="*/ 1009061 h 1012353"/>
              <a:gd name="connsiteX33" fmla="*/ 238556 w 653687"/>
              <a:gd name="connsiteY33" fmla="*/ 1009061 h 1012353"/>
              <a:gd name="connsiteX34" fmla="*/ 159181 w 653687"/>
              <a:gd name="connsiteY34" fmla="*/ 1012236 h 1012353"/>
              <a:gd name="connsiteX0" fmla="*/ 159181 w 667975"/>
              <a:gd name="connsiteY0" fmla="*/ 1012236 h 1012353"/>
              <a:gd name="connsiteX1" fmla="*/ 13131 w 667975"/>
              <a:gd name="connsiteY1" fmla="*/ 974136 h 1012353"/>
              <a:gd name="connsiteX2" fmla="*/ 116319 w 667975"/>
              <a:gd name="connsiteY2" fmla="*/ 905080 h 1012353"/>
              <a:gd name="connsiteX3" fmla="*/ 431 w 667975"/>
              <a:gd name="connsiteY3" fmla="*/ 843961 h 1012353"/>
              <a:gd name="connsiteX4" fmla="*/ 79806 w 667975"/>
              <a:gd name="connsiteY4" fmla="*/ 796336 h 1012353"/>
              <a:gd name="connsiteX5" fmla="*/ 152831 w 667975"/>
              <a:gd name="connsiteY5" fmla="*/ 821736 h 1012353"/>
              <a:gd name="connsiteX6" fmla="*/ 114731 w 667975"/>
              <a:gd name="connsiteY6" fmla="*/ 713786 h 1012353"/>
              <a:gd name="connsiteX7" fmla="*/ 121081 w 667975"/>
              <a:gd name="connsiteY7" fmla="*/ 685211 h 1012353"/>
              <a:gd name="connsiteX8" fmla="*/ 168706 w 667975"/>
              <a:gd name="connsiteY8" fmla="*/ 669336 h 1012353"/>
              <a:gd name="connsiteX9" fmla="*/ 206806 w 667975"/>
              <a:gd name="connsiteY9" fmla="*/ 647111 h 1012353"/>
              <a:gd name="connsiteX10" fmla="*/ 219506 w 667975"/>
              <a:gd name="connsiteY10" fmla="*/ 408986 h 1012353"/>
              <a:gd name="connsiteX11" fmla="*/ 200456 w 667975"/>
              <a:gd name="connsiteY11" fmla="*/ 291511 h 1012353"/>
              <a:gd name="connsiteX12" fmla="*/ 206806 w 667975"/>
              <a:gd name="connsiteY12" fmla="*/ 103392 h 1012353"/>
              <a:gd name="connsiteX13" fmla="*/ 241731 w 667975"/>
              <a:gd name="connsiteY13" fmla="*/ 174829 h 1012353"/>
              <a:gd name="connsiteX14" fmla="*/ 249669 w 667975"/>
              <a:gd name="connsiteY14" fmla="*/ 33542 h 1012353"/>
              <a:gd name="connsiteX15" fmla="*/ 283006 w 667975"/>
              <a:gd name="connsiteY15" fmla="*/ 100217 h 1012353"/>
              <a:gd name="connsiteX16" fmla="*/ 354444 w 667975"/>
              <a:gd name="connsiteY16" fmla="*/ 2586 h 1012353"/>
              <a:gd name="connsiteX17" fmla="*/ 406831 w 667975"/>
              <a:gd name="connsiteY17" fmla="*/ 37511 h 1012353"/>
              <a:gd name="connsiteX18" fmla="*/ 387781 w 667975"/>
              <a:gd name="connsiteY18" fmla="*/ 135936 h 1012353"/>
              <a:gd name="connsiteX19" fmla="*/ 381431 w 667975"/>
              <a:gd name="connsiteY19" fmla="*/ 218486 h 1012353"/>
              <a:gd name="connsiteX20" fmla="*/ 429056 w 667975"/>
              <a:gd name="connsiteY20" fmla="*/ 288336 h 1012353"/>
              <a:gd name="connsiteX21" fmla="*/ 381431 w 667975"/>
              <a:gd name="connsiteY21" fmla="*/ 380411 h 1012353"/>
              <a:gd name="connsiteX22" fmla="*/ 356031 w 667975"/>
              <a:gd name="connsiteY22" fmla="*/ 482011 h 1012353"/>
              <a:gd name="connsiteX23" fmla="*/ 394131 w 667975"/>
              <a:gd name="connsiteY23" fmla="*/ 532811 h 1012353"/>
              <a:gd name="connsiteX24" fmla="*/ 413181 w 667975"/>
              <a:gd name="connsiteY24" fmla="*/ 599486 h 1012353"/>
              <a:gd name="connsiteX25" fmla="*/ 444931 w 667975"/>
              <a:gd name="connsiteY25" fmla="*/ 682036 h 1012353"/>
              <a:gd name="connsiteX26" fmla="*/ 505256 w 667975"/>
              <a:gd name="connsiteY26" fmla="*/ 697911 h 1012353"/>
              <a:gd name="connsiteX27" fmla="*/ 590981 w 667975"/>
              <a:gd name="connsiteY27" fmla="*/ 821736 h 1012353"/>
              <a:gd name="connsiteX28" fmla="*/ 632256 w 667975"/>
              <a:gd name="connsiteY28" fmla="*/ 859836 h 1012353"/>
              <a:gd name="connsiteX29" fmla="*/ 648131 w 667975"/>
              <a:gd name="connsiteY29" fmla="*/ 913811 h 1012353"/>
              <a:gd name="connsiteX30" fmla="*/ 667975 w 667975"/>
              <a:gd name="connsiteY30" fmla="*/ 997155 h 1012353"/>
              <a:gd name="connsiteX31" fmla="*/ 444931 w 667975"/>
              <a:gd name="connsiteY31" fmla="*/ 964611 h 1012353"/>
              <a:gd name="connsiteX32" fmla="*/ 359206 w 667975"/>
              <a:gd name="connsiteY32" fmla="*/ 1009061 h 1012353"/>
              <a:gd name="connsiteX33" fmla="*/ 238556 w 667975"/>
              <a:gd name="connsiteY33" fmla="*/ 1009061 h 1012353"/>
              <a:gd name="connsiteX34" fmla="*/ 159181 w 667975"/>
              <a:gd name="connsiteY34" fmla="*/ 1012236 h 1012353"/>
              <a:gd name="connsiteX0" fmla="*/ 159181 w 679670"/>
              <a:gd name="connsiteY0" fmla="*/ 1012236 h 1012353"/>
              <a:gd name="connsiteX1" fmla="*/ 13131 w 679670"/>
              <a:gd name="connsiteY1" fmla="*/ 974136 h 1012353"/>
              <a:gd name="connsiteX2" fmla="*/ 116319 w 679670"/>
              <a:gd name="connsiteY2" fmla="*/ 905080 h 1012353"/>
              <a:gd name="connsiteX3" fmla="*/ 431 w 679670"/>
              <a:gd name="connsiteY3" fmla="*/ 843961 h 1012353"/>
              <a:gd name="connsiteX4" fmla="*/ 79806 w 679670"/>
              <a:gd name="connsiteY4" fmla="*/ 796336 h 1012353"/>
              <a:gd name="connsiteX5" fmla="*/ 152831 w 679670"/>
              <a:gd name="connsiteY5" fmla="*/ 821736 h 1012353"/>
              <a:gd name="connsiteX6" fmla="*/ 114731 w 679670"/>
              <a:gd name="connsiteY6" fmla="*/ 713786 h 1012353"/>
              <a:gd name="connsiteX7" fmla="*/ 121081 w 679670"/>
              <a:gd name="connsiteY7" fmla="*/ 685211 h 1012353"/>
              <a:gd name="connsiteX8" fmla="*/ 168706 w 679670"/>
              <a:gd name="connsiteY8" fmla="*/ 669336 h 1012353"/>
              <a:gd name="connsiteX9" fmla="*/ 206806 w 679670"/>
              <a:gd name="connsiteY9" fmla="*/ 647111 h 1012353"/>
              <a:gd name="connsiteX10" fmla="*/ 219506 w 679670"/>
              <a:gd name="connsiteY10" fmla="*/ 408986 h 1012353"/>
              <a:gd name="connsiteX11" fmla="*/ 200456 w 679670"/>
              <a:gd name="connsiteY11" fmla="*/ 291511 h 1012353"/>
              <a:gd name="connsiteX12" fmla="*/ 206806 w 679670"/>
              <a:gd name="connsiteY12" fmla="*/ 103392 h 1012353"/>
              <a:gd name="connsiteX13" fmla="*/ 241731 w 679670"/>
              <a:gd name="connsiteY13" fmla="*/ 174829 h 1012353"/>
              <a:gd name="connsiteX14" fmla="*/ 249669 w 679670"/>
              <a:gd name="connsiteY14" fmla="*/ 33542 h 1012353"/>
              <a:gd name="connsiteX15" fmla="*/ 283006 w 679670"/>
              <a:gd name="connsiteY15" fmla="*/ 100217 h 1012353"/>
              <a:gd name="connsiteX16" fmla="*/ 354444 w 679670"/>
              <a:gd name="connsiteY16" fmla="*/ 2586 h 1012353"/>
              <a:gd name="connsiteX17" fmla="*/ 406831 w 679670"/>
              <a:gd name="connsiteY17" fmla="*/ 37511 h 1012353"/>
              <a:gd name="connsiteX18" fmla="*/ 387781 w 679670"/>
              <a:gd name="connsiteY18" fmla="*/ 135936 h 1012353"/>
              <a:gd name="connsiteX19" fmla="*/ 381431 w 679670"/>
              <a:gd name="connsiteY19" fmla="*/ 218486 h 1012353"/>
              <a:gd name="connsiteX20" fmla="*/ 429056 w 679670"/>
              <a:gd name="connsiteY20" fmla="*/ 288336 h 1012353"/>
              <a:gd name="connsiteX21" fmla="*/ 381431 w 679670"/>
              <a:gd name="connsiteY21" fmla="*/ 380411 h 1012353"/>
              <a:gd name="connsiteX22" fmla="*/ 356031 w 679670"/>
              <a:gd name="connsiteY22" fmla="*/ 482011 h 1012353"/>
              <a:gd name="connsiteX23" fmla="*/ 394131 w 679670"/>
              <a:gd name="connsiteY23" fmla="*/ 532811 h 1012353"/>
              <a:gd name="connsiteX24" fmla="*/ 413181 w 679670"/>
              <a:gd name="connsiteY24" fmla="*/ 599486 h 1012353"/>
              <a:gd name="connsiteX25" fmla="*/ 444931 w 679670"/>
              <a:gd name="connsiteY25" fmla="*/ 682036 h 1012353"/>
              <a:gd name="connsiteX26" fmla="*/ 505256 w 679670"/>
              <a:gd name="connsiteY26" fmla="*/ 697911 h 1012353"/>
              <a:gd name="connsiteX27" fmla="*/ 590981 w 679670"/>
              <a:gd name="connsiteY27" fmla="*/ 821736 h 1012353"/>
              <a:gd name="connsiteX28" fmla="*/ 632256 w 679670"/>
              <a:gd name="connsiteY28" fmla="*/ 859836 h 1012353"/>
              <a:gd name="connsiteX29" fmla="*/ 648131 w 679670"/>
              <a:gd name="connsiteY29" fmla="*/ 913811 h 1012353"/>
              <a:gd name="connsiteX30" fmla="*/ 667975 w 679670"/>
              <a:gd name="connsiteY30" fmla="*/ 997155 h 1012353"/>
              <a:gd name="connsiteX31" fmla="*/ 449693 w 679670"/>
              <a:gd name="connsiteY31" fmla="*/ 995567 h 1012353"/>
              <a:gd name="connsiteX32" fmla="*/ 359206 w 679670"/>
              <a:gd name="connsiteY32" fmla="*/ 1009061 h 1012353"/>
              <a:gd name="connsiteX33" fmla="*/ 238556 w 679670"/>
              <a:gd name="connsiteY33" fmla="*/ 1009061 h 1012353"/>
              <a:gd name="connsiteX34" fmla="*/ 159181 w 679670"/>
              <a:gd name="connsiteY34" fmla="*/ 1012236 h 101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79670" h="1012353">
                <a:moveTo>
                  <a:pt x="159181" y="1012236"/>
                </a:moveTo>
                <a:cubicBezTo>
                  <a:pt x="99385" y="1007209"/>
                  <a:pt x="8369" y="1022951"/>
                  <a:pt x="13131" y="974136"/>
                </a:cubicBezTo>
                <a:cubicBezTo>
                  <a:pt x="17893" y="925321"/>
                  <a:pt x="118436" y="926776"/>
                  <a:pt x="116319" y="905080"/>
                </a:cubicBezTo>
                <a:cubicBezTo>
                  <a:pt x="114202" y="883384"/>
                  <a:pt x="6516" y="862085"/>
                  <a:pt x="431" y="843961"/>
                </a:cubicBezTo>
                <a:cubicBezTo>
                  <a:pt x="-5654" y="825837"/>
                  <a:pt x="54406" y="800040"/>
                  <a:pt x="79806" y="796336"/>
                </a:cubicBezTo>
                <a:cubicBezTo>
                  <a:pt x="105206" y="792632"/>
                  <a:pt x="147010" y="835494"/>
                  <a:pt x="152831" y="821736"/>
                </a:cubicBezTo>
                <a:cubicBezTo>
                  <a:pt x="158652" y="807978"/>
                  <a:pt x="120023" y="736540"/>
                  <a:pt x="114731" y="713786"/>
                </a:cubicBezTo>
                <a:cubicBezTo>
                  <a:pt x="109439" y="691032"/>
                  <a:pt x="112085" y="692619"/>
                  <a:pt x="121081" y="685211"/>
                </a:cubicBezTo>
                <a:cubicBezTo>
                  <a:pt x="130077" y="677803"/>
                  <a:pt x="154418" y="675686"/>
                  <a:pt x="168706" y="669336"/>
                </a:cubicBezTo>
                <a:cubicBezTo>
                  <a:pt x="182994" y="662986"/>
                  <a:pt x="198339" y="690503"/>
                  <a:pt x="206806" y="647111"/>
                </a:cubicBezTo>
                <a:cubicBezTo>
                  <a:pt x="215273" y="603719"/>
                  <a:pt x="220564" y="468253"/>
                  <a:pt x="219506" y="408986"/>
                </a:cubicBezTo>
                <a:cubicBezTo>
                  <a:pt x="218448" y="349719"/>
                  <a:pt x="202573" y="342443"/>
                  <a:pt x="200456" y="291511"/>
                </a:cubicBezTo>
                <a:cubicBezTo>
                  <a:pt x="198339" y="240579"/>
                  <a:pt x="199927" y="122839"/>
                  <a:pt x="206806" y="103392"/>
                </a:cubicBezTo>
                <a:cubicBezTo>
                  <a:pt x="213685" y="83945"/>
                  <a:pt x="234587" y="186471"/>
                  <a:pt x="241731" y="174829"/>
                </a:cubicBezTo>
                <a:cubicBezTo>
                  <a:pt x="248875" y="163187"/>
                  <a:pt x="234852" y="55899"/>
                  <a:pt x="249669" y="33542"/>
                </a:cubicBezTo>
                <a:cubicBezTo>
                  <a:pt x="264486" y="11185"/>
                  <a:pt x="265544" y="105376"/>
                  <a:pt x="283006" y="100217"/>
                </a:cubicBezTo>
                <a:cubicBezTo>
                  <a:pt x="300469" y="95058"/>
                  <a:pt x="333807" y="13037"/>
                  <a:pt x="354444" y="2586"/>
                </a:cubicBezTo>
                <a:cubicBezTo>
                  <a:pt x="375081" y="-7865"/>
                  <a:pt x="401275" y="15286"/>
                  <a:pt x="406831" y="37511"/>
                </a:cubicBezTo>
                <a:cubicBezTo>
                  <a:pt x="412387" y="59736"/>
                  <a:pt x="392014" y="105774"/>
                  <a:pt x="387781" y="135936"/>
                </a:cubicBezTo>
                <a:cubicBezTo>
                  <a:pt x="383548" y="166098"/>
                  <a:pt x="374552" y="193086"/>
                  <a:pt x="381431" y="218486"/>
                </a:cubicBezTo>
                <a:cubicBezTo>
                  <a:pt x="388310" y="243886"/>
                  <a:pt x="429056" y="261349"/>
                  <a:pt x="429056" y="288336"/>
                </a:cubicBezTo>
                <a:cubicBezTo>
                  <a:pt x="429056" y="315323"/>
                  <a:pt x="393602" y="348132"/>
                  <a:pt x="381431" y="380411"/>
                </a:cubicBezTo>
                <a:cubicBezTo>
                  <a:pt x="369260" y="412690"/>
                  <a:pt x="353914" y="456611"/>
                  <a:pt x="356031" y="482011"/>
                </a:cubicBezTo>
                <a:cubicBezTo>
                  <a:pt x="358148" y="507411"/>
                  <a:pt x="384606" y="513232"/>
                  <a:pt x="394131" y="532811"/>
                </a:cubicBezTo>
                <a:cubicBezTo>
                  <a:pt x="403656" y="552390"/>
                  <a:pt x="404714" y="574615"/>
                  <a:pt x="413181" y="599486"/>
                </a:cubicBezTo>
                <a:cubicBezTo>
                  <a:pt x="421648" y="624357"/>
                  <a:pt x="429585" y="665632"/>
                  <a:pt x="444931" y="682036"/>
                </a:cubicBezTo>
                <a:cubicBezTo>
                  <a:pt x="460277" y="698440"/>
                  <a:pt x="480914" y="674628"/>
                  <a:pt x="505256" y="697911"/>
                </a:cubicBezTo>
                <a:cubicBezTo>
                  <a:pt x="529598" y="721194"/>
                  <a:pt x="569814" y="794748"/>
                  <a:pt x="590981" y="821736"/>
                </a:cubicBezTo>
                <a:cubicBezTo>
                  <a:pt x="612148" y="848723"/>
                  <a:pt x="622731" y="844490"/>
                  <a:pt x="632256" y="859836"/>
                </a:cubicBezTo>
                <a:cubicBezTo>
                  <a:pt x="641781" y="875182"/>
                  <a:pt x="642178" y="890925"/>
                  <a:pt x="648131" y="913811"/>
                </a:cubicBezTo>
                <a:cubicBezTo>
                  <a:pt x="654084" y="936697"/>
                  <a:pt x="701048" y="983529"/>
                  <a:pt x="667975" y="997155"/>
                </a:cubicBezTo>
                <a:cubicBezTo>
                  <a:pt x="634902" y="1010781"/>
                  <a:pt x="501154" y="993583"/>
                  <a:pt x="449693" y="995567"/>
                </a:cubicBezTo>
                <a:cubicBezTo>
                  <a:pt x="398232" y="997551"/>
                  <a:pt x="393602" y="1001653"/>
                  <a:pt x="359206" y="1009061"/>
                </a:cubicBezTo>
                <a:cubicBezTo>
                  <a:pt x="324810" y="1016469"/>
                  <a:pt x="238556" y="1009061"/>
                  <a:pt x="238556" y="1009061"/>
                </a:cubicBezTo>
                <a:lnTo>
                  <a:pt x="159181" y="1012236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192"/>
          <p:cNvSpPr/>
          <p:nvPr/>
        </p:nvSpPr>
        <p:spPr>
          <a:xfrm>
            <a:off x="2181225" y="1716733"/>
            <a:ext cx="3773449" cy="1874431"/>
          </a:xfrm>
          <a:custGeom>
            <a:avLst/>
            <a:gdLst>
              <a:gd name="connsiteX0" fmla="*/ 0 w 3664027"/>
              <a:gd name="connsiteY0" fmla="*/ 57220 h 1811948"/>
              <a:gd name="connsiteX1" fmla="*/ 146050 w 3664027"/>
              <a:gd name="connsiteY1" fmla="*/ 50870 h 1811948"/>
              <a:gd name="connsiteX2" fmla="*/ 228600 w 3664027"/>
              <a:gd name="connsiteY2" fmla="*/ 133420 h 1811948"/>
              <a:gd name="connsiteX3" fmla="*/ 336550 w 3664027"/>
              <a:gd name="connsiteY3" fmla="*/ 127070 h 1811948"/>
              <a:gd name="connsiteX4" fmla="*/ 431800 w 3664027"/>
              <a:gd name="connsiteY4" fmla="*/ 222320 h 1811948"/>
              <a:gd name="connsiteX5" fmla="*/ 552450 w 3664027"/>
              <a:gd name="connsiteY5" fmla="*/ 285820 h 1811948"/>
              <a:gd name="connsiteX6" fmla="*/ 698500 w 3664027"/>
              <a:gd name="connsiteY6" fmla="*/ 336620 h 1811948"/>
              <a:gd name="connsiteX7" fmla="*/ 844550 w 3664027"/>
              <a:gd name="connsiteY7" fmla="*/ 431870 h 1811948"/>
              <a:gd name="connsiteX8" fmla="*/ 927100 w 3664027"/>
              <a:gd name="connsiteY8" fmla="*/ 469970 h 1811948"/>
              <a:gd name="connsiteX9" fmla="*/ 1079500 w 3664027"/>
              <a:gd name="connsiteY9" fmla="*/ 565220 h 1811948"/>
              <a:gd name="connsiteX10" fmla="*/ 1409700 w 3664027"/>
              <a:gd name="connsiteY10" fmla="*/ 679520 h 1811948"/>
              <a:gd name="connsiteX11" fmla="*/ 1543050 w 3664027"/>
              <a:gd name="connsiteY11" fmla="*/ 793820 h 1811948"/>
              <a:gd name="connsiteX12" fmla="*/ 1631950 w 3664027"/>
              <a:gd name="connsiteY12" fmla="*/ 838270 h 1811948"/>
              <a:gd name="connsiteX13" fmla="*/ 1765300 w 3664027"/>
              <a:gd name="connsiteY13" fmla="*/ 889070 h 1811948"/>
              <a:gd name="connsiteX14" fmla="*/ 1866900 w 3664027"/>
              <a:gd name="connsiteY14" fmla="*/ 939870 h 1811948"/>
              <a:gd name="connsiteX15" fmla="*/ 2000250 w 3664027"/>
              <a:gd name="connsiteY15" fmla="*/ 1009720 h 1811948"/>
              <a:gd name="connsiteX16" fmla="*/ 2101850 w 3664027"/>
              <a:gd name="connsiteY16" fmla="*/ 1060520 h 1811948"/>
              <a:gd name="connsiteX17" fmla="*/ 2222500 w 3664027"/>
              <a:gd name="connsiteY17" fmla="*/ 1111320 h 1811948"/>
              <a:gd name="connsiteX18" fmla="*/ 2374900 w 3664027"/>
              <a:gd name="connsiteY18" fmla="*/ 1206570 h 1811948"/>
              <a:gd name="connsiteX19" fmla="*/ 2508250 w 3664027"/>
              <a:gd name="connsiteY19" fmla="*/ 1238320 h 1811948"/>
              <a:gd name="connsiteX20" fmla="*/ 2743200 w 3664027"/>
              <a:gd name="connsiteY20" fmla="*/ 1378020 h 1811948"/>
              <a:gd name="connsiteX21" fmla="*/ 2914650 w 3664027"/>
              <a:gd name="connsiteY21" fmla="*/ 1454220 h 1811948"/>
              <a:gd name="connsiteX22" fmla="*/ 3117850 w 3664027"/>
              <a:gd name="connsiteY22" fmla="*/ 1543120 h 1811948"/>
              <a:gd name="connsiteX23" fmla="*/ 3371850 w 3664027"/>
              <a:gd name="connsiteY23" fmla="*/ 1682820 h 1811948"/>
              <a:gd name="connsiteX24" fmla="*/ 3632200 w 3664027"/>
              <a:gd name="connsiteY24" fmla="*/ 1809820 h 1811948"/>
              <a:gd name="connsiteX25" fmla="*/ 3657600 w 3664027"/>
              <a:gd name="connsiteY25" fmla="*/ 1759020 h 1811948"/>
              <a:gd name="connsiteX26" fmla="*/ 3613150 w 3664027"/>
              <a:gd name="connsiteY26" fmla="*/ 1714570 h 1811948"/>
              <a:gd name="connsiteX27" fmla="*/ 3517900 w 3664027"/>
              <a:gd name="connsiteY27" fmla="*/ 1651070 h 1811948"/>
              <a:gd name="connsiteX28" fmla="*/ 3371850 w 3664027"/>
              <a:gd name="connsiteY28" fmla="*/ 1568520 h 1811948"/>
              <a:gd name="connsiteX29" fmla="*/ 3225800 w 3664027"/>
              <a:gd name="connsiteY29" fmla="*/ 1492320 h 1811948"/>
              <a:gd name="connsiteX30" fmla="*/ 2984500 w 3664027"/>
              <a:gd name="connsiteY30" fmla="*/ 1371670 h 1811948"/>
              <a:gd name="connsiteX31" fmla="*/ 2787650 w 3664027"/>
              <a:gd name="connsiteY31" fmla="*/ 1314520 h 1811948"/>
              <a:gd name="connsiteX32" fmla="*/ 2533650 w 3664027"/>
              <a:gd name="connsiteY32" fmla="*/ 1162120 h 1811948"/>
              <a:gd name="connsiteX33" fmla="*/ 2368550 w 3664027"/>
              <a:gd name="connsiteY33" fmla="*/ 1098620 h 1811948"/>
              <a:gd name="connsiteX34" fmla="*/ 2266950 w 3664027"/>
              <a:gd name="connsiteY34" fmla="*/ 1028770 h 1811948"/>
              <a:gd name="connsiteX35" fmla="*/ 2063750 w 3664027"/>
              <a:gd name="connsiteY35" fmla="*/ 952570 h 1811948"/>
              <a:gd name="connsiteX36" fmla="*/ 1905000 w 3664027"/>
              <a:gd name="connsiteY36" fmla="*/ 863670 h 1811948"/>
              <a:gd name="connsiteX37" fmla="*/ 1758950 w 3664027"/>
              <a:gd name="connsiteY37" fmla="*/ 800170 h 1811948"/>
              <a:gd name="connsiteX38" fmla="*/ 1587500 w 3664027"/>
              <a:gd name="connsiteY38" fmla="*/ 711270 h 1811948"/>
              <a:gd name="connsiteX39" fmla="*/ 1447800 w 3664027"/>
              <a:gd name="connsiteY39" fmla="*/ 647770 h 1811948"/>
              <a:gd name="connsiteX40" fmla="*/ 1333500 w 3664027"/>
              <a:gd name="connsiteY40" fmla="*/ 609670 h 1811948"/>
              <a:gd name="connsiteX41" fmla="*/ 1162050 w 3664027"/>
              <a:gd name="connsiteY41" fmla="*/ 527120 h 1811948"/>
              <a:gd name="connsiteX42" fmla="*/ 863600 w 3664027"/>
              <a:gd name="connsiteY42" fmla="*/ 355670 h 1811948"/>
              <a:gd name="connsiteX43" fmla="*/ 666750 w 3664027"/>
              <a:gd name="connsiteY43" fmla="*/ 260420 h 1811948"/>
              <a:gd name="connsiteX44" fmla="*/ 374650 w 3664027"/>
              <a:gd name="connsiteY44" fmla="*/ 120720 h 1811948"/>
              <a:gd name="connsiteX45" fmla="*/ 336550 w 3664027"/>
              <a:gd name="connsiteY45" fmla="*/ 114370 h 1811948"/>
              <a:gd name="connsiteX46" fmla="*/ 133350 w 3664027"/>
              <a:gd name="connsiteY46" fmla="*/ 6420 h 1811948"/>
              <a:gd name="connsiteX47" fmla="*/ 82550 w 3664027"/>
              <a:gd name="connsiteY47" fmla="*/ 25470 h 1811948"/>
              <a:gd name="connsiteX48" fmla="*/ 330200 w 3664027"/>
              <a:gd name="connsiteY48" fmla="*/ 133420 h 1811948"/>
              <a:gd name="connsiteX49" fmla="*/ 355600 w 3664027"/>
              <a:gd name="connsiteY49" fmla="*/ 133420 h 1811948"/>
              <a:gd name="connsiteX0" fmla="*/ 0 w 3664027"/>
              <a:gd name="connsiteY0" fmla="*/ 57220 h 1811948"/>
              <a:gd name="connsiteX1" fmla="*/ 146050 w 3664027"/>
              <a:gd name="connsiteY1" fmla="*/ 50870 h 1811948"/>
              <a:gd name="connsiteX2" fmla="*/ 336550 w 3664027"/>
              <a:gd name="connsiteY2" fmla="*/ 127070 h 1811948"/>
              <a:gd name="connsiteX3" fmla="*/ 431800 w 3664027"/>
              <a:gd name="connsiteY3" fmla="*/ 222320 h 1811948"/>
              <a:gd name="connsiteX4" fmla="*/ 552450 w 3664027"/>
              <a:gd name="connsiteY4" fmla="*/ 285820 h 1811948"/>
              <a:gd name="connsiteX5" fmla="*/ 698500 w 3664027"/>
              <a:gd name="connsiteY5" fmla="*/ 336620 h 1811948"/>
              <a:gd name="connsiteX6" fmla="*/ 844550 w 3664027"/>
              <a:gd name="connsiteY6" fmla="*/ 431870 h 1811948"/>
              <a:gd name="connsiteX7" fmla="*/ 927100 w 3664027"/>
              <a:gd name="connsiteY7" fmla="*/ 469970 h 1811948"/>
              <a:gd name="connsiteX8" fmla="*/ 1079500 w 3664027"/>
              <a:gd name="connsiteY8" fmla="*/ 565220 h 1811948"/>
              <a:gd name="connsiteX9" fmla="*/ 1409700 w 3664027"/>
              <a:gd name="connsiteY9" fmla="*/ 679520 h 1811948"/>
              <a:gd name="connsiteX10" fmla="*/ 1543050 w 3664027"/>
              <a:gd name="connsiteY10" fmla="*/ 793820 h 1811948"/>
              <a:gd name="connsiteX11" fmla="*/ 1631950 w 3664027"/>
              <a:gd name="connsiteY11" fmla="*/ 838270 h 1811948"/>
              <a:gd name="connsiteX12" fmla="*/ 1765300 w 3664027"/>
              <a:gd name="connsiteY12" fmla="*/ 889070 h 1811948"/>
              <a:gd name="connsiteX13" fmla="*/ 1866900 w 3664027"/>
              <a:gd name="connsiteY13" fmla="*/ 939870 h 1811948"/>
              <a:gd name="connsiteX14" fmla="*/ 2000250 w 3664027"/>
              <a:gd name="connsiteY14" fmla="*/ 1009720 h 1811948"/>
              <a:gd name="connsiteX15" fmla="*/ 2101850 w 3664027"/>
              <a:gd name="connsiteY15" fmla="*/ 1060520 h 1811948"/>
              <a:gd name="connsiteX16" fmla="*/ 2222500 w 3664027"/>
              <a:gd name="connsiteY16" fmla="*/ 1111320 h 1811948"/>
              <a:gd name="connsiteX17" fmla="*/ 2374900 w 3664027"/>
              <a:gd name="connsiteY17" fmla="*/ 1206570 h 1811948"/>
              <a:gd name="connsiteX18" fmla="*/ 2508250 w 3664027"/>
              <a:gd name="connsiteY18" fmla="*/ 1238320 h 1811948"/>
              <a:gd name="connsiteX19" fmla="*/ 2743200 w 3664027"/>
              <a:gd name="connsiteY19" fmla="*/ 1378020 h 1811948"/>
              <a:gd name="connsiteX20" fmla="*/ 2914650 w 3664027"/>
              <a:gd name="connsiteY20" fmla="*/ 1454220 h 1811948"/>
              <a:gd name="connsiteX21" fmla="*/ 3117850 w 3664027"/>
              <a:gd name="connsiteY21" fmla="*/ 1543120 h 1811948"/>
              <a:gd name="connsiteX22" fmla="*/ 3371850 w 3664027"/>
              <a:gd name="connsiteY22" fmla="*/ 1682820 h 1811948"/>
              <a:gd name="connsiteX23" fmla="*/ 3632200 w 3664027"/>
              <a:gd name="connsiteY23" fmla="*/ 1809820 h 1811948"/>
              <a:gd name="connsiteX24" fmla="*/ 3657600 w 3664027"/>
              <a:gd name="connsiteY24" fmla="*/ 1759020 h 1811948"/>
              <a:gd name="connsiteX25" fmla="*/ 3613150 w 3664027"/>
              <a:gd name="connsiteY25" fmla="*/ 1714570 h 1811948"/>
              <a:gd name="connsiteX26" fmla="*/ 3517900 w 3664027"/>
              <a:gd name="connsiteY26" fmla="*/ 1651070 h 1811948"/>
              <a:gd name="connsiteX27" fmla="*/ 3371850 w 3664027"/>
              <a:gd name="connsiteY27" fmla="*/ 1568520 h 1811948"/>
              <a:gd name="connsiteX28" fmla="*/ 3225800 w 3664027"/>
              <a:gd name="connsiteY28" fmla="*/ 1492320 h 1811948"/>
              <a:gd name="connsiteX29" fmla="*/ 2984500 w 3664027"/>
              <a:gd name="connsiteY29" fmla="*/ 1371670 h 1811948"/>
              <a:gd name="connsiteX30" fmla="*/ 2787650 w 3664027"/>
              <a:gd name="connsiteY30" fmla="*/ 1314520 h 1811948"/>
              <a:gd name="connsiteX31" fmla="*/ 2533650 w 3664027"/>
              <a:gd name="connsiteY31" fmla="*/ 1162120 h 1811948"/>
              <a:gd name="connsiteX32" fmla="*/ 2368550 w 3664027"/>
              <a:gd name="connsiteY32" fmla="*/ 1098620 h 1811948"/>
              <a:gd name="connsiteX33" fmla="*/ 2266950 w 3664027"/>
              <a:gd name="connsiteY33" fmla="*/ 1028770 h 1811948"/>
              <a:gd name="connsiteX34" fmla="*/ 2063750 w 3664027"/>
              <a:gd name="connsiteY34" fmla="*/ 952570 h 1811948"/>
              <a:gd name="connsiteX35" fmla="*/ 1905000 w 3664027"/>
              <a:gd name="connsiteY35" fmla="*/ 863670 h 1811948"/>
              <a:gd name="connsiteX36" fmla="*/ 1758950 w 3664027"/>
              <a:gd name="connsiteY36" fmla="*/ 800170 h 1811948"/>
              <a:gd name="connsiteX37" fmla="*/ 1587500 w 3664027"/>
              <a:gd name="connsiteY37" fmla="*/ 711270 h 1811948"/>
              <a:gd name="connsiteX38" fmla="*/ 1447800 w 3664027"/>
              <a:gd name="connsiteY38" fmla="*/ 647770 h 1811948"/>
              <a:gd name="connsiteX39" fmla="*/ 1333500 w 3664027"/>
              <a:gd name="connsiteY39" fmla="*/ 609670 h 1811948"/>
              <a:gd name="connsiteX40" fmla="*/ 1162050 w 3664027"/>
              <a:gd name="connsiteY40" fmla="*/ 527120 h 1811948"/>
              <a:gd name="connsiteX41" fmla="*/ 863600 w 3664027"/>
              <a:gd name="connsiteY41" fmla="*/ 355670 h 1811948"/>
              <a:gd name="connsiteX42" fmla="*/ 666750 w 3664027"/>
              <a:gd name="connsiteY42" fmla="*/ 260420 h 1811948"/>
              <a:gd name="connsiteX43" fmla="*/ 374650 w 3664027"/>
              <a:gd name="connsiteY43" fmla="*/ 120720 h 1811948"/>
              <a:gd name="connsiteX44" fmla="*/ 336550 w 3664027"/>
              <a:gd name="connsiteY44" fmla="*/ 114370 h 1811948"/>
              <a:gd name="connsiteX45" fmla="*/ 133350 w 3664027"/>
              <a:gd name="connsiteY45" fmla="*/ 6420 h 1811948"/>
              <a:gd name="connsiteX46" fmla="*/ 82550 w 3664027"/>
              <a:gd name="connsiteY46" fmla="*/ 25470 h 1811948"/>
              <a:gd name="connsiteX47" fmla="*/ 330200 w 3664027"/>
              <a:gd name="connsiteY47" fmla="*/ 133420 h 1811948"/>
              <a:gd name="connsiteX48" fmla="*/ 355600 w 3664027"/>
              <a:gd name="connsiteY48" fmla="*/ 133420 h 1811948"/>
              <a:gd name="connsiteX0" fmla="*/ 0 w 3664027"/>
              <a:gd name="connsiteY0" fmla="*/ 57220 h 1811948"/>
              <a:gd name="connsiteX1" fmla="*/ 336550 w 3664027"/>
              <a:gd name="connsiteY1" fmla="*/ 127070 h 1811948"/>
              <a:gd name="connsiteX2" fmla="*/ 431800 w 3664027"/>
              <a:gd name="connsiteY2" fmla="*/ 222320 h 1811948"/>
              <a:gd name="connsiteX3" fmla="*/ 552450 w 3664027"/>
              <a:gd name="connsiteY3" fmla="*/ 285820 h 1811948"/>
              <a:gd name="connsiteX4" fmla="*/ 698500 w 3664027"/>
              <a:gd name="connsiteY4" fmla="*/ 336620 h 1811948"/>
              <a:gd name="connsiteX5" fmla="*/ 844550 w 3664027"/>
              <a:gd name="connsiteY5" fmla="*/ 431870 h 1811948"/>
              <a:gd name="connsiteX6" fmla="*/ 927100 w 3664027"/>
              <a:gd name="connsiteY6" fmla="*/ 469970 h 1811948"/>
              <a:gd name="connsiteX7" fmla="*/ 1079500 w 3664027"/>
              <a:gd name="connsiteY7" fmla="*/ 565220 h 1811948"/>
              <a:gd name="connsiteX8" fmla="*/ 1409700 w 3664027"/>
              <a:gd name="connsiteY8" fmla="*/ 679520 h 1811948"/>
              <a:gd name="connsiteX9" fmla="*/ 1543050 w 3664027"/>
              <a:gd name="connsiteY9" fmla="*/ 793820 h 1811948"/>
              <a:gd name="connsiteX10" fmla="*/ 1631950 w 3664027"/>
              <a:gd name="connsiteY10" fmla="*/ 838270 h 1811948"/>
              <a:gd name="connsiteX11" fmla="*/ 1765300 w 3664027"/>
              <a:gd name="connsiteY11" fmla="*/ 889070 h 1811948"/>
              <a:gd name="connsiteX12" fmla="*/ 1866900 w 3664027"/>
              <a:gd name="connsiteY12" fmla="*/ 939870 h 1811948"/>
              <a:gd name="connsiteX13" fmla="*/ 2000250 w 3664027"/>
              <a:gd name="connsiteY13" fmla="*/ 1009720 h 1811948"/>
              <a:gd name="connsiteX14" fmla="*/ 2101850 w 3664027"/>
              <a:gd name="connsiteY14" fmla="*/ 1060520 h 1811948"/>
              <a:gd name="connsiteX15" fmla="*/ 2222500 w 3664027"/>
              <a:gd name="connsiteY15" fmla="*/ 1111320 h 1811948"/>
              <a:gd name="connsiteX16" fmla="*/ 2374900 w 3664027"/>
              <a:gd name="connsiteY16" fmla="*/ 1206570 h 1811948"/>
              <a:gd name="connsiteX17" fmla="*/ 2508250 w 3664027"/>
              <a:gd name="connsiteY17" fmla="*/ 1238320 h 1811948"/>
              <a:gd name="connsiteX18" fmla="*/ 2743200 w 3664027"/>
              <a:gd name="connsiteY18" fmla="*/ 1378020 h 1811948"/>
              <a:gd name="connsiteX19" fmla="*/ 2914650 w 3664027"/>
              <a:gd name="connsiteY19" fmla="*/ 1454220 h 1811948"/>
              <a:gd name="connsiteX20" fmla="*/ 3117850 w 3664027"/>
              <a:gd name="connsiteY20" fmla="*/ 1543120 h 1811948"/>
              <a:gd name="connsiteX21" fmla="*/ 3371850 w 3664027"/>
              <a:gd name="connsiteY21" fmla="*/ 1682820 h 1811948"/>
              <a:gd name="connsiteX22" fmla="*/ 3632200 w 3664027"/>
              <a:gd name="connsiteY22" fmla="*/ 1809820 h 1811948"/>
              <a:gd name="connsiteX23" fmla="*/ 3657600 w 3664027"/>
              <a:gd name="connsiteY23" fmla="*/ 1759020 h 1811948"/>
              <a:gd name="connsiteX24" fmla="*/ 3613150 w 3664027"/>
              <a:gd name="connsiteY24" fmla="*/ 1714570 h 1811948"/>
              <a:gd name="connsiteX25" fmla="*/ 3517900 w 3664027"/>
              <a:gd name="connsiteY25" fmla="*/ 1651070 h 1811948"/>
              <a:gd name="connsiteX26" fmla="*/ 3371850 w 3664027"/>
              <a:gd name="connsiteY26" fmla="*/ 1568520 h 1811948"/>
              <a:gd name="connsiteX27" fmla="*/ 3225800 w 3664027"/>
              <a:gd name="connsiteY27" fmla="*/ 1492320 h 1811948"/>
              <a:gd name="connsiteX28" fmla="*/ 2984500 w 3664027"/>
              <a:gd name="connsiteY28" fmla="*/ 1371670 h 1811948"/>
              <a:gd name="connsiteX29" fmla="*/ 2787650 w 3664027"/>
              <a:gd name="connsiteY29" fmla="*/ 1314520 h 1811948"/>
              <a:gd name="connsiteX30" fmla="*/ 2533650 w 3664027"/>
              <a:gd name="connsiteY30" fmla="*/ 1162120 h 1811948"/>
              <a:gd name="connsiteX31" fmla="*/ 2368550 w 3664027"/>
              <a:gd name="connsiteY31" fmla="*/ 1098620 h 1811948"/>
              <a:gd name="connsiteX32" fmla="*/ 2266950 w 3664027"/>
              <a:gd name="connsiteY32" fmla="*/ 1028770 h 1811948"/>
              <a:gd name="connsiteX33" fmla="*/ 2063750 w 3664027"/>
              <a:gd name="connsiteY33" fmla="*/ 952570 h 1811948"/>
              <a:gd name="connsiteX34" fmla="*/ 1905000 w 3664027"/>
              <a:gd name="connsiteY34" fmla="*/ 863670 h 1811948"/>
              <a:gd name="connsiteX35" fmla="*/ 1758950 w 3664027"/>
              <a:gd name="connsiteY35" fmla="*/ 800170 h 1811948"/>
              <a:gd name="connsiteX36" fmla="*/ 1587500 w 3664027"/>
              <a:gd name="connsiteY36" fmla="*/ 711270 h 1811948"/>
              <a:gd name="connsiteX37" fmla="*/ 1447800 w 3664027"/>
              <a:gd name="connsiteY37" fmla="*/ 647770 h 1811948"/>
              <a:gd name="connsiteX38" fmla="*/ 1333500 w 3664027"/>
              <a:gd name="connsiteY38" fmla="*/ 609670 h 1811948"/>
              <a:gd name="connsiteX39" fmla="*/ 1162050 w 3664027"/>
              <a:gd name="connsiteY39" fmla="*/ 527120 h 1811948"/>
              <a:gd name="connsiteX40" fmla="*/ 863600 w 3664027"/>
              <a:gd name="connsiteY40" fmla="*/ 355670 h 1811948"/>
              <a:gd name="connsiteX41" fmla="*/ 666750 w 3664027"/>
              <a:gd name="connsiteY41" fmla="*/ 260420 h 1811948"/>
              <a:gd name="connsiteX42" fmla="*/ 374650 w 3664027"/>
              <a:gd name="connsiteY42" fmla="*/ 120720 h 1811948"/>
              <a:gd name="connsiteX43" fmla="*/ 336550 w 3664027"/>
              <a:gd name="connsiteY43" fmla="*/ 114370 h 1811948"/>
              <a:gd name="connsiteX44" fmla="*/ 133350 w 3664027"/>
              <a:gd name="connsiteY44" fmla="*/ 6420 h 1811948"/>
              <a:gd name="connsiteX45" fmla="*/ 82550 w 3664027"/>
              <a:gd name="connsiteY45" fmla="*/ 25470 h 1811948"/>
              <a:gd name="connsiteX46" fmla="*/ 330200 w 3664027"/>
              <a:gd name="connsiteY46" fmla="*/ 133420 h 1811948"/>
              <a:gd name="connsiteX47" fmla="*/ 355600 w 3664027"/>
              <a:gd name="connsiteY47" fmla="*/ 133420 h 1811948"/>
              <a:gd name="connsiteX0" fmla="*/ 265858 w 3593335"/>
              <a:gd name="connsiteY0" fmla="*/ 127070 h 1811948"/>
              <a:gd name="connsiteX1" fmla="*/ 361108 w 3593335"/>
              <a:gd name="connsiteY1" fmla="*/ 222320 h 1811948"/>
              <a:gd name="connsiteX2" fmla="*/ 481758 w 3593335"/>
              <a:gd name="connsiteY2" fmla="*/ 285820 h 1811948"/>
              <a:gd name="connsiteX3" fmla="*/ 627808 w 3593335"/>
              <a:gd name="connsiteY3" fmla="*/ 336620 h 1811948"/>
              <a:gd name="connsiteX4" fmla="*/ 773858 w 3593335"/>
              <a:gd name="connsiteY4" fmla="*/ 431870 h 1811948"/>
              <a:gd name="connsiteX5" fmla="*/ 856408 w 3593335"/>
              <a:gd name="connsiteY5" fmla="*/ 469970 h 1811948"/>
              <a:gd name="connsiteX6" fmla="*/ 1008808 w 3593335"/>
              <a:gd name="connsiteY6" fmla="*/ 565220 h 1811948"/>
              <a:gd name="connsiteX7" fmla="*/ 1339008 w 3593335"/>
              <a:gd name="connsiteY7" fmla="*/ 679520 h 1811948"/>
              <a:gd name="connsiteX8" fmla="*/ 1472358 w 3593335"/>
              <a:gd name="connsiteY8" fmla="*/ 793820 h 1811948"/>
              <a:gd name="connsiteX9" fmla="*/ 1561258 w 3593335"/>
              <a:gd name="connsiteY9" fmla="*/ 838270 h 1811948"/>
              <a:gd name="connsiteX10" fmla="*/ 1694608 w 3593335"/>
              <a:gd name="connsiteY10" fmla="*/ 889070 h 1811948"/>
              <a:gd name="connsiteX11" fmla="*/ 1796208 w 3593335"/>
              <a:gd name="connsiteY11" fmla="*/ 939870 h 1811948"/>
              <a:gd name="connsiteX12" fmla="*/ 1929558 w 3593335"/>
              <a:gd name="connsiteY12" fmla="*/ 1009720 h 1811948"/>
              <a:gd name="connsiteX13" fmla="*/ 2031158 w 3593335"/>
              <a:gd name="connsiteY13" fmla="*/ 1060520 h 1811948"/>
              <a:gd name="connsiteX14" fmla="*/ 2151808 w 3593335"/>
              <a:gd name="connsiteY14" fmla="*/ 1111320 h 1811948"/>
              <a:gd name="connsiteX15" fmla="*/ 2304208 w 3593335"/>
              <a:gd name="connsiteY15" fmla="*/ 1206570 h 1811948"/>
              <a:gd name="connsiteX16" fmla="*/ 2437558 w 3593335"/>
              <a:gd name="connsiteY16" fmla="*/ 1238320 h 1811948"/>
              <a:gd name="connsiteX17" fmla="*/ 2672508 w 3593335"/>
              <a:gd name="connsiteY17" fmla="*/ 1378020 h 1811948"/>
              <a:gd name="connsiteX18" fmla="*/ 2843958 w 3593335"/>
              <a:gd name="connsiteY18" fmla="*/ 1454220 h 1811948"/>
              <a:gd name="connsiteX19" fmla="*/ 3047158 w 3593335"/>
              <a:gd name="connsiteY19" fmla="*/ 1543120 h 1811948"/>
              <a:gd name="connsiteX20" fmla="*/ 3301158 w 3593335"/>
              <a:gd name="connsiteY20" fmla="*/ 1682820 h 1811948"/>
              <a:gd name="connsiteX21" fmla="*/ 3561508 w 3593335"/>
              <a:gd name="connsiteY21" fmla="*/ 1809820 h 1811948"/>
              <a:gd name="connsiteX22" fmla="*/ 3586908 w 3593335"/>
              <a:gd name="connsiteY22" fmla="*/ 1759020 h 1811948"/>
              <a:gd name="connsiteX23" fmla="*/ 3542458 w 3593335"/>
              <a:gd name="connsiteY23" fmla="*/ 1714570 h 1811948"/>
              <a:gd name="connsiteX24" fmla="*/ 3447208 w 3593335"/>
              <a:gd name="connsiteY24" fmla="*/ 1651070 h 1811948"/>
              <a:gd name="connsiteX25" fmla="*/ 3301158 w 3593335"/>
              <a:gd name="connsiteY25" fmla="*/ 1568520 h 1811948"/>
              <a:gd name="connsiteX26" fmla="*/ 3155108 w 3593335"/>
              <a:gd name="connsiteY26" fmla="*/ 1492320 h 1811948"/>
              <a:gd name="connsiteX27" fmla="*/ 2913808 w 3593335"/>
              <a:gd name="connsiteY27" fmla="*/ 1371670 h 1811948"/>
              <a:gd name="connsiteX28" fmla="*/ 2716958 w 3593335"/>
              <a:gd name="connsiteY28" fmla="*/ 1314520 h 1811948"/>
              <a:gd name="connsiteX29" fmla="*/ 2462958 w 3593335"/>
              <a:gd name="connsiteY29" fmla="*/ 1162120 h 1811948"/>
              <a:gd name="connsiteX30" fmla="*/ 2297858 w 3593335"/>
              <a:gd name="connsiteY30" fmla="*/ 1098620 h 1811948"/>
              <a:gd name="connsiteX31" fmla="*/ 2196258 w 3593335"/>
              <a:gd name="connsiteY31" fmla="*/ 1028770 h 1811948"/>
              <a:gd name="connsiteX32" fmla="*/ 1993058 w 3593335"/>
              <a:gd name="connsiteY32" fmla="*/ 952570 h 1811948"/>
              <a:gd name="connsiteX33" fmla="*/ 1834308 w 3593335"/>
              <a:gd name="connsiteY33" fmla="*/ 863670 h 1811948"/>
              <a:gd name="connsiteX34" fmla="*/ 1688258 w 3593335"/>
              <a:gd name="connsiteY34" fmla="*/ 800170 h 1811948"/>
              <a:gd name="connsiteX35" fmla="*/ 1516808 w 3593335"/>
              <a:gd name="connsiteY35" fmla="*/ 711270 h 1811948"/>
              <a:gd name="connsiteX36" fmla="*/ 1377108 w 3593335"/>
              <a:gd name="connsiteY36" fmla="*/ 647770 h 1811948"/>
              <a:gd name="connsiteX37" fmla="*/ 1262808 w 3593335"/>
              <a:gd name="connsiteY37" fmla="*/ 609670 h 1811948"/>
              <a:gd name="connsiteX38" fmla="*/ 1091358 w 3593335"/>
              <a:gd name="connsiteY38" fmla="*/ 527120 h 1811948"/>
              <a:gd name="connsiteX39" fmla="*/ 792908 w 3593335"/>
              <a:gd name="connsiteY39" fmla="*/ 355670 h 1811948"/>
              <a:gd name="connsiteX40" fmla="*/ 596058 w 3593335"/>
              <a:gd name="connsiteY40" fmla="*/ 260420 h 1811948"/>
              <a:gd name="connsiteX41" fmla="*/ 303958 w 3593335"/>
              <a:gd name="connsiteY41" fmla="*/ 120720 h 1811948"/>
              <a:gd name="connsiteX42" fmla="*/ 265858 w 3593335"/>
              <a:gd name="connsiteY42" fmla="*/ 114370 h 1811948"/>
              <a:gd name="connsiteX43" fmla="*/ 62658 w 3593335"/>
              <a:gd name="connsiteY43" fmla="*/ 6420 h 1811948"/>
              <a:gd name="connsiteX44" fmla="*/ 11858 w 3593335"/>
              <a:gd name="connsiteY44" fmla="*/ 25470 h 1811948"/>
              <a:gd name="connsiteX45" fmla="*/ 259508 w 3593335"/>
              <a:gd name="connsiteY45" fmla="*/ 133420 h 1811948"/>
              <a:gd name="connsiteX46" fmla="*/ 284908 w 3593335"/>
              <a:gd name="connsiteY46" fmla="*/ 133420 h 1811948"/>
              <a:gd name="connsiteX0" fmla="*/ 267658 w 3595135"/>
              <a:gd name="connsiteY0" fmla="*/ 127070 h 1811948"/>
              <a:gd name="connsiteX1" fmla="*/ 362908 w 3595135"/>
              <a:gd name="connsiteY1" fmla="*/ 222320 h 1811948"/>
              <a:gd name="connsiteX2" fmla="*/ 483558 w 3595135"/>
              <a:gd name="connsiteY2" fmla="*/ 285820 h 1811948"/>
              <a:gd name="connsiteX3" fmla="*/ 629608 w 3595135"/>
              <a:gd name="connsiteY3" fmla="*/ 336620 h 1811948"/>
              <a:gd name="connsiteX4" fmla="*/ 775658 w 3595135"/>
              <a:gd name="connsiteY4" fmla="*/ 431870 h 1811948"/>
              <a:gd name="connsiteX5" fmla="*/ 858208 w 3595135"/>
              <a:gd name="connsiteY5" fmla="*/ 469970 h 1811948"/>
              <a:gd name="connsiteX6" fmla="*/ 1010608 w 3595135"/>
              <a:gd name="connsiteY6" fmla="*/ 565220 h 1811948"/>
              <a:gd name="connsiteX7" fmla="*/ 1340808 w 3595135"/>
              <a:gd name="connsiteY7" fmla="*/ 679520 h 1811948"/>
              <a:gd name="connsiteX8" fmla="*/ 1474158 w 3595135"/>
              <a:gd name="connsiteY8" fmla="*/ 793820 h 1811948"/>
              <a:gd name="connsiteX9" fmla="*/ 1563058 w 3595135"/>
              <a:gd name="connsiteY9" fmla="*/ 838270 h 1811948"/>
              <a:gd name="connsiteX10" fmla="*/ 1696408 w 3595135"/>
              <a:gd name="connsiteY10" fmla="*/ 889070 h 1811948"/>
              <a:gd name="connsiteX11" fmla="*/ 1798008 w 3595135"/>
              <a:gd name="connsiteY11" fmla="*/ 939870 h 1811948"/>
              <a:gd name="connsiteX12" fmla="*/ 1931358 w 3595135"/>
              <a:gd name="connsiteY12" fmla="*/ 1009720 h 1811948"/>
              <a:gd name="connsiteX13" fmla="*/ 2032958 w 3595135"/>
              <a:gd name="connsiteY13" fmla="*/ 1060520 h 1811948"/>
              <a:gd name="connsiteX14" fmla="*/ 2153608 w 3595135"/>
              <a:gd name="connsiteY14" fmla="*/ 1111320 h 1811948"/>
              <a:gd name="connsiteX15" fmla="*/ 2306008 w 3595135"/>
              <a:gd name="connsiteY15" fmla="*/ 1206570 h 1811948"/>
              <a:gd name="connsiteX16" fmla="*/ 2439358 w 3595135"/>
              <a:gd name="connsiteY16" fmla="*/ 1238320 h 1811948"/>
              <a:gd name="connsiteX17" fmla="*/ 2674308 w 3595135"/>
              <a:gd name="connsiteY17" fmla="*/ 1378020 h 1811948"/>
              <a:gd name="connsiteX18" fmla="*/ 2845758 w 3595135"/>
              <a:gd name="connsiteY18" fmla="*/ 1454220 h 1811948"/>
              <a:gd name="connsiteX19" fmla="*/ 3048958 w 3595135"/>
              <a:gd name="connsiteY19" fmla="*/ 1543120 h 1811948"/>
              <a:gd name="connsiteX20" fmla="*/ 3302958 w 3595135"/>
              <a:gd name="connsiteY20" fmla="*/ 1682820 h 1811948"/>
              <a:gd name="connsiteX21" fmla="*/ 3563308 w 3595135"/>
              <a:gd name="connsiteY21" fmla="*/ 1809820 h 1811948"/>
              <a:gd name="connsiteX22" fmla="*/ 3588708 w 3595135"/>
              <a:gd name="connsiteY22" fmla="*/ 1759020 h 1811948"/>
              <a:gd name="connsiteX23" fmla="*/ 3544258 w 3595135"/>
              <a:gd name="connsiteY23" fmla="*/ 1714570 h 1811948"/>
              <a:gd name="connsiteX24" fmla="*/ 3449008 w 3595135"/>
              <a:gd name="connsiteY24" fmla="*/ 1651070 h 1811948"/>
              <a:gd name="connsiteX25" fmla="*/ 3302958 w 3595135"/>
              <a:gd name="connsiteY25" fmla="*/ 1568520 h 1811948"/>
              <a:gd name="connsiteX26" fmla="*/ 3156908 w 3595135"/>
              <a:gd name="connsiteY26" fmla="*/ 1492320 h 1811948"/>
              <a:gd name="connsiteX27" fmla="*/ 2915608 w 3595135"/>
              <a:gd name="connsiteY27" fmla="*/ 1371670 h 1811948"/>
              <a:gd name="connsiteX28" fmla="*/ 2718758 w 3595135"/>
              <a:gd name="connsiteY28" fmla="*/ 1314520 h 1811948"/>
              <a:gd name="connsiteX29" fmla="*/ 2464758 w 3595135"/>
              <a:gd name="connsiteY29" fmla="*/ 1162120 h 1811948"/>
              <a:gd name="connsiteX30" fmla="*/ 2299658 w 3595135"/>
              <a:gd name="connsiteY30" fmla="*/ 1098620 h 1811948"/>
              <a:gd name="connsiteX31" fmla="*/ 2198058 w 3595135"/>
              <a:gd name="connsiteY31" fmla="*/ 1028770 h 1811948"/>
              <a:gd name="connsiteX32" fmla="*/ 1994858 w 3595135"/>
              <a:gd name="connsiteY32" fmla="*/ 952570 h 1811948"/>
              <a:gd name="connsiteX33" fmla="*/ 1836108 w 3595135"/>
              <a:gd name="connsiteY33" fmla="*/ 863670 h 1811948"/>
              <a:gd name="connsiteX34" fmla="*/ 1690058 w 3595135"/>
              <a:gd name="connsiteY34" fmla="*/ 800170 h 1811948"/>
              <a:gd name="connsiteX35" fmla="*/ 1518608 w 3595135"/>
              <a:gd name="connsiteY35" fmla="*/ 711270 h 1811948"/>
              <a:gd name="connsiteX36" fmla="*/ 1378908 w 3595135"/>
              <a:gd name="connsiteY36" fmla="*/ 647770 h 1811948"/>
              <a:gd name="connsiteX37" fmla="*/ 1264608 w 3595135"/>
              <a:gd name="connsiteY37" fmla="*/ 609670 h 1811948"/>
              <a:gd name="connsiteX38" fmla="*/ 1093158 w 3595135"/>
              <a:gd name="connsiteY38" fmla="*/ 527120 h 1811948"/>
              <a:gd name="connsiteX39" fmla="*/ 794708 w 3595135"/>
              <a:gd name="connsiteY39" fmla="*/ 355670 h 1811948"/>
              <a:gd name="connsiteX40" fmla="*/ 597858 w 3595135"/>
              <a:gd name="connsiteY40" fmla="*/ 260420 h 1811948"/>
              <a:gd name="connsiteX41" fmla="*/ 305758 w 3595135"/>
              <a:gd name="connsiteY41" fmla="*/ 120720 h 1811948"/>
              <a:gd name="connsiteX42" fmla="*/ 267658 w 3595135"/>
              <a:gd name="connsiteY42" fmla="*/ 114370 h 1811948"/>
              <a:gd name="connsiteX43" fmla="*/ 64458 w 3595135"/>
              <a:gd name="connsiteY43" fmla="*/ 6420 h 1811948"/>
              <a:gd name="connsiteX44" fmla="*/ 13658 w 3595135"/>
              <a:gd name="connsiteY44" fmla="*/ 25470 h 1811948"/>
              <a:gd name="connsiteX45" fmla="*/ 286708 w 3595135"/>
              <a:gd name="connsiteY45" fmla="*/ 133420 h 1811948"/>
              <a:gd name="connsiteX0" fmla="*/ 267658 w 3595135"/>
              <a:gd name="connsiteY0" fmla="*/ 127070 h 1811948"/>
              <a:gd name="connsiteX1" fmla="*/ 362908 w 3595135"/>
              <a:gd name="connsiteY1" fmla="*/ 222320 h 1811948"/>
              <a:gd name="connsiteX2" fmla="*/ 483558 w 3595135"/>
              <a:gd name="connsiteY2" fmla="*/ 285820 h 1811948"/>
              <a:gd name="connsiteX3" fmla="*/ 629608 w 3595135"/>
              <a:gd name="connsiteY3" fmla="*/ 336620 h 1811948"/>
              <a:gd name="connsiteX4" fmla="*/ 775658 w 3595135"/>
              <a:gd name="connsiteY4" fmla="*/ 431870 h 1811948"/>
              <a:gd name="connsiteX5" fmla="*/ 858208 w 3595135"/>
              <a:gd name="connsiteY5" fmla="*/ 469970 h 1811948"/>
              <a:gd name="connsiteX6" fmla="*/ 1010608 w 3595135"/>
              <a:gd name="connsiteY6" fmla="*/ 565220 h 1811948"/>
              <a:gd name="connsiteX7" fmla="*/ 1340808 w 3595135"/>
              <a:gd name="connsiteY7" fmla="*/ 679520 h 1811948"/>
              <a:gd name="connsiteX8" fmla="*/ 1474158 w 3595135"/>
              <a:gd name="connsiteY8" fmla="*/ 793820 h 1811948"/>
              <a:gd name="connsiteX9" fmla="*/ 1563058 w 3595135"/>
              <a:gd name="connsiteY9" fmla="*/ 838270 h 1811948"/>
              <a:gd name="connsiteX10" fmla="*/ 1696408 w 3595135"/>
              <a:gd name="connsiteY10" fmla="*/ 889070 h 1811948"/>
              <a:gd name="connsiteX11" fmla="*/ 1798008 w 3595135"/>
              <a:gd name="connsiteY11" fmla="*/ 939870 h 1811948"/>
              <a:gd name="connsiteX12" fmla="*/ 1931358 w 3595135"/>
              <a:gd name="connsiteY12" fmla="*/ 1009720 h 1811948"/>
              <a:gd name="connsiteX13" fmla="*/ 2032958 w 3595135"/>
              <a:gd name="connsiteY13" fmla="*/ 1060520 h 1811948"/>
              <a:gd name="connsiteX14" fmla="*/ 2153608 w 3595135"/>
              <a:gd name="connsiteY14" fmla="*/ 1111320 h 1811948"/>
              <a:gd name="connsiteX15" fmla="*/ 2306008 w 3595135"/>
              <a:gd name="connsiteY15" fmla="*/ 1206570 h 1811948"/>
              <a:gd name="connsiteX16" fmla="*/ 2439358 w 3595135"/>
              <a:gd name="connsiteY16" fmla="*/ 1238320 h 1811948"/>
              <a:gd name="connsiteX17" fmla="*/ 2674308 w 3595135"/>
              <a:gd name="connsiteY17" fmla="*/ 1378020 h 1811948"/>
              <a:gd name="connsiteX18" fmla="*/ 2845758 w 3595135"/>
              <a:gd name="connsiteY18" fmla="*/ 1454220 h 1811948"/>
              <a:gd name="connsiteX19" fmla="*/ 3048958 w 3595135"/>
              <a:gd name="connsiteY19" fmla="*/ 1543120 h 1811948"/>
              <a:gd name="connsiteX20" fmla="*/ 3302958 w 3595135"/>
              <a:gd name="connsiteY20" fmla="*/ 1682820 h 1811948"/>
              <a:gd name="connsiteX21" fmla="*/ 3563308 w 3595135"/>
              <a:gd name="connsiteY21" fmla="*/ 1809820 h 1811948"/>
              <a:gd name="connsiteX22" fmla="*/ 3588708 w 3595135"/>
              <a:gd name="connsiteY22" fmla="*/ 1759020 h 1811948"/>
              <a:gd name="connsiteX23" fmla="*/ 3544258 w 3595135"/>
              <a:gd name="connsiteY23" fmla="*/ 1714570 h 1811948"/>
              <a:gd name="connsiteX24" fmla="*/ 3449008 w 3595135"/>
              <a:gd name="connsiteY24" fmla="*/ 1651070 h 1811948"/>
              <a:gd name="connsiteX25" fmla="*/ 3302958 w 3595135"/>
              <a:gd name="connsiteY25" fmla="*/ 1568520 h 1811948"/>
              <a:gd name="connsiteX26" fmla="*/ 3156908 w 3595135"/>
              <a:gd name="connsiteY26" fmla="*/ 1492320 h 1811948"/>
              <a:gd name="connsiteX27" fmla="*/ 2915608 w 3595135"/>
              <a:gd name="connsiteY27" fmla="*/ 1371670 h 1811948"/>
              <a:gd name="connsiteX28" fmla="*/ 2718758 w 3595135"/>
              <a:gd name="connsiteY28" fmla="*/ 1314520 h 1811948"/>
              <a:gd name="connsiteX29" fmla="*/ 2464758 w 3595135"/>
              <a:gd name="connsiteY29" fmla="*/ 1162120 h 1811948"/>
              <a:gd name="connsiteX30" fmla="*/ 2299658 w 3595135"/>
              <a:gd name="connsiteY30" fmla="*/ 1098620 h 1811948"/>
              <a:gd name="connsiteX31" fmla="*/ 2198058 w 3595135"/>
              <a:gd name="connsiteY31" fmla="*/ 1028770 h 1811948"/>
              <a:gd name="connsiteX32" fmla="*/ 1994858 w 3595135"/>
              <a:gd name="connsiteY32" fmla="*/ 952570 h 1811948"/>
              <a:gd name="connsiteX33" fmla="*/ 1836108 w 3595135"/>
              <a:gd name="connsiteY33" fmla="*/ 863670 h 1811948"/>
              <a:gd name="connsiteX34" fmla="*/ 1690058 w 3595135"/>
              <a:gd name="connsiteY34" fmla="*/ 800170 h 1811948"/>
              <a:gd name="connsiteX35" fmla="*/ 1518608 w 3595135"/>
              <a:gd name="connsiteY35" fmla="*/ 711270 h 1811948"/>
              <a:gd name="connsiteX36" fmla="*/ 1378908 w 3595135"/>
              <a:gd name="connsiteY36" fmla="*/ 647770 h 1811948"/>
              <a:gd name="connsiteX37" fmla="*/ 1264608 w 3595135"/>
              <a:gd name="connsiteY37" fmla="*/ 609670 h 1811948"/>
              <a:gd name="connsiteX38" fmla="*/ 1093158 w 3595135"/>
              <a:gd name="connsiteY38" fmla="*/ 527120 h 1811948"/>
              <a:gd name="connsiteX39" fmla="*/ 794708 w 3595135"/>
              <a:gd name="connsiteY39" fmla="*/ 355670 h 1811948"/>
              <a:gd name="connsiteX40" fmla="*/ 597858 w 3595135"/>
              <a:gd name="connsiteY40" fmla="*/ 260420 h 1811948"/>
              <a:gd name="connsiteX41" fmla="*/ 305758 w 3595135"/>
              <a:gd name="connsiteY41" fmla="*/ 120720 h 1811948"/>
              <a:gd name="connsiteX42" fmla="*/ 267658 w 3595135"/>
              <a:gd name="connsiteY42" fmla="*/ 114370 h 1811948"/>
              <a:gd name="connsiteX43" fmla="*/ 64458 w 3595135"/>
              <a:gd name="connsiteY43" fmla="*/ 6420 h 1811948"/>
              <a:gd name="connsiteX44" fmla="*/ 13658 w 3595135"/>
              <a:gd name="connsiteY44" fmla="*/ 25470 h 1811948"/>
              <a:gd name="connsiteX45" fmla="*/ 286708 w 3595135"/>
              <a:gd name="connsiteY45" fmla="*/ 133420 h 1811948"/>
              <a:gd name="connsiteX0" fmla="*/ 267085 w 3594562"/>
              <a:gd name="connsiteY0" fmla="*/ 125672 h 1810550"/>
              <a:gd name="connsiteX1" fmla="*/ 362335 w 3594562"/>
              <a:gd name="connsiteY1" fmla="*/ 220922 h 1810550"/>
              <a:gd name="connsiteX2" fmla="*/ 482985 w 3594562"/>
              <a:gd name="connsiteY2" fmla="*/ 284422 h 1810550"/>
              <a:gd name="connsiteX3" fmla="*/ 629035 w 3594562"/>
              <a:gd name="connsiteY3" fmla="*/ 335222 h 1810550"/>
              <a:gd name="connsiteX4" fmla="*/ 775085 w 3594562"/>
              <a:gd name="connsiteY4" fmla="*/ 430472 h 1810550"/>
              <a:gd name="connsiteX5" fmla="*/ 857635 w 3594562"/>
              <a:gd name="connsiteY5" fmla="*/ 468572 h 1810550"/>
              <a:gd name="connsiteX6" fmla="*/ 1010035 w 3594562"/>
              <a:gd name="connsiteY6" fmla="*/ 563822 h 1810550"/>
              <a:gd name="connsiteX7" fmla="*/ 1340235 w 3594562"/>
              <a:gd name="connsiteY7" fmla="*/ 678122 h 1810550"/>
              <a:gd name="connsiteX8" fmla="*/ 1473585 w 3594562"/>
              <a:gd name="connsiteY8" fmla="*/ 792422 h 1810550"/>
              <a:gd name="connsiteX9" fmla="*/ 1562485 w 3594562"/>
              <a:gd name="connsiteY9" fmla="*/ 836872 h 1810550"/>
              <a:gd name="connsiteX10" fmla="*/ 1695835 w 3594562"/>
              <a:gd name="connsiteY10" fmla="*/ 887672 h 1810550"/>
              <a:gd name="connsiteX11" fmla="*/ 1797435 w 3594562"/>
              <a:gd name="connsiteY11" fmla="*/ 938472 h 1810550"/>
              <a:gd name="connsiteX12" fmla="*/ 1930785 w 3594562"/>
              <a:gd name="connsiteY12" fmla="*/ 1008322 h 1810550"/>
              <a:gd name="connsiteX13" fmla="*/ 2032385 w 3594562"/>
              <a:gd name="connsiteY13" fmla="*/ 1059122 h 1810550"/>
              <a:gd name="connsiteX14" fmla="*/ 2153035 w 3594562"/>
              <a:gd name="connsiteY14" fmla="*/ 1109922 h 1810550"/>
              <a:gd name="connsiteX15" fmla="*/ 2305435 w 3594562"/>
              <a:gd name="connsiteY15" fmla="*/ 1205172 h 1810550"/>
              <a:gd name="connsiteX16" fmla="*/ 2438785 w 3594562"/>
              <a:gd name="connsiteY16" fmla="*/ 1236922 h 1810550"/>
              <a:gd name="connsiteX17" fmla="*/ 2673735 w 3594562"/>
              <a:gd name="connsiteY17" fmla="*/ 1376622 h 1810550"/>
              <a:gd name="connsiteX18" fmla="*/ 2845185 w 3594562"/>
              <a:gd name="connsiteY18" fmla="*/ 1452822 h 1810550"/>
              <a:gd name="connsiteX19" fmla="*/ 3048385 w 3594562"/>
              <a:gd name="connsiteY19" fmla="*/ 1541722 h 1810550"/>
              <a:gd name="connsiteX20" fmla="*/ 3302385 w 3594562"/>
              <a:gd name="connsiteY20" fmla="*/ 1681422 h 1810550"/>
              <a:gd name="connsiteX21" fmla="*/ 3562735 w 3594562"/>
              <a:gd name="connsiteY21" fmla="*/ 1808422 h 1810550"/>
              <a:gd name="connsiteX22" fmla="*/ 3588135 w 3594562"/>
              <a:gd name="connsiteY22" fmla="*/ 1757622 h 1810550"/>
              <a:gd name="connsiteX23" fmla="*/ 3543685 w 3594562"/>
              <a:gd name="connsiteY23" fmla="*/ 1713172 h 1810550"/>
              <a:gd name="connsiteX24" fmla="*/ 3448435 w 3594562"/>
              <a:gd name="connsiteY24" fmla="*/ 1649672 h 1810550"/>
              <a:gd name="connsiteX25" fmla="*/ 3302385 w 3594562"/>
              <a:gd name="connsiteY25" fmla="*/ 1567122 h 1810550"/>
              <a:gd name="connsiteX26" fmla="*/ 3156335 w 3594562"/>
              <a:gd name="connsiteY26" fmla="*/ 1490922 h 1810550"/>
              <a:gd name="connsiteX27" fmla="*/ 2915035 w 3594562"/>
              <a:gd name="connsiteY27" fmla="*/ 1370272 h 1810550"/>
              <a:gd name="connsiteX28" fmla="*/ 2718185 w 3594562"/>
              <a:gd name="connsiteY28" fmla="*/ 1313122 h 1810550"/>
              <a:gd name="connsiteX29" fmla="*/ 2464185 w 3594562"/>
              <a:gd name="connsiteY29" fmla="*/ 1160722 h 1810550"/>
              <a:gd name="connsiteX30" fmla="*/ 2299085 w 3594562"/>
              <a:gd name="connsiteY30" fmla="*/ 1097222 h 1810550"/>
              <a:gd name="connsiteX31" fmla="*/ 2197485 w 3594562"/>
              <a:gd name="connsiteY31" fmla="*/ 1027372 h 1810550"/>
              <a:gd name="connsiteX32" fmla="*/ 1994285 w 3594562"/>
              <a:gd name="connsiteY32" fmla="*/ 951172 h 1810550"/>
              <a:gd name="connsiteX33" fmla="*/ 1835535 w 3594562"/>
              <a:gd name="connsiteY33" fmla="*/ 862272 h 1810550"/>
              <a:gd name="connsiteX34" fmla="*/ 1689485 w 3594562"/>
              <a:gd name="connsiteY34" fmla="*/ 798772 h 1810550"/>
              <a:gd name="connsiteX35" fmla="*/ 1518035 w 3594562"/>
              <a:gd name="connsiteY35" fmla="*/ 709872 h 1810550"/>
              <a:gd name="connsiteX36" fmla="*/ 1378335 w 3594562"/>
              <a:gd name="connsiteY36" fmla="*/ 646372 h 1810550"/>
              <a:gd name="connsiteX37" fmla="*/ 1264035 w 3594562"/>
              <a:gd name="connsiteY37" fmla="*/ 608272 h 1810550"/>
              <a:gd name="connsiteX38" fmla="*/ 1092585 w 3594562"/>
              <a:gd name="connsiteY38" fmla="*/ 525722 h 1810550"/>
              <a:gd name="connsiteX39" fmla="*/ 794135 w 3594562"/>
              <a:gd name="connsiteY39" fmla="*/ 354272 h 1810550"/>
              <a:gd name="connsiteX40" fmla="*/ 597285 w 3594562"/>
              <a:gd name="connsiteY40" fmla="*/ 259022 h 1810550"/>
              <a:gd name="connsiteX41" fmla="*/ 305185 w 3594562"/>
              <a:gd name="connsiteY41" fmla="*/ 119322 h 1810550"/>
              <a:gd name="connsiteX42" fmla="*/ 243272 w 3594562"/>
              <a:gd name="connsiteY42" fmla="*/ 93922 h 1810550"/>
              <a:gd name="connsiteX43" fmla="*/ 63885 w 3594562"/>
              <a:gd name="connsiteY43" fmla="*/ 5022 h 1810550"/>
              <a:gd name="connsiteX44" fmla="*/ 13085 w 3594562"/>
              <a:gd name="connsiteY44" fmla="*/ 24072 h 1810550"/>
              <a:gd name="connsiteX45" fmla="*/ 286135 w 3594562"/>
              <a:gd name="connsiteY45" fmla="*/ 132022 h 1810550"/>
              <a:gd name="connsiteX0" fmla="*/ 117066 w 3594562"/>
              <a:gd name="connsiteY0" fmla="*/ 101860 h 1810550"/>
              <a:gd name="connsiteX1" fmla="*/ 362335 w 3594562"/>
              <a:gd name="connsiteY1" fmla="*/ 220922 h 1810550"/>
              <a:gd name="connsiteX2" fmla="*/ 482985 w 3594562"/>
              <a:gd name="connsiteY2" fmla="*/ 284422 h 1810550"/>
              <a:gd name="connsiteX3" fmla="*/ 629035 w 3594562"/>
              <a:gd name="connsiteY3" fmla="*/ 335222 h 1810550"/>
              <a:gd name="connsiteX4" fmla="*/ 775085 w 3594562"/>
              <a:gd name="connsiteY4" fmla="*/ 430472 h 1810550"/>
              <a:gd name="connsiteX5" fmla="*/ 857635 w 3594562"/>
              <a:gd name="connsiteY5" fmla="*/ 468572 h 1810550"/>
              <a:gd name="connsiteX6" fmla="*/ 1010035 w 3594562"/>
              <a:gd name="connsiteY6" fmla="*/ 563822 h 1810550"/>
              <a:gd name="connsiteX7" fmla="*/ 1340235 w 3594562"/>
              <a:gd name="connsiteY7" fmla="*/ 678122 h 1810550"/>
              <a:gd name="connsiteX8" fmla="*/ 1473585 w 3594562"/>
              <a:gd name="connsiteY8" fmla="*/ 792422 h 1810550"/>
              <a:gd name="connsiteX9" fmla="*/ 1562485 w 3594562"/>
              <a:gd name="connsiteY9" fmla="*/ 836872 h 1810550"/>
              <a:gd name="connsiteX10" fmla="*/ 1695835 w 3594562"/>
              <a:gd name="connsiteY10" fmla="*/ 887672 h 1810550"/>
              <a:gd name="connsiteX11" fmla="*/ 1797435 w 3594562"/>
              <a:gd name="connsiteY11" fmla="*/ 938472 h 1810550"/>
              <a:gd name="connsiteX12" fmla="*/ 1930785 w 3594562"/>
              <a:gd name="connsiteY12" fmla="*/ 1008322 h 1810550"/>
              <a:gd name="connsiteX13" fmla="*/ 2032385 w 3594562"/>
              <a:gd name="connsiteY13" fmla="*/ 1059122 h 1810550"/>
              <a:gd name="connsiteX14" fmla="*/ 2153035 w 3594562"/>
              <a:gd name="connsiteY14" fmla="*/ 1109922 h 1810550"/>
              <a:gd name="connsiteX15" fmla="*/ 2305435 w 3594562"/>
              <a:gd name="connsiteY15" fmla="*/ 1205172 h 1810550"/>
              <a:gd name="connsiteX16" fmla="*/ 2438785 w 3594562"/>
              <a:gd name="connsiteY16" fmla="*/ 1236922 h 1810550"/>
              <a:gd name="connsiteX17" fmla="*/ 2673735 w 3594562"/>
              <a:gd name="connsiteY17" fmla="*/ 1376622 h 1810550"/>
              <a:gd name="connsiteX18" fmla="*/ 2845185 w 3594562"/>
              <a:gd name="connsiteY18" fmla="*/ 1452822 h 1810550"/>
              <a:gd name="connsiteX19" fmla="*/ 3048385 w 3594562"/>
              <a:gd name="connsiteY19" fmla="*/ 1541722 h 1810550"/>
              <a:gd name="connsiteX20" fmla="*/ 3302385 w 3594562"/>
              <a:gd name="connsiteY20" fmla="*/ 1681422 h 1810550"/>
              <a:gd name="connsiteX21" fmla="*/ 3562735 w 3594562"/>
              <a:gd name="connsiteY21" fmla="*/ 1808422 h 1810550"/>
              <a:gd name="connsiteX22" fmla="*/ 3588135 w 3594562"/>
              <a:gd name="connsiteY22" fmla="*/ 1757622 h 1810550"/>
              <a:gd name="connsiteX23" fmla="*/ 3543685 w 3594562"/>
              <a:gd name="connsiteY23" fmla="*/ 1713172 h 1810550"/>
              <a:gd name="connsiteX24" fmla="*/ 3448435 w 3594562"/>
              <a:gd name="connsiteY24" fmla="*/ 1649672 h 1810550"/>
              <a:gd name="connsiteX25" fmla="*/ 3302385 w 3594562"/>
              <a:gd name="connsiteY25" fmla="*/ 1567122 h 1810550"/>
              <a:gd name="connsiteX26" fmla="*/ 3156335 w 3594562"/>
              <a:gd name="connsiteY26" fmla="*/ 1490922 h 1810550"/>
              <a:gd name="connsiteX27" fmla="*/ 2915035 w 3594562"/>
              <a:gd name="connsiteY27" fmla="*/ 1370272 h 1810550"/>
              <a:gd name="connsiteX28" fmla="*/ 2718185 w 3594562"/>
              <a:gd name="connsiteY28" fmla="*/ 1313122 h 1810550"/>
              <a:gd name="connsiteX29" fmla="*/ 2464185 w 3594562"/>
              <a:gd name="connsiteY29" fmla="*/ 1160722 h 1810550"/>
              <a:gd name="connsiteX30" fmla="*/ 2299085 w 3594562"/>
              <a:gd name="connsiteY30" fmla="*/ 1097222 h 1810550"/>
              <a:gd name="connsiteX31" fmla="*/ 2197485 w 3594562"/>
              <a:gd name="connsiteY31" fmla="*/ 1027372 h 1810550"/>
              <a:gd name="connsiteX32" fmla="*/ 1994285 w 3594562"/>
              <a:gd name="connsiteY32" fmla="*/ 951172 h 1810550"/>
              <a:gd name="connsiteX33" fmla="*/ 1835535 w 3594562"/>
              <a:gd name="connsiteY33" fmla="*/ 862272 h 1810550"/>
              <a:gd name="connsiteX34" fmla="*/ 1689485 w 3594562"/>
              <a:gd name="connsiteY34" fmla="*/ 798772 h 1810550"/>
              <a:gd name="connsiteX35" fmla="*/ 1518035 w 3594562"/>
              <a:gd name="connsiteY35" fmla="*/ 709872 h 1810550"/>
              <a:gd name="connsiteX36" fmla="*/ 1378335 w 3594562"/>
              <a:gd name="connsiteY36" fmla="*/ 646372 h 1810550"/>
              <a:gd name="connsiteX37" fmla="*/ 1264035 w 3594562"/>
              <a:gd name="connsiteY37" fmla="*/ 608272 h 1810550"/>
              <a:gd name="connsiteX38" fmla="*/ 1092585 w 3594562"/>
              <a:gd name="connsiteY38" fmla="*/ 525722 h 1810550"/>
              <a:gd name="connsiteX39" fmla="*/ 794135 w 3594562"/>
              <a:gd name="connsiteY39" fmla="*/ 354272 h 1810550"/>
              <a:gd name="connsiteX40" fmla="*/ 597285 w 3594562"/>
              <a:gd name="connsiteY40" fmla="*/ 259022 h 1810550"/>
              <a:gd name="connsiteX41" fmla="*/ 305185 w 3594562"/>
              <a:gd name="connsiteY41" fmla="*/ 119322 h 1810550"/>
              <a:gd name="connsiteX42" fmla="*/ 243272 w 3594562"/>
              <a:gd name="connsiteY42" fmla="*/ 93922 h 1810550"/>
              <a:gd name="connsiteX43" fmla="*/ 63885 w 3594562"/>
              <a:gd name="connsiteY43" fmla="*/ 5022 h 1810550"/>
              <a:gd name="connsiteX44" fmla="*/ 13085 w 3594562"/>
              <a:gd name="connsiteY44" fmla="*/ 24072 h 1810550"/>
              <a:gd name="connsiteX45" fmla="*/ 286135 w 3594562"/>
              <a:gd name="connsiteY45" fmla="*/ 132022 h 1810550"/>
              <a:gd name="connsiteX0" fmla="*/ 105850 w 3583346"/>
              <a:gd name="connsiteY0" fmla="*/ 101081 h 1809771"/>
              <a:gd name="connsiteX1" fmla="*/ 351119 w 3583346"/>
              <a:gd name="connsiteY1" fmla="*/ 220143 h 1809771"/>
              <a:gd name="connsiteX2" fmla="*/ 471769 w 3583346"/>
              <a:gd name="connsiteY2" fmla="*/ 283643 h 1809771"/>
              <a:gd name="connsiteX3" fmla="*/ 617819 w 3583346"/>
              <a:gd name="connsiteY3" fmla="*/ 334443 h 1809771"/>
              <a:gd name="connsiteX4" fmla="*/ 763869 w 3583346"/>
              <a:gd name="connsiteY4" fmla="*/ 429693 h 1809771"/>
              <a:gd name="connsiteX5" fmla="*/ 846419 w 3583346"/>
              <a:gd name="connsiteY5" fmla="*/ 467793 h 1809771"/>
              <a:gd name="connsiteX6" fmla="*/ 998819 w 3583346"/>
              <a:gd name="connsiteY6" fmla="*/ 563043 h 1809771"/>
              <a:gd name="connsiteX7" fmla="*/ 1329019 w 3583346"/>
              <a:gd name="connsiteY7" fmla="*/ 677343 h 1809771"/>
              <a:gd name="connsiteX8" fmla="*/ 1462369 w 3583346"/>
              <a:gd name="connsiteY8" fmla="*/ 791643 h 1809771"/>
              <a:gd name="connsiteX9" fmla="*/ 1551269 w 3583346"/>
              <a:gd name="connsiteY9" fmla="*/ 836093 h 1809771"/>
              <a:gd name="connsiteX10" fmla="*/ 1684619 w 3583346"/>
              <a:gd name="connsiteY10" fmla="*/ 886893 h 1809771"/>
              <a:gd name="connsiteX11" fmla="*/ 1786219 w 3583346"/>
              <a:gd name="connsiteY11" fmla="*/ 937693 h 1809771"/>
              <a:gd name="connsiteX12" fmla="*/ 1919569 w 3583346"/>
              <a:gd name="connsiteY12" fmla="*/ 1007543 h 1809771"/>
              <a:gd name="connsiteX13" fmla="*/ 2021169 w 3583346"/>
              <a:gd name="connsiteY13" fmla="*/ 1058343 h 1809771"/>
              <a:gd name="connsiteX14" fmla="*/ 2141819 w 3583346"/>
              <a:gd name="connsiteY14" fmla="*/ 1109143 h 1809771"/>
              <a:gd name="connsiteX15" fmla="*/ 2294219 w 3583346"/>
              <a:gd name="connsiteY15" fmla="*/ 1204393 h 1809771"/>
              <a:gd name="connsiteX16" fmla="*/ 2427569 w 3583346"/>
              <a:gd name="connsiteY16" fmla="*/ 1236143 h 1809771"/>
              <a:gd name="connsiteX17" fmla="*/ 2662519 w 3583346"/>
              <a:gd name="connsiteY17" fmla="*/ 1375843 h 1809771"/>
              <a:gd name="connsiteX18" fmla="*/ 2833969 w 3583346"/>
              <a:gd name="connsiteY18" fmla="*/ 1452043 h 1809771"/>
              <a:gd name="connsiteX19" fmla="*/ 3037169 w 3583346"/>
              <a:gd name="connsiteY19" fmla="*/ 1540943 h 1809771"/>
              <a:gd name="connsiteX20" fmla="*/ 3291169 w 3583346"/>
              <a:gd name="connsiteY20" fmla="*/ 1680643 h 1809771"/>
              <a:gd name="connsiteX21" fmla="*/ 3551519 w 3583346"/>
              <a:gd name="connsiteY21" fmla="*/ 1807643 h 1809771"/>
              <a:gd name="connsiteX22" fmla="*/ 3576919 w 3583346"/>
              <a:gd name="connsiteY22" fmla="*/ 1756843 h 1809771"/>
              <a:gd name="connsiteX23" fmla="*/ 3532469 w 3583346"/>
              <a:gd name="connsiteY23" fmla="*/ 1712393 h 1809771"/>
              <a:gd name="connsiteX24" fmla="*/ 3437219 w 3583346"/>
              <a:gd name="connsiteY24" fmla="*/ 1648893 h 1809771"/>
              <a:gd name="connsiteX25" fmla="*/ 3291169 w 3583346"/>
              <a:gd name="connsiteY25" fmla="*/ 1566343 h 1809771"/>
              <a:gd name="connsiteX26" fmla="*/ 3145119 w 3583346"/>
              <a:gd name="connsiteY26" fmla="*/ 1490143 h 1809771"/>
              <a:gd name="connsiteX27" fmla="*/ 2903819 w 3583346"/>
              <a:gd name="connsiteY27" fmla="*/ 1369493 h 1809771"/>
              <a:gd name="connsiteX28" fmla="*/ 2706969 w 3583346"/>
              <a:gd name="connsiteY28" fmla="*/ 1312343 h 1809771"/>
              <a:gd name="connsiteX29" fmla="*/ 2452969 w 3583346"/>
              <a:gd name="connsiteY29" fmla="*/ 1159943 h 1809771"/>
              <a:gd name="connsiteX30" fmla="*/ 2287869 w 3583346"/>
              <a:gd name="connsiteY30" fmla="*/ 1096443 h 1809771"/>
              <a:gd name="connsiteX31" fmla="*/ 2186269 w 3583346"/>
              <a:gd name="connsiteY31" fmla="*/ 1026593 h 1809771"/>
              <a:gd name="connsiteX32" fmla="*/ 1983069 w 3583346"/>
              <a:gd name="connsiteY32" fmla="*/ 950393 h 1809771"/>
              <a:gd name="connsiteX33" fmla="*/ 1824319 w 3583346"/>
              <a:gd name="connsiteY33" fmla="*/ 861493 h 1809771"/>
              <a:gd name="connsiteX34" fmla="*/ 1678269 w 3583346"/>
              <a:gd name="connsiteY34" fmla="*/ 797993 h 1809771"/>
              <a:gd name="connsiteX35" fmla="*/ 1506819 w 3583346"/>
              <a:gd name="connsiteY35" fmla="*/ 709093 h 1809771"/>
              <a:gd name="connsiteX36" fmla="*/ 1367119 w 3583346"/>
              <a:gd name="connsiteY36" fmla="*/ 645593 h 1809771"/>
              <a:gd name="connsiteX37" fmla="*/ 1252819 w 3583346"/>
              <a:gd name="connsiteY37" fmla="*/ 607493 h 1809771"/>
              <a:gd name="connsiteX38" fmla="*/ 1081369 w 3583346"/>
              <a:gd name="connsiteY38" fmla="*/ 524943 h 1809771"/>
              <a:gd name="connsiteX39" fmla="*/ 782919 w 3583346"/>
              <a:gd name="connsiteY39" fmla="*/ 353493 h 1809771"/>
              <a:gd name="connsiteX40" fmla="*/ 586069 w 3583346"/>
              <a:gd name="connsiteY40" fmla="*/ 258243 h 1809771"/>
              <a:gd name="connsiteX41" fmla="*/ 293969 w 3583346"/>
              <a:gd name="connsiteY41" fmla="*/ 118543 h 1809771"/>
              <a:gd name="connsiteX42" fmla="*/ 232056 w 3583346"/>
              <a:gd name="connsiteY42" fmla="*/ 93143 h 1809771"/>
              <a:gd name="connsiteX43" fmla="*/ 52669 w 3583346"/>
              <a:gd name="connsiteY43" fmla="*/ 4243 h 1809771"/>
              <a:gd name="connsiteX44" fmla="*/ 1869 w 3583346"/>
              <a:gd name="connsiteY44" fmla="*/ 23293 h 1809771"/>
              <a:gd name="connsiteX45" fmla="*/ 103469 w 3583346"/>
              <a:gd name="connsiteY45" fmla="*/ 102668 h 1809771"/>
              <a:gd name="connsiteX0" fmla="*/ 180772 w 3658268"/>
              <a:gd name="connsiteY0" fmla="*/ 97541 h 1806231"/>
              <a:gd name="connsiteX1" fmla="*/ 426041 w 3658268"/>
              <a:gd name="connsiteY1" fmla="*/ 216603 h 1806231"/>
              <a:gd name="connsiteX2" fmla="*/ 546691 w 3658268"/>
              <a:gd name="connsiteY2" fmla="*/ 280103 h 1806231"/>
              <a:gd name="connsiteX3" fmla="*/ 692741 w 3658268"/>
              <a:gd name="connsiteY3" fmla="*/ 330903 h 1806231"/>
              <a:gd name="connsiteX4" fmla="*/ 838791 w 3658268"/>
              <a:gd name="connsiteY4" fmla="*/ 426153 h 1806231"/>
              <a:gd name="connsiteX5" fmla="*/ 921341 w 3658268"/>
              <a:gd name="connsiteY5" fmla="*/ 464253 h 1806231"/>
              <a:gd name="connsiteX6" fmla="*/ 1073741 w 3658268"/>
              <a:gd name="connsiteY6" fmla="*/ 559503 h 1806231"/>
              <a:gd name="connsiteX7" fmla="*/ 1403941 w 3658268"/>
              <a:gd name="connsiteY7" fmla="*/ 673803 h 1806231"/>
              <a:gd name="connsiteX8" fmla="*/ 1537291 w 3658268"/>
              <a:gd name="connsiteY8" fmla="*/ 788103 h 1806231"/>
              <a:gd name="connsiteX9" fmla="*/ 1626191 w 3658268"/>
              <a:gd name="connsiteY9" fmla="*/ 832553 h 1806231"/>
              <a:gd name="connsiteX10" fmla="*/ 1759541 w 3658268"/>
              <a:gd name="connsiteY10" fmla="*/ 883353 h 1806231"/>
              <a:gd name="connsiteX11" fmla="*/ 1861141 w 3658268"/>
              <a:gd name="connsiteY11" fmla="*/ 934153 h 1806231"/>
              <a:gd name="connsiteX12" fmla="*/ 1994491 w 3658268"/>
              <a:gd name="connsiteY12" fmla="*/ 1004003 h 1806231"/>
              <a:gd name="connsiteX13" fmla="*/ 2096091 w 3658268"/>
              <a:gd name="connsiteY13" fmla="*/ 1054803 h 1806231"/>
              <a:gd name="connsiteX14" fmla="*/ 2216741 w 3658268"/>
              <a:gd name="connsiteY14" fmla="*/ 1105603 h 1806231"/>
              <a:gd name="connsiteX15" fmla="*/ 2369141 w 3658268"/>
              <a:gd name="connsiteY15" fmla="*/ 1200853 h 1806231"/>
              <a:gd name="connsiteX16" fmla="*/ 2502491 w 3658268"/>
              <a:gd name="connsiteY16" fmla="*/ 1232603 h 1806231"/>
              <a:gd name="connsiteX17" fmla="*/ 2737441 w 3658268"/>
              <a:gd name="connsiteY17" fmla="*/ 1372303 h 1806231"/>
              <a:gd name="connsiteX18" fmla="*/ 2908891 w 3658268"/>
              <a:gd name="connsiteY18" fmla="*/ 1448503 h 1806231"/>
              <a:gd name="connsiteX19" fmla="*/ 3112091 w 3658268"/>
              <a:gd name="connsiteY19" fmla="*/ 1537403 h 1806231"/>
              <a:gd name="connsiteX20" fmla="*/ 3366091 w 3658268"/>
              <a:gd name="connsiteY20" fmla="*/ 1677103 h 1806231"/>
              <a:gd name="connsiteX21" fmla="*/ 3626441 w 3658268"/>
              <a:gd name="connsiteY21" fmla="*/ 1804103 h 1806231"/>
              <a:gd name="connsiteX22" fmla="*/ 3651841 w 3658268"/>
              <a:gd name="connsiteY22" fmla="*/ 1753303 h 1806231"/>
              <a:gd name="connsiteX23" fmla="*/ 3607391 w 3658268"/>
              <a:gd name="connsiteY23" fmla="*/ 1708853 h 1806231"/>
              <a:gd name="connsiteX24" fmla="*/ 3512141 w 3658268"/>
              <a:gd name="connsiteY24" fmla="*/ 1645353 h 1806231"/>
              <a:gd name="connsiteX25" fmla="*/ 3366091 w 3658268"/>
              <a:gd name="connsiteY25" fmla="*/ 1562803 h 1806231"/>
              <a:gd name="connsiteX26" fmla="*/ 3220041 w 3658268"/>
              <a:gd name="connsiteY26" fmla="*/ 1486603 h 1806231"/>
              <a:gd name="connsiteX27" fmla="*/ 2978741 w 3658268"/>
              <a:gd name="connsiteY27" fmla="*/ 1365953 h 1806231"/>
              <a:gd name="connsiteX28" fmla="*/ 2781891 w 3658268"/>
              <a:gd name="connsiteY28" fmla="*/ 1308803 h 1806231"/>
              <a:gd name="connsiteX29" fmla="*/ 2527891 w 3658268"/>
              <a:gd name="connsiteY29" fmla="*/ 1156403 h 1806231"/>
              <a:gd name="connsiteX30" fmla="*/ 2362791 w 3658268"/>
              <a:gd name="connsiteY30" fmla="*/ 1092903 h 1806231"/>
              <a:gd name="connsiteX31" fmla="*/ 2261191 w 3658268"/>
              <a:gd name="connsiteY31" fmla="*/ 1023053 h 1806231"/>
              <a:gd name="connsiteX32" fmla="*/ 2057991 w 3658268"/>
              <a:gd name="connsiteY32" fmla="*/ 946853 h 1806231"/>
              <a:gd name="connsiteX33" fmla="*/ 1899241 w 3658268"/>
              <a:gd name="connsiteY33" fmla="*/ 857953 h 1806231"/>
              <a:gd name="connsiteX34" fmla="*/ 1753191 w 3658268"/>
              <a:gd name="connsiteY34" fmla="*/ 794453 h 1806231"/>
              <a:gd name="connsiteX35" fmla="*/ 1581741 w 3658268"/>
              <a:gd name="connsiteY35" fmla="*/ 705553 h 1806231"/>
              <a:gd name="connsiteX36" fmla="*/ 1442041 w 3658268"/>
              <a:gd name="connsiteY36" fmla="*/ 642053 h 1806231"/>
              <a:gd name="connsiteX37" fmla="*/ 1327741 w 3658268"/>
              <a:gd name="connsiteY37" fmla="*/ 603953 h 1806231"/>
              <a:gd name="connsiteX38" fmla="*/ 1156291 w 3658268"/>
              <a:gd name="connsiteY38" fmla="*/ 521403 h 1806231"/>
              <a:gd name="connsiteX39" fmla="*/ 857841 w 3658268"/>
              <a:gd name="connsiteY39" fmla="*/ 349953 h 1806231"/>
              <a:gd name="connsiteX40" fmla="*/ 660991 w 3658268"/>
              <a:gd name="connsiteY40" fmla="*/ 254703 h 1806231"/>
              <a:gd name="connsiteX41" fmla="*/ 368891 w 3658268"/>
              <a:gd name="connsiteY41" fmla="*/ 115003 h 1806231"/>
              <a:gd name="connsiteX42" fmla="*/ 306978 w 3658268"/>
              <a:gd name="connsiteY42" fmla="*/ 89603 h 1806231"/>
              <a:gd name="connsiteX43" fmla="*/ 127591 w 3658268"/>
              <a:gd name="connsiteY43" fmla="*/ 703 h 1806231"/>
              <a:gd name="connsiteX44" fmla="*/ 591 w 3658268"/>
              <a:gd name="connsiteY44" fmla="*/ 50709 h 1806231"/>
              <a:gd name="connsiteX45" fmla="*/ 178391 w 3658268"/>
              <a:gd name="connsiteY45" fmla="*/ 99128 h 1806231"/>
              <a:gd name="connsiteX0" fmla="*/ 181666 w 3659162"/>
              <a:gd name="connsiteY0" fmla="*/ 97429 h 1806119"/>
              <a:gd name="connsiteX1" fmla="*/ 426935 w 3659162"/>
              <a:gd name="connsiteY1" fmla="*/ 216491 h 1806119"/>
              <a:gd name="connsiteX2" fmla="*/ 547585 w 3659162"/>
              <a:gd name="connsiteY2" fmla="*/ 279991 h 1806119"/>
              <a:gd name="connsiteX3" fmla="*/ 693635 w 3659162"/>
              <a:gd name="connsiteY3" fmla="*/ 330791 h 1806119"/>
              <a:gd name="connsiteX4" fmla="*/ 839685 w 3659162"/>
              <a:gd name="connsiteY4" fmla="*/ 426041 h 1806119"/>
              <a:gd name="connsiteX5" fmla="*/ 922235 w 3659162"/>
              <a:gd name="connsiteY5" fmla="*/ 464141 h 1806119"/>
              <a:gd name="connsiteX6" fmla="*/ 1074635 w 3659162"/>
              <a:gd name="connsiteY6" fmla="*/ 559391 h 1806119"/>
              <a:gd name="connsiteX7" fmla="*/ 1404835 w 3659162"/>
              <a:gd name="connsiteY7" fmla="*/ 673691 h 1806119"/>
              <a:gd name="connsiteX8" fmla="*/ 1538185 w 3659162"/>
              <a:gd name="connsiteY8" fmla="*/ 787991 h 1806119"/>
              <a:gd name="connsiteX9" fmla="*/ 1627085 w 3659162"/>
              <a:gd name="connsiteY9" fmla="*/ 832441 h 1806119"/>
              <a:gd name="connsiteX10" fmla="*/ 1760435 w 3659162"/>
              <a:gd name="connsiteY10" fmla="*/ 883241 h 1806119"/>
              <a:gd name="connsiteX11" fmla="*/ 1862035 w 3659162"/>
              <a:gd name="connsiteY11" fmla="*/ 934041 h 1806119"/>
              <a:gd name="connsiteX12" fmla="*/ 1995385 w 3659162"/>
              <a:gd name="connsiteY12" fmla="*/ 1003891 h 1806119"/>
              <a:gd name="connsiteX13" fmla="*/ 2096985 w 3659162"/>
              <a:gd name="connsiteY13" fmla="*/ 1054691 h 1806119"/>
              <a:gd name="connsiteX14" fmla="*/ 2217635 w 3659162"/>
              <a:gd name="connsiteY14" fmla="*/ 1105491 h 1806119"/>
              <a:gd name="connsiteX15" fmla="*/ 2370035 w 3659162"/>
              <a:gd name="connsiteY15" fmla="*/ 1200741 h 1806119"/>
              <a:gd name="connsiteX16" fmla="*/ 2503385 w 3659162"/>
              <a:gd name="connsiteY16" fmla="*/ 1232491 h 1806119"/>
              <a:gd name="connsiteX17" fmla="*/ 2738335 w 3659162"/>
              <a:gd name="connsiteY17" fmla="*/ 1372191 h 1806119"/>
              <a:gd name="connsiteX18" fmla="*/ 2909785 w 3659162"/>
              <a:gd name="connsiteY18" fmla="*/ 1448391 h 1806119"/>
              <a:gd name="connsiteX19" fmla="*/ 3112985 w 3659162"/>
              <a:gd name="connsiteY19" fmla="*/ 1537291 h 1806119"/>
              <a:gd name="connsiteX20" fmla="*/ 3366985 w 3659162"/>
              <a:gd name="connsiteY20" fmla="*/ 1676991 h 1806119"/>
              <a:gd name="connsiteX21" fmla="*/ 3627335 w 3659162"/>
              <a:gd name="connsiteY21" fmla="*/ 1803991 h 1806119"/>
              <a:gd name="connsiteX22" fmla="*/ 3652735 w 3659162"/>
              <a:gd name="connsiteY22" fmla="*/ 1753191 h 1806119"/>
              <a:gd name="connsiteX23" fmla="*/ 3608285 w 3659162"/>
              <a:gd name="connsiteY23" fmla="*/ 1708741 h 1806119"/>
              <a:gd name="connsiteX24" fmla="*/ 3513035 w 3659162"/>
              <a:gd name="connsiteY24" fmla="*/ 1645241 h 1806119"/>
              <a:gd name="connsiteX25" fmla="*/ 3366985 w 3659162"/>
              <a:gd name="connsiteY25" fmla="*/ 1562691 h 1806119"/>
              <a:gd name="connsiteX26" fmla="*/ 3220935 w 3659162"/>
              <a:gd name="connsiteY26" fmla="*/ 1486491 h 1806119"/>
              <a:gd name="connsiteX27" fmla="*/ 2979635 w 3659162"/>
              <a:gd name="connsiteY27" fmla="*/ 1365841 h 1806119"/>
              <a:gd name="connsiteX28" fmla="*/ 2782785 w 3659162"/>
              <a:gd name="connsiteY28" fmla="*/ 1308691 h 1806119"/>
              <a:gd name="connsiteX29" fmla="*/ 2528785 w 3659162"/>
              <a:gd name="connsiteY29" fmla="*/ 1156291 h 1806119"/>
              <a:gd name="connsiteX30" fmla="*/ 2363685 w 3659162"/>
              <a:gd name="connsiteY30" fmla="*/ 1092791 h 1806119"/>
              <a:gd name="connsiteX31" fmla="*/ 2262085 w 3659162"/>
              <a:gd name="connsiteY31" fmla="*/ 1022941 h 1806119"/>
              <a:gd name="connsiteX32" fmla="*/ 2058885 w 3659162"/>
              <a:gd name="connsiteY32" fmla="*/ 946741 h 1806119"/>
              <a:gd name="connsiteX33" fmla="*/ 1900135 w 3659162"/>
              <a:gd name="connsiteY33" fmla="*/ 857841 h 1806119"/>
              <a:gd name="connsiteX34" fmla="*/ 1754085 w 3659162"/>
              <a:gd name="connsiteY34" fmla="*/ 794341 h 1806119"/>
              <a:gd name="connsiteX35" fmla="*/ 1582635 w 3659162"/>
              <a:gd name="connsiteY35" fmla="*/ 705441 h 1806119"/>
              <a:gd name="connsiteX36" fmla="*/ 1442935 w 3659162"/>
              <a:gd name="connsiteY36" fmla="*/ 641941 h 1806119"/>
              <a:gd name="connsiteX37" fmla="*/ 1328635 w 3659162"/>
              <a:gd name="connsiteY37" fmla="*/ 603841 h 1806119"/>
              <a:gd name="connsiteX38" fmla="*/ 1157185 w 3659162"/>
              <a:gd name="connsiteY38" fmla="*/ 521291 h 1806119"/>
              <a:gd name="connsiteX39" fmla="*/ 858735 w 3659162"/>
              <a:gd name="connsiteY39" fmla="*/ 349841 h 1806119"/>
              <a:gd name="connsiteX40" fmla="*/ 661885 w 3659162"/>
              <a:gd name="connsiteY40" fmla="*/ 254591 h 1806119"/>
              <a:gd name="connsiteX41" fmla="*/ 369785 w 3659162"/>
              <a:gd name="connsiteY41" fmla="*/ 114891 h 1806119"/>
              <a:gd name="connsiteX42" fmla="*/ 307872 w 3659162"/>
              <a:gd name="connsiteY42" fmla="*/ 89491 h 1806119"/>
              <a:gd name="connsiteX43" fmla="*/ 128485 w 3659162"/>
              <a:gd name="connsiteY43" fmla="*/ 591 h 1806119"/>
              <a:gd name="connsiteX44" fmla="*/ 1485 w 3659162"/>
              <a:gd name="connsiteY44" fmla="*/ 50597 h 1806119"/>
              <a:gd name="connsiteX45" fmla="*/ 66572 w 3659162"/>
              <a:gd name="connsiteY45" fmla="*/ 46629 h 1806119"/>
              <a:gd name="connsiteX46" fmla="*/ 179285 w 3659162"/>
              <a:gd name="connsiteY46" fmla="*/ 99016 h 1806119"/>
              <a:gd name="connsiteX0" fmla="*/ 181666 w 3659162"/>
              <a:gd name="connsiteY0" fmla="*/ 130865 h 1839555"/>
              <a:gd name="connsiteX1" fmla="*/ 426935 w 3659162"/>
              <a:gd name="connsiteY1" fmla="*/ 249927 h 1839555"/>
              <a:gd name="connsiteX2" fmla="*/ 547585 w 3659162"/>
              <a:gd name="connsiteY2" fmla="*/ 313427 h 1839555"/>
              <a:gd name="connsiteX3" fmla="*/ 693635 w 3659162"/>
              <a:gd name="connsiteY3" fmla="*/ 364227 h 1839555"/>
              <a:gd name="connsiteX4" fmla="*/ 839685 w 3659162"/>
              <a:gd name="connsiteY4" fmla="*/ 459477 h 1839555"/>
              <a:gd name="connsiteX5" fmla="*/ 922235 w 3659162"/>
              <a:gd name="connsiteY5" fmla="*/ 497577 h 1839555"/>
              <a:gd name="connsiteX6" fmla="*/ 1074635 w 3659162"/>
              <a:gd name="connsiteY6" fmla="*/ 592827 h 1839555"/>
              <a:gd name="connsiteX7" fmla="*/ 1404835 w 3659162"/>
              <a:gd name="connsiteY7" fmla="*/ 707127 h 1839555"/>
              <a:gd name="connsiteX8" fmla="*/ 1538185 w 3659162"/>
              <a:gd name="connsiteY8" fmla="*/ 821427 h 1839555"/>
              <a:gd name="connsiteX9" fmla="*/ 1627085 w 3659162"/>
              <a:gd name="connsiteY9" fmla="*/ 865877 h 1839555"/>
              <a:gd name="connsiteX10" fmla="*/ 1760435 w 3659162"/>
              <a:gd name="connsiteY10" fmla="*/ 916677 h 1839555"/>
              <a:gd name="connsiteX11" fmla="*/ 1862035 w 3659162"/>
              <a:gd name="connsiteY11" fmla="*/ 967477 h 1839555"/>
              <a:gd name="connsiteX12" fmla="*/ 1995385 w 3659162"/>
              <a:gd name="connsiteY12" fmla="*/ 1037327 h 1839555"/>
              <a:gd name="connsiteX13" fmla="*/ 2096985 w 3659162"/>
              <a:gd name="connsiteY13" fmla="*/ 1088127 h 1839555"/>
              <a:gd name="connsiteX14" fmla="*/ 2217635 w 3659162"/>
              <a:gd name="connsiteY14" fmla="*/ 1138927 h 1839555"/>
              <a:gd name="connsiteX15" fmla="*/ 2370035 w 3659162"/>
              <a:gd name="connsiteY15" fmla="*/ 1234177 h 1839555"/>
              <a:gd name="connsiteX16" fmla="*/ 2503385 w 3659162"/>
              <a:gd name="connsiteY16" fmla="*/ 1265927 h 1839555"/>
              <a:gd name="connsiteX17" fmla="*/ 2738335 w 3659162"/>
              <a:gd name="connsiteY17" fmla="*/ 1405627 h 1839555"/>
              <a:gd name="connsiteX18" fmla="*/ 2909785 w 3659162"/>
              <a:gd name="connsiteY18" fmla="*/ 1481827 h 1839555"/>
              <a:gd name="connsiteX19" fmla="*/ 3112985 w 3659162"/>
              <a:gd name="connsiteY19" fmla="*/ 1570727 h 1839555"/>
              <a:gd name="connsiteX20" fmla="*/ 3366985 w 3659162"/>
              <a:gd name="connsiteY20" fmla="*/ 1710427 h 1839555"/>
              <a:gd name="connsiteX21" fmla="*/ 3627335 w 3659162"/>
              <a:gd name="connsiteY21" fmla="*/ 1837427 h 1839555"/>
              <a:gd name="connsiteX22" fmla="*/ 3652735 w 3659162"/>
              <a:gd name="connsiteY22" fmla="*/ 1786627 h 1839555"/>
              <a:gd name="connsiteX23" fmla="*/ 3608285 w 3659162"/>
              <a:gd name="connsiteY23" fmla="*/ 1742177 h 1839555"/>
              <a:gd name="connsiteX24" fmla="*/ 3513035 w 3659162"/>
              <a:gd name="connsiteY24" fmla="*/ 1678677 h 1839555"/>
              <a:gd name="connsiteX25" fmla="*/ 3366985 w 3659162"/>
              <a:gd name="connsiteY25" fmla="*/ 1596127 h 1839555"/>
              <a:gd name="connsiteX26" fmla="*/ 3220935 w 3659162"/>
              <a:gd name="connsiteY26" fmla="*/ 1519927 h 1839555"/>
              <a:gd name="connsiteX27" fmla="*/ 2979635 w 3659162"/>
              <a:gd name="connsiteY27" fmla="*/ 1399277 h 1839555"/>
              <a:gd name="connsiteX28" fmla="*/ 2782785 w 3659162"/>
              <a:gd name="connsiteY28" fmla="*/ 1342127 h 1839555"/>
              <a:gd name="connsiteX29" fmla="*/ 2528785 w 3659162"/>
              <a:gd name="connsiteY29" fmla="*/ 1189727 h 1839555"/>
              <a:gd name="connsiteX30" fmla="*/ 2363685 w 3659162"/>
              <a:gd name="connsiteY30" fmla="*/ 1126227 h 1839555"/>
              <a:gd name="connsiteX31" fmla="*/ 2262085 w 3659162"/>
              <a:gd name="connsiteY31" fmla="*/ 1056377 h 1839555"/>
              <a:gd name="connsiteX32" fmla="*/ 2058885 w 3659162"/>
              <a:gd name="connsiteY32" fmla="*/ 980177 h 1839555"/>
              <a:gd name="connsiteX33" fmla="*/ 1900135 w 3659162"/>
              <a:gd name="connsiteY33" fmla="*/ 891277 h 1839555"/>
              <a:gd name="connsiteX34" fmla="*/ 1754085 w 3659162"/>
              <a:gd name="connsiteY34" fmla="*/ 827777 h 1839555"/>
              <a:gd name="connsiteX35" fmla="*/ 1582635 w 3659162"/>
              <a:gd name="connsiteY35" fmla="*/ 738877 h 1839555"/>
              <a:gd name="connsiteX36" fmla="*/ 1442935 w 3659162"/>
              <a:gd name="connsiteY36" fmla="*/ 675377 h 1839555"/>
              <a:gd name="connsiteX37" fmla="*/ 1328635 w 3659162"/>
              <a:gd name="connsiteY37" fmla="*/ 637277 h 1839555"/>
              <a:gd name="connsiteX38" fmla="*/ 1157185 w 3659162"/>
              <a:gd name="connsiteY38" fmla="*/ 554727 h 1839555"/>
              <a:gd name="connsiteX39" fmla="*/ 858735 w 3659162"/>
              <a:gd name="connsiteY39" fmla="*/ 383277 h 1839555"/>
              <a:gd name="connsiteX40" fmla="*/ 661885 w 3659162"/>
              <a:gd name="connsiteY40" fmla="*/ 288027 h 1839555"/>
              <a:gd name="connsiteX41" fmla="*/ 369785 w 3659162"/>
              <a:gd name="connsiteY41" fmla="*/ 148327 h 1839555"/>
              <a:gd name="connsiteX42" fmla="*/ 307872 w 3659162"/>
              <a:gd name="connsiteY42" fmla="*/ 122927 h 1839555"/>
              <a:gd name="connsiteX43" fmla="*/ 26090 w 3659162"/>
              <a:gd name="connsiteY43" fmla="*/ 3865 h 1839555"/>
              <a:gd name="connsiteX44" fmla="*/ 128485 w 3659162"/>
              <a:gd name="connsiteY44" fmla="*/ 34027 h 1839555"/>
              <a:gd name="connsiteX45" fmla="*/ 1485 w 3659162"/>
              <a:gd name="connsiteY45" fmla="*/ 84033 h 1839555"/>
              <a:gd name="connsiteX46" fmla="*/ 66572 w 3659162"/>
              <a:gd name="connsiteY46" fmla="*/ 80065 h 1839555"/>
              <a:gd name="connsiteX47" fmla="*/ 179285 w 3659162"/>
              <a:gd name="connsiteY47" fmla="*/ 132452 h 1839555"/>
              <a:gd name="connsiteX0" fmla="*/ 181666 w 3659162"/>
              <a:gd name="connsiteY0" fmla="*/ 130865 h 1839555"/>
              <a:gd name="connsiteX1" fmla="*/ 426935 w 3659162"/>
              <a:gd name="connsiteY1" fmla="*/ 249927 h 1839555"/>
              <a:gd name="connsiteX2" fmla="*/ 547585 w 3659162"/>
              <a:gd name="connsiteY2" fmla="*/ 313427 h 1839555"/>
              <a:gd name="connsiteX3" fmla="*/ 693635 w 3659162"/>
              <a:gd name="connsiteY3" fmla="*/ 364227 h 1839555"/>
              <a:gd name="connsiteX4" fmla="*/ 839685 w 3659162"/>
              <a:gd name="connsiteY4" fmla="*/ 459477 h 1839555"/>
              <a:gd name="connsiteX5" fmla="*/ 922235 w 3659162"/>
              <a:gd name="connsiteY5" fmla="*/ 497577 h 1839555"/>
              <a:gd name="connsiteX6" fmla="*/ 1074635 w 3659162"/>
              <a:gd name="connsiteY6" fmla="*/ 592827 h 1839555"/>
              <a:gd name="connsiteX7" fmla="*/ 1404835 w 3659162"/>
              <a:gd name="connsiteY7" fmla="*/ 707127 h 1839555"/>
              <a:gd name="connsiteX8" fmla="*/ 1538185 w 3659162"/>
              <a:gd name="connsiteY8" fmla="*/ 821427 h 1839555"/>
              <a:gd name="connsiteX9" fmla="*/ 1627085 w 3659162"/>
              <a:gd name="connsiteY9" fmla="*/ 865877 h 1839555"/>
              <a:gd name="connsiteX10" fmla="*/ 1760435 w 3659162"/>
              <a:gd name="connsiteY10" fmla="*/ 916677 h 1839555"/>
              <a:gd name="connsiteX11" fmla="*/ 1862035 w 3659162"/>
              <a:gd name="connsiteY11" fmla="*/ 967477 h 1839555"/>
              <a:gd name="connsiteX12" fmla="*/ 1995385 w 3659162"/>
              <a:gd name="connsiteY12" fmla="*/ 1037327 h 1839555"/>
              <a:gd name="connsiteX13" fmla="*/ 2096985 w 3659162"/>
              <a:gd name="connsiteY13" fmla="*/ 1088127 h 1839555"/>
              <a:gd name="connsiteX14" fmla="*/ 2217635 w 3659162"/>
              <a:gd name="connsiteY14" fmla="*/ 1138927 h 1839555"/>
              <a:gd name="connsiteX15" fmla="*/ 2370035 w 3659162"/>
              <a:gd name="connsiteY15" fmla="*/ 1234177 h 1839555"/>
              <a:gd name="connsiteX16" fmla="*/ 2503385 w 3659162"/>
              <a:gd name="connsiteY16" fmla="*/ 1265927 h 1839555"/>
              <a:gd name="connsiteX17" fmla="*/ 2738335 w 3659162"/>
              <a:gd name="connsiteY17" fmla="*/ 1405627 h 1839555"/>
              <a:gd name="connsiteX18" fmla="*/ 2909785 w 3659162"/>
              <a:gd name="connsiteY18" fmla="*/ 1481827 h 1839555"/>
              <a:gd name="connsiteX19" fmla="*/ 3112985 w 3659162"/>
              <a:gd name="connsiteY19" fmla="*/ 1570727 h 1839555"/>
              <a:gd name="connsiteX20" fmla="*/ 3366985 w 3659162"/>
              <a:gd name="connsiteY20" fmla="*/ 1710427 h 1839555"/>
              <a:gd name="connsiteX21" fmla="*/ 3627335 w 3659162"/>
              <a:gd name="connsiteY21" fmla="*/ 1837427 h 1839555"/>
              <a:gd name="connsiteX22" fmla="*/ 3652735 w 3659162"/>
              <a:gd name="connsiteY22" fmla="*/ 1786627 h 1839555"/>
              <a:gd name="connsiteX23" fmla="*/ 3608285 w 3659162"/>
              <a:gd name="connsiteY23" fmla="*/ 1742177 h 1839555"/>
              <a:gd name="connsiteX24" fmla="*/ 3513035 w 3659162"/>
              <a:gd name="connsiteY24" fmla="*/ 1678677 h 1839555"/>
              <a:gd name="connsiteX25" fmla="*/ 3366985 w 3659162"/>
              <a:gd name="connsiteY25" fmla="*/ 1596127 h 1839555"/>
              <a:gd name="connsiteX26" fmla="*/ 3220935 w 3659162"/>
              <a:gd name="connsiteY26" fmla="*/ 1519927 h 1839555"/>
              <a:gd name="connsiteX27" fmla="*/ 2979635 w 3659162"/>
              <a:gd name="connsiteY27" fmla="*/ 1399277 h 1839555"/>
              <a:gd name="connsiteX28" fmla="*/ 2782785 w 3659162"/>
              <a:gd name="connsiteY28" fmla="*/ 1342127 h 1839555"/>
              <a:gd name="connsiteX29" fmla="*/ 2528785 w 3659162"/>
              <a:gd name="connsiteY29" fmla="*/ 1189727 h 1839555"/>
              <a:gd name="connsiteX30" fmla="*/ 2363685 w 3659162"/>
              <a:gd name="connsiteY30" fmla="*/ 1126227 h 1839555"/>
              <a:gd name="connsiteX31" fmla="*/ 2262085 w 3659162"/>
              <a:gd name="connsiteY31" fmla="*/ 1056377 h 1839555"/>
              <a:gd name="connsiteX32" fmla="*/ 2058885 w 3659162"/>
              <a:gd name="connsiteY32" fmla="*/ 980177 h 1839555"/>
              <a:gd name="connsiteX33" fmla="*/ 1900135 w 3659162"/>
              <a:gd name="connsiteY33" fmla="*/ 891277 h 1839555"/>
              <a:gd name="connsiteX34" fmla="*/ 1754085 w 3659162"/>
              <a:gd name="connsiteY34" fmla="*/ 827777 h 1839555"/>
              <a:gd name="connsiteX35" fmla="*/ 1582635 w 3659162"/>
              <a:gd name="connsiteY35" fmla="*/ 738877 h 1839555"/>
              <a:gd name="connsiteX36" fmla="*/ 1442935 w 3659162"/>
              <a:gd name="connsiteY36" fmla="*/ 675377 h 1839555"/>
              <a:gd name="connsiteX37" fmla="*/ 1328635 w 3659162"/>
              <a:gd name="connsiteY37" fmla="*/ 637277 h 1839555"/>
              <a:gd name="connsiteX38" fmla="*/ 1157185 w 3659162"/>
              <a:gd name="connsiteY38" fmla="*/ 554727 h 1839555"/>
              <a:gd name="connsiteX39" fmla="*/ 858735 w 3659162"/>
              <a:gd name="connsiteY39" fmla="*/ 383277 h 1839555"/>
              <a:gd name="connsiteX40" fmla="*/ 661885 w 3659162"/>
              <a:gd name="connsiteY40" fmla="*/ 288027 h 1839555"/>
              <a:gd name="connsiteX41" fmla="*/ 369785 w 3659162"/>
              <a:gd name="connsiteY41" fmla="*/ 148327 h 1839555"/>
              <a:gd name="connsiteX42" fmla="*/ 307872 w 3659162"/>
              <a:gd name="connsiteY42" fmla="*/ 122927 h 1839555"/>
              <a:gd name="connsiteX43" fmla="*/ 26090 w 3659162"/>
              <a:gd name="connsiteY43" fmla="*/ 3865 h 1839555"/>
              <a:gd name="connsiteX44" fmla="*/ 128485 w 3659162"/>
              <a:gd name="connsiteY44" fmla="*/ 34027 h 1839555"/>
              <a:gd name="connsiteX45" fmla="*/ 1485 w 3659162"/>
              <a:gd name="connsiteY45" fmla="*/ 84033 h 1839555"/>
              <a:gd name="connsiteX46" fmla="*/ 66572 w 3659162"/>
              <a:gd name="connsiteY46" fmla="*/ 80065 h 1839555"/>
              <a:gd name="connsiteX47" fmla="*/ 179285 w 3659162"/>
              <a:gd name="connsiteY47" fmla="*/ 132452 h 1839555"/>
              <a:gd name="connsiteX0" fmla="*/ 189597 w 3667093"/>
              <a:gd name="connsiteY0" fmla="*/ 127402 h 1836092"/>
              <a:gd name="connsiteX1" fmla="*/ 434866 w 3667093"/>
              <a:gd name="connsiteY1" fmla="*/ 246464 h 1836092"/>
              <a:gd name="connsiteX2" fmla="*/ 555516 w 3667093"/>
              <a:gd name="connsiteY2" fmla="*/ 309964 h 1836092"/>
              <a:gd name="connsiteX3" fmla="*/ 701566 w 3667093"/>
              <a:gd name="connsiteY3" fmla="*/ 360764 h 1836092"/>
              <a:gd name="connsiteX4" fmla="*/ 847616 w 3667093"/>
              <a:gd name="connsiteY4" fmla="*/ 456014 h 1836092"/>
              <a:gd name="connsiteX5" fmla="*/ 930166 w 3667093"/>
              <a:gd name="connsiteY5" fmla="*/ 494114 h 1836092"/>
              <a:gd name="connsiteX6" fmla="*/ 1082566 w 3667093"/>
              <a:gd name="connsiteY6" fmla="*/ 589364 h 1836092"/>
              <a:gd name="connsiteX7" fmla="*/ 1412766 w 3667093"/>
              <a:gd name="connsiteY7" fmla="*/ 703664 h 1836092"/>
              <a:gd name="connsiteX8" fmla="*/ 1546116 w 3667093"/>
              <a:gd name="connsiteY8" fmla="*/ 817964 h 1836092"/>
              <a:gd name="connsiteX9" fmla="*/ 1635016 w 3667093"/>
              <a:gd name="connsiteY9" fmla="*/ 862414 h 1836092"/>
              <a:gd name="connsiteX10" fmla="*/ 1768366 w 3667093"/>
              <a:gd name="connsiteY10" fmla="*/ 913214 h 1836092"/>
              <a:gd name="connsiteX11" fmla="*/ 1869966 w 3667093"/>
              <a:gd name="connsiteY11" fmla="*/ 964014 h 1836092"/>
              <a:gd name="connsiteX12" fmla="*/ 2003316 w 3667093"/>
              <a:gd name="connsiteY12" fmla="*/ 1033864 h 1836092"/>
              <a:gd name="connsiteX13" fmla="*/ 2104916 w 3667093"/>
              <a:gd name="connsiteY13" fmla="*/ 1084664 h 1836092"/>
              <a:gd name="connsiteX14" fmla="*/ 2225566 w 3667093"/>
              <a:gd name="connsiteY14" fmla="*/ 1135464 h 1836092"/>
              <a:gd name="connsiteX15" fmla="*/ 2377966 w 3667093"/>
              <a:gd name="connsiteY15" fmla="*/ 1230714 h 1836092"/>
              <a:gd name="connsiteX16" fmla="*/ 2511316 w 3667093"/>
              <a:gd name="connsiteY16" fmla="*/ 1262464 h 1836092"/>
              <a:gd name="connsiteX17" fmla="*/ 2746266 w 3667093"/>
              <a:gd name="connsiteY17" fmla="*/ 1402164 h 1836092"/>
              <a:gd name="connsiteX18" fmla="*/ 2917716 w 3667093"/>
              <a:gd name="connsiteY18" fmla="*/ 1478364 h 1836092"/>
              <a:gd name="connsiteX19" fmla="*/ 3120916 w 3667093"/>
              <a:gd name="connsiteY19" fmla="*/ 1567264 h 1836092"/>
              <a:gd name="connsiteX20" fmla="*/ 3374916 w 3667093"/>
              <a:gd name="connsiteY20" fmla="*/ 1706964 h 1836092"/>
              <a:gd name="connsiteX21" fmla="*/ 3635266 w 3667093"/>
              <a:gd name="connsiteY21" fmla="*/ 1833964 h 1836092"/>
              <a:gd name="connsiteX22" fmla="*/ 3660666 w 3667093"/>
              <a:gd name="connsiteY22" fmla="*/ 1783164 h 1836092"/>
              <a:gd name="connsiteX23" fmla="*/ 3616216 w 3667093"/>
              <a:gd name="connsiteY23" fmla="*/ 1738714 h 1836092"/>
              <a:gd name="connsiteX24" fmla="*/ 3520966 w 3667093"/>
              <a:gd name="connsiteY24" fmla="*/ 1675214 h 1836092"/>
              <a:gd name="connsiteX25" fmla="*/ 3374916 w 3667093"/>
              <a:gd name="connsiteY25" fmla="*/ 1592664 h 1836092"/>
              <a:gd name="connsiteX26" fmla="*/ 3228866 w 3667093"/>
              <a:gd name="connsiteY26" fmla="*/ 1516464 h 1836092"/>
              <a:gd name="connsiteX27" fmla="*/ 2987566 w 3667093"/>
              <a:gd name="connsiteY27" fmla="*/ 1395814 h 1836092"/>
              <a:gd name="connsiteX28" fmla="*/ 2790716 w 3667093"/>
              <a:gd name="connsiteY28" fmla="*/ 1338664 h 1836092"/>
              <a:gd name="connsiteX29" fmla="*/ 2536716 w 3667093"/>
              <a:gd name="connsiteY29" fmla="*/ 1186264 h 1836092"/>
              <a:gd name="connsiteX30" fmla="*/ 2371616 w 3667093"/>
              <a:gd name="connsiteY30" fmla="*/ 1122764 h 1836092"/>
              <a:gd name="connsiteX31" fmla="*/ 2270016 w 3667093"/>
              <a:gd name="connsiteY31" fmla="*/ 1052914 h 1836092"/>
              <a:gd name="connsiteX32" fmla="*/ 2066816 w 3667093"/>
              <a:gd name="connsiteY32" fmla="*/ 976714 h 1836092"/>
              <a:gd name="connsiteX33" fmla="*/ 1908066 w 3667093"/>
              <a:gd name="connsiteY33" fmla="*/ 887814 h 1836092"/>
              <a:gd name="connsiteX34" fmla="*/ 1762016 w 3667093"/>
              <a:gd name="connsiteY34" fmla="*/ 824314 h 1836092"/>
              <a:gd name="connsiteX35" fmla="*/ 1590566 w 3667093"/>
              <a:gd name="connsiteY35" fmla="*/ 735414 h 1836092"/>
              <a:gd name="connsiteX36" fmla="*/ 1450866 w 3667093"/>
              <a:gd name="connsiteY36" fmla="*/ 671914 h 1836092"/>
              <a:gd name="connsiteX37" fmla="*/ 1336566 w 3667093"/>
              <a:gd name="connsiteY37" fmla="*/ 633814 h 1836092"/>
              <a:gd name="connsiteX38" fmla="*/ 1165116 w 3667093"/>
              <a:gd name="connsiteY38" fmla="*/ 551264 h 1836092"/>
              <a:gd name="connsiteX39" fmla="*/ 866666 w 3667093"/>
              <a:gd name="connsiteY39" fmla="*/ 379814 h 1836092"/>
              <a:gd name="connsiteX40" fmla="*/ 669816 w 3667093"/>
              <a:gd name="connsiteY40" fmla="*/ 284564 h 1836092"/>
              <a:gd name="connsiteX41" fmla="*/ 377716 w 3667093"/>
              <a:gd name="connsiteY41" fmla="*/ 144864 h 1836092"/>
              <a:gd name="connsiteX42" fmla="*/ 315803 w 3667093"/>
              <a:gd name="connsiteY42" fmla="*/ 119464 h 1836092"/>
              <a:gd name="connsiteX43" fmla="*/ 34021 w 3667093"/>
              <a:gd name="connsiteY43" fmla="*/ 402 h 1836092"/>
              <a:gd name="connsiteX44" fmla="*/ 9416 w 3667093"/>
              <a:gd name="connsiteY44" fmla="*/ 80570 h 1836092"/>
              <a:gd name="connsiteX45" fmla="*/ 74503 w 3667093"/>
              <a:gd name="connsiteY45" fmla="*/ 76602 h 1836092"/>
              <a:gd name="connsiteX46" fmla="*/ 187216 w 3667093"/>
              <a:gd name="connsiteY46" fmla="*/ 128989 h 1836092"/>
              <a:gd name="connsiteX0" fmla="*/ 189597 w 3667093"/>
              <a:gd name="connsiteY0" fmla="*/ 127402 h 1836092"/>
              <a:gd name="connsiteX1" fmla="*/ 434866 w 3667093"/>
              <a:gd name="connsiteY1" fmla="*/ 246464 h 1836092"/>
              <a:gd name="connsiteX2" fmla="*/ 555516 w 3667093"/>
              <a:gd name="connsiteY2" fmla="*/ 309964 h 1836092"/>
              <a:gd name="connsiteX3" fmla="*/ 701566 w 3667093"/>
              <a:gd name="connsiteY3" fmla="*/ 360764 h 1836092"/>
              <a:gd name="connsiteX4" fmla="*/ 847616 w 3667093"/>
              <a:gd name="connsiteY4" fmla="*/ 456014 h 1836092"/>
              <a:gd name="connsiteX5" fmla="*/ 930166 w 3667093"/>
              <a:gd name="connsiteY5" fmla="*/ 494114 h 1836092"/>
              <a:gd name="connsiteX6" fmla="*/ 1082566 w 3667093"/>
              <a:gd name="connsiteY6" fmla="*/ 589364 h 1836092"/>
              <a:gd name="connsiteX7" fmla="*/ 1412766 w 3667093"/>
              <a:gd name="connsiteY7" fmla="*/ 703664 h 1836092"/>
              <a:gd name="connsiteX8" fmla="*/ 1546116 w 3667093"/>
              <a:gd name="connsiteY8" fmla="*/ 817964 h 1836092"/>
              <a:gd name="connsiteX9" fmla="*/ 1635016 w 3667093"/>
              <a:gd name="connsiteY9" fmla="*/ 862414 h 1836092"/>
              <a:gd name="connsiteX10" fmla="*/ 1768366 w 3667093"/>
              <a:gd name="connsiteY10" fmla="*/ 913214 h 1836092"/>
              <a:gd name="connsiteX11" fmla="*/ 1869966 w 3667093"/>
              <a:gd name="connsiteY11" fmla="*/ 964014 h 1836092"/>
              <a:gd name="connsiteX12" fmla="*/ 2003316 w 3667093"/>
              <a:gd name="connsiteY12" fmla="*/ 1033864 h 1836092"/>
              <a:gd name="connsiteX13" fmla="*/ 2104916 w 3667093"/>
              <a:gd name="connsiteY13" fmla="*/ 1084664 h 1836092"/>
              <a:gd name="connsiteX14" fmla="*/ 2225566 w 3667093"/>
              <a:gd name="connsiteY14" fmla="*/ 1135464 h 1836092"/>
              <a:gd name="connsiteX15" fmla="*/ 2377966 w 3667093"/>
              <a:gd name="connsiteY15" fmla="*/ 1230714 h 1836092"/>
              <a:gd name="connsiteX16" fmla="*/ 2511316 w 3667093"/>
              <a:gd name="connsiteY16" fmla="*/ 1262464 h 1836092"/>
              <a:gd name="connsiteX17" fmla="*/ 2746266 w 3667093"/>
              <a:gd name="connsiteY17" fmla="*/ 1402164 h 1836092"/>
              <a:gd name="connsiteX18" fmla="*/ 2936766 w 3667093"/>
              <a:gd name="connsiteY18" fmla="*/ 1454552 h 1836092"/>
              <a:gd name="connsiteX19" fmla="*/ 3120916 w 3667093"/>
              <a:gd name="connsiteY19" fmla="*/ 1567264 h 1836092"/>
              <a:gd name="connsiteX20" fmla="*/ 3374916 w 3667093"/>
              <a:gd name="connsiteY20" fmla="*/ 1706964 h 1836092"/>
              <a:gd name="connsiteX21" fmla="*/ 3635266 w 3667093"/>
              <a:gd name="connsiteY21" fmla="*/ 1833964 h 1836092"/>
              <a:gd name="connsiteX22" fmla="*/ 3660666 w 3667093"/>
              <a:gd name="connsiteY22" fmla="*/ 1783164 h 1836092"/>
              <a:gd name="connsiteX23" fmla="*/ 3616216 w 3667093"/>
              <a:gd name="connsiteY23" fmla="*/ 1738714 h 1836092"/>
              <a:gd name="connsiteX24" fmla="*/ 3520966 w 3667093"/>
              <a:gd name="connsiteY24" fmla="*/ 1675214 h 1836092"/>
              <a:gd name="connsiteX25" fmla="*/ 3374916 w 3667093"/>
              <a:gd name="connsiteY25" fmla="*/ 1592664 h 1836092"/>
              <a:gd name="connsiteX26" fmla="*/ 3228866 w 3667093"/>
              <a:gd name="connsiteY26" fmla="*/ 1516464 h 1836092"/>
              <a:gd name="connsiteX27" fmla="*/ 2987566 w 3667093"/>
              <a:gd name="connsiteY27" fmla="*/ 1395814 h 1836092"/>
              <a:gd name="connsiteX28" fmla="*/ 2790716 w 3667093"/>
              <a:gd name="connsiteY28" fmla="*/ 1338664 h 1836092"/>
              <a:gd name="connsiteX29" fmla="*/ 2536716 w 3667093"/>
              <a:gd name="connsiteY29" fmla="*/ 1186264 h 1836092"/>
              <a:gd name="connsiteX30" fmla="*/ 2371616 w 3667093"/>
              <a:gd name="connsiteY30" fmla="*/ 1122764 h 1836092"/>
              <a:gd name="connsiteX31" fmla="*/ 2270016 w 3667093"/>
              <a:gd name="connsiteY31" fmla="*/ 1052914 h 1836092"/>
              <a:gd name="connsiteX32" fmla="*/ 2066816 w 3667093"/>
              <a:gd name="connsiteY32" fmla="*/ 976714 h 1836092"/>
              <a:gd name="connsiteX33" fmla="*/ 1908066 w 3667093"/>
              <a:gd name="connsiteY33" fmla="*/ 887814 h 1836092"/>
              <a:gd name="connsiteX34" fmla="*/ 1762016 w 3667093"/>
              <a:gd name="connsiteY34" fmla="*/ 824314 h 1836092"/>
              <a:gd name="connsiteX35" fmla="*/ 1590566 w 3667093"/>
              <a:gd name="connsiteY35" fmla="*/ 735414 h 1836092"/>
              <a:gd name="connsiteX36" fmla="*/ 1450866 w 3667093"/>
              <a:gd name="connsiteY36" fmla="*/ 671914 h 1836092"/>
              <a:gd name="connsiteX37" fmla="*/ 1336566 w 3667093"/>
              <a:gd name="connsiteY37" fmla="*/ 633814 h 1836092"/>
              <a:gd name="connsiteX38" fmla="*/ 1165116 w 3667093"/>
              <a:gd name="connsiteY38" fmla="*/ 551264 h 1836092"/>
              <a:gd name="connsiteX39" fmla="*/ 866666 w 3667093"/>
              <a:gd name="connsiteY39" fmla="*/ 379814 h 1836092"/>
              <a:gd name="connsiteX40" fmla="*/ 669816 w 3667093"/>
              <a:gd name="connsiteY40" fmla="*/ 284564 h 1836092"/>
              <a:gd name="connsiteX41" fmla="*/ 377716 w 3667093"/>
              <a:gd name="connsiteY41" fmla="*/ 144864 h 1836092"/>
              <a:gd name="connsiteX42" fmla="*/ 315803 w 3667093"/>
              <a:gd name="connsiteY42" fmla="*/ 119464 h 1836092"/>
              <a:gd name="connsiteX43" fmla="*/ 34021 w 3667093"/>
              <a:gd name="connsiteY43" fmla="*/ 402 h 1836092"/>
              <a:gd name="connsiteX44" fmla="*/ 9416 w 3667093"/>
              <a:gd name="connsiteY44" fmla="*/ 80570 h 1836092"/>
              <a:gd name="connsiteX45" fmla="*/ 74503 w 3667093"/>
              <a:gd name="connsiteY45" fmla="*/ 76602 h 1836092"/>
              <a:gd name="connsiteX46" fmla="*/ 187216 w 3667093"/>
              <a:gd name="connsiteY46" fmla="*/ 128989 h 1836092"/>
              <a:gd name="connsiteX0" fmla="*/ 189597 w 3774497"/>
              <a:gd name="connsiteY0" fmla="*/ 127402 h 1873431"/>
              <a:gd name="connsiteX1" fmla="*/ 434866 w 3774497"/>
              <a:gd name="connsiteY1" fmla="*/ 246464 h 1873431"/>
              <a:gd name="connsiteX2" fmla="*/ 555516 w 3774497"/>
              <a:gd name="connsiteY2" fmla="*/ 309964 h 1873431"/>
              <a:gd name="connsiteX3" fmla="*/ 701566 w 3774497"/>
              <a:gd name="connsiteY3" fmla="*/ 360764 h 1873431"/>
              <a:gd name="connsiteX4" fmla="*/ 847616 w 3774497"/>
              <a:gd name="connsiteY4" fmla="*/ 456014 h 1873431"/>
              <a:gd name="connsiteX5" fmla="*/ 930166 w 3774497"/>
              <a:gd name="connsiteY5" fmla="*/ 494114 h 1873431"/>
              <a:gd name="connsiteX6" fmla="*/ 1082566 w 3774497"/>
              <a:gd name="connsiteY6" fmla="*/ 589364 h 1873431"/>
              <a:gd name="connsiteX7" fmla="*/ 1412766 w 3774497"/>
              <a:gd name="connsiteY7" fmla="*/ 703664 h 1873431"/>
              <a:gd name="connsiteX8" fmla="*/ 1546116 w 3774497"/>
              <a:gd name="connsiteY8" fmla="*/ 817964 h 1873431"/>
              <a:gd name="connsiteX9" fmla="*/ 1635016 w 3774497"/>
              <a:gd name="connsiteY9" fmla="*/ 862414 h 1873431"/>
              <a:gd name="connsiteX10" fmla="*/ 1768366 w 3774497"/>
              <a:gd name="connsiteY10" fmla="*/ 913214 h 1873431"/>
              <a:gd name="connsiteX11" fmla="*/ 1869966 w 3774497"/>
              <a:gd name="connsiteY11" fmla="*/ 964014 h 1873431"/>
              <a:gd name="connsiteX12" fmla="*/ 2003316 w 3774497"/>
              <a:gd name="connsiteY12" fmla="*/ 1033864 h 1873431"/>
              <a:gd name="connsiteX13" fmla="*/ 2104916 w 3774497"/>
              <a:gd name="connsiteY13" fmla="*/ 1084664 h 1873431"/>
              <a:gd name="connsiteX14" fmla="*/ 2225566 w 3774497"/>
              <a:gd name="connsiteY14" fmla="*/ 1135464 h 1873431"/>
              <a:gd name="connsiteX15" fmla="*/ 2377966 w 3774497"/>
              <a:gd name="connsiteY15" fmla="*/ 1230714 h 1873431"/>
              <a:gd name="connsiteX16" fmla="*/ 2511316 w 3774497"/>
              <a:gd name="connsiteY16" fmla="*/ 1262464 h 1873431"/>
              <a:gd name="connsiteX17" fmla="*/ 2746266 w 3774497"/>
              <a:gd name="connsiteY17" fmla="*/ 1402164 h 1873431"/>
              <a:gd name="connsiteX18" fmla="*/ 2936766 w 3774497"/>
              <a:gd name="connsiteY18" fmla="*/ 1454552 h 1873431"/>
              <a:gd name="connsiteX19" fmla="*/ 3120916 w 3774497"/>
              <a:gd name="connsiteY19" fmla="*/ 1567264 h 1873431"/>
              <a:gd name="connsiteX20" fmla="*/ 3374916 w 3774497"/>
              <a:gd name="connsiteY20" fmla="*/ 1706964 h 1873431"/>
              <a:gd name="connsiteX21" fmla="*/ 3763854 w 3774497"/>
              <a:gd name="connsiteY21" fmla="*/ 1872064 h 1873431"/>
              <a:gd name="connsiteX22" fmla="*/ 3660666 w 3774497"/>
              <a:gd name="connsiteY22" fmla="*/ 1783164 h 1873431"/>
              <a:gd name="connsiteX23" fmla="*/ 3616216 w 3774497"/>
              <a:gd name="connsiteY23" fmla="*/ 1738714 h 1873431"/>
              <a:gd name="connsiteX24" fmla="*/ 3520966 w 3774497"/>
              <a:gd name="connsiteY24" fmla="*/ 1675214 h 1873431"/>
              <a:gd name="connsiteX25" fmla="*/ 3374916 w 3774497"/>
              <a:gd name="connsiteY25" fmla="*/ 1592664 h 1873431"/>
              <a:gd name="connsiteX26" fmla="*/ 3228866 w 3774497"/>
              <a:gd name="connsiteY26" fmla="*/ 1516464 h 1873431"/>
              <a:gd name="connsiteX27" fmla="*/ 2987566 w 3774497"/>
              <a:gd name="connsiteY27" fmla="*/ 1395814 h 1873431"/>
              <a:gd name="connsiteX28" fmla="*/ 2790716 w 3774497"/>
              <a:gd name="connsiteY28" fmla="*/ 1338664 h 1873431"/>
              <a:gd name="connsiteX29" fmla="*/ 2536716 w 3774497"/>
              <a:gd name="connsiteY29" fmla="*/ 1186264 h 1873431"/>
              <a:gd name="connsiteX30" fmla="*/ 2371616 w 3774497"/>
              <a:gd name="connsiteY30" fmla="*/ 1122764 h 1873431"/>
              <a:gd name="connsiteX31" fmla="*/ 2270016 w 3774497"/>
              <a:gd name="connsiteY31" fmla="*/ 1052914 h 1873431"/>
              <a:gd name="connsiteX32" fmla="*/ 2066816 w 3774497"/>
              <a:gd name="connsiteY32" fmla="*/ 976714 h 1873431"/>
              <a:gd name="connsiteX33" fmla="*/ 1908066 w 3774497"/>
              <a:gd name="connsiteY33" fmla="*/ 887814 h 1873431"/>
              <a:gd name="connsiteX34" fmla="*/ 1762016 w 3774497"/>
              <a:gd name="connsiteY34" fmla="*/ 824314 h 1873431"/>
              <a:gd name="connsiteX35" fmla="*/ 1590566 w 3774497"/>
              <a:gd name="connsiteY35" fmla="*/ 735414 h 1873431"/>
              <a:gd name="connsiteX36" fmla="*/ 1450866 w 3774497"/>
              <a:gd name="connsiteY36" fmla="*/ 671914 h 1873431"/>
              <a:gd name="connsiteX37" fmla="*/ 1336566 w 3774497"/>
              <a:gd name="connsiteY37" fmla="*/ 633814 h 1873431"/>
              <a:gd name="connsiteX38" fmla="*/ 1165116 w 3774497"/>
              <a:gd name="connsiteY38" fmla="*/ 551264 h 1873431"/>
              <a:gd name="connsiteX39" fmla="*/ 866666 w 3774497"/>
              <a:gd name="connsiteY39" fmla="*/ 379814 h 1873431"/>
              <a:gd name="connsiteX40" fmla="*/ 669816 w 3774497"/>
              <a:gd name="connsiteY40" fmla="*/ 284564 h 1873431"/>
              <a:gd name="connsiteX41" fmla="*/ 377716 w 3774497"/>
              <a:gd name="connsiteY41" fmla="*/ 144864 h 1873431"/>
              <a:gd name="connsiteX42" fmla="*/ 315803 w 3774497"/>
              <a:gd name="connsiteY42" fmla="*/ 119464 h 1873431"/>
              <a:gd name="connsiteX43" fmla="*/ 34021 w 3774497"/>
              <a:gd name="connsiteY43" fmla="*/ 402 h 1873431"/>
              <a:gd name="connsiteX44" fmla="*/ 9416 w 3774497"/>
              <a:gd name="connsiteY44" fmla="*/ 80570 h 1873431"/>
              <a:gd name="connsiteX45" fmla="*/ 74503 w 3774497"/>
              <a:gd name="connsiteY45" fmla="*/ 76602 h 1873431"/>
              <a:gd name="connsiteX46" fmla="*/ 187216 w 3774497"/>
              <a:gd name="connsiteY46" fmla="*/ 128989 h 1873431"/>
              <a:gd name="connsiteX0" fmla="*/ 189597 w 3773449"/>
              <a:gd name="connsiteY0" fmla="*/ 127402 h 1874431"/>
              <a:gd name="connsiteX1" fmla="*/ 434866 w 3773449"/>
              <a:gd name="connsiteY1" fmla="*/ 246464 h 1874431"/>
              <a:gd name="connsiteX2" fmla="*/ 555516 w 3773449"/>
              <a:gd name="connsiteY2" fmla="*/ 309964 h 1874431"/>
              <a:gd name="connsiteX3" fmla="*/ 701566 w 3773449"/>
              <a:gd name="connsiteY3" fmla="*/ 360764 h 1874431"/>
              <a:gd name="connsiteX4" fmla="*/ 847616 w 3773449"/>
              <a:gd name="connsiteY4" fmla="*/ 456014 h 1874431"/>
              <a:gd name="connsiteX5" fmla="*/ 930166 w 3773449"/>
              <a:gd name="connsiteY5" fmla="*/ 494114 h 1874431"/>
              <a:gd name="connsiteX6" fmla="*/ 1082566 w 3773449"/>
              <a:gd name="connsiteY6" fmla="*/ 589364 h 1874431"/>
              <a:gd name="connsiteX7" fmla="*/ 1412766 w 3773449"/>
              <a:gd name="connsiteY7" fmla="*/ 703664 h 1874431"/>
              <a:gd name="connsiteX8" fmla="*/ 1546116 w 3773449"/>
              <a:gd name="connsiteY8" fmla="*/ 817964 h 1874431"/>
              <a:gd name="connsiteX9" fmla="*/ 1635016 w 3773449"/>
              <a:gd name="connsiteY9" fmla="*/ 862414 h 1874431"/>
              <a:gd name="connsiteX10" fmla="*/ 1768366 w 3773449"/>
              <a:gd name="connsiteY10" fmla="*/ 913214 h 1874431"/>
              <a:gd name="connsiteX11" fmla="*/ 1869966 w 3773449"/>
              <a:gd name="connsiteY11" fmla="*/ 964014 h 1874431"/>
              <a:gd name="connsiteX12" fmla="*/ 2003316 w 3773449"/>
              <a:gd name="connsiteY12" fmla="*/ 1033864 h 1874431"/>
              <a:gd name="connsiteX13" fmla="*/ 2104916 w 3773449"/>
              <a:gd name="connsiteY13" fmla="*/ 1084664 h 1874431"/>
              <a:gd name="connsiteX14" fmla="*/ 2225566 w 3773449"/>
              <a:gd name="connsiteY14" fmla="*/ 1135464 h 1874431"/>
              <a:gd name="connsiteX15" fmla="*/ 2377966 w 3773449"/>
              <a:gd name="connsiteY15" fmla="*/ 1230714 h 1874431"/>
              <a:gd name="connsiteX16" fmla="*/ 2511316 w 3773449"/>
              <a:gd name="connsiteY16" fmla="*/ 1262464 h 1874431"/>
              <a:gd name="connsiteX17" fmla="*/ 2746266 w 3773449"/>
              <a:gd name="connsiteY17" fmla="*/ 1402164 h 1874431"/>
              <a:gd name="connsiteX18" fmla="*/ 2936766 w 3773449"/>
              <a:gd name="connsiteY18" fmla="*/ 1454552 h 1874431"/>
              <a:gd name="connsiteX19" fmla="*/ 3120916 w 3773449"/>
              <a:gd name="connsiteY19" fmla="*/ 1567264 h 1874431"/>
              <a:gd name="connsiteX20" fmla="*/ 3393966 w 3773449"/>
              <a:gd name="connsiteY20" fmla="*/ 1678389 h 1874431"/>
              <a:gd name="connsiteX21" fmla="*/ 3763854 w 3773449"/>
              <a:gd name="connsiteY21" fmla="*/ 1872064 h 1874431"/>
              <a:gd name="connsiteX22" fmla="*/ 3660666 w 3773449"/>
              <a:gd name="connsiteY22" fmla="*/ 1783164 h 1874431"/>
              <a:gd name="connsiteX23" fmla="*/ 3616216 w 3773449"/>
              <a:gd name="connsiteY23" fmla="*/ 1738714 h 1874431"/>
              <a:gd name="connsiteX24" fmla="*/ 3520966 w 3773449"/>
              <a:gd name="connsiteY24" fmla="*/ 1675214 h 1874431"/>
              <a:gd name="connsiteX25" fmla="*/ 3374916 w 3773449"/>
              <a:gd name="connsiteY25" fmla="*/ 1592664 h 1874431"/>
              <a:gd name="connsiteX26" fmla="*/ 3228866 w 3773449"/>
              <a:gd name="connsiteY26" fmla="*/ 1516464 h 1874431"/>
              <a:gd name="connsiteX27" fmla="*/ 2987566 w 3773449"/>
              <a:gd name="connsiteY27" fmla="*/ 1395814 h 1874431"/>
              <a:gd name="connsiteX28" fmla="*/ 2790716 w 3773449"/>
              <a:gd name="connsiteY28" fmla="*/ 1338664 h 1874431"/>
              <a:gd name="connsiteX29" fmla="*/ 2536716 w 3773449"/>
              <a:gd name="connsiteY29" fmla="*/ 1186264 h 1874431"/>
              <a:gd name="connsiteX30" fmla="*/ 2371616 w 3773449"/>
              <a:gd name="connsiteY30" fmla="*/ 1122764 h 1874431"/>
              <a:gd name="connsiteX31" fmla="*/ 2270016 w 3773449"/>
              <a:gd name="connsiteY31" fmla="*/ 1052914 h 1874431"/>
              <a:gd name="connsiteX32" fmla="*/ 2066816 w 3773449"/>
              <a:gd name="connsiteY32" fmla="*/ 976714 h 1874431"/>
              <a:gd name="connsiteX33" fmla="*/ 1908066 w 3773449"/>
              <a:gd name="connsiteY33" fmla="*/ 887814 h 1874431"/>
              <a:gd name="connsiteX34" fmla="*/ 1762016 w 3773449"/>
              <a:gd name="connsiteY34" fmla="*/ 824314 h 1874431"/>
              <a:gd name="connsiteX35" fmla="*/ 1590566 w 3773449"/>
              <a:gd name="connsiteY35" fmla="*/ 735414 h 1874431"/>
              <a:gd name="connsiteX36" fmla="*/ 1450866 w 3773449"/>
              <a:gd name="connsiteY36" fmla="*/ 671914 h 1874431"/>
              <a:gd name="connsiteX37" fmla="*/ 1336566 w 3773449"/>
              <a:gd name="connsiteY37" fmla="*/ 633814 h 1874431"/>
              <a:gd name="connsiteX38" fmla="*/ 1165116 w 3773449"/>
              <a:gd name="connsiteY38" fmla="*/ 551264 h 1874431"/>
              <a:gd name="connsiteX39" fmla="*/ 866666 w 3773449"/>
              <a:gd name="connsiteY39" fmla="*/ 379814 h 1874431"/>
              <a:gd name="connsiteX40" fmla="*/ 669816 w 3773449"/>
              <a:gd name="connsiteY40" fmla="*/ 284564 h 1874431"/>
              <a:gd name="connsiteX41" fmla="*/ 377716 w 3773449"/>
              <a:gd name="connsiteY41" fmla="*/ 144864 h 1874431"/>
              <a:gd name="connsiteX42" fmla="*/ 315803 w 3773449"/>
              <a:gd name="connsiteY42" fmla="*/ 119464 h 1874431"/>
              <a:gd name="connsiteX43" fmla="*/ 34021 w 3773449"/>
              <a:gd name="connsiteY43" fmla="*/ 402 h 1874431"/>
              <a:gd name="connsiteX44" fmla="*/ 9416 w 3773449"/>
              <a:gd name="connsiteY44" fmla="*/ 80570 h 1874431"/>
              <a:gd name="connsiteX45" fmla="*/ 74503 w 3773449"/>
              <a:gd name="connsiteY45" fmla="*/ 76602 h 1874431"/>
              <a:gd name="connsiteX46" fmla="*/ 187216 w 3773449"/>
              <a:gd name="connsiteY46" fmla="*/ 128989 h 1874431"/>
              <a:gd name="connsiteX0" fmla="*/ 189597 w 3773449"/>
              <a:gd name="connsiteY0" fmla="*/ 127402 h 1874431"/>
              <a:gd name="connsiteX1" fmla="*/ 434866 w 3773449"/>
              <a:gd name="connsiteY1" fmla="*/ 246464 h 1874431"/>
              <a:gd name="connsiteX2" fmla="*/ 555516 w 3773449"/>
              <a:gd name="connsiteY2" fmla="*/ 309964 h 1874431"/>
              <a:gd name="connsiteX3" fmla="*/ 701566 w 3773449"/>
              <a:gd name="connsiteY3" fmla="*/ 360764 h 1874431"/>
              <a:gd name="connsiteX4" fmla="*/ 847616 w 3773449"/>
              <a:gd name="connsiteY4" fmla="*/ 456014 h 1874431"/>
              <a:gd name="connsiteX5" fmla="*/ 930166 w 3773449"/>
              <a:gd name="connsiteY5" fmla="*/ 494114 h 1874431"/>
              <a:gd name="connsiteX6" fmla="*/ 1082566 w 3773449"/>
              <a:gd name="connsiteY6" fmla="*/ 589364 h 1874431"/>
              <a:gd name="connsiteX7" fmla="*/ 1412766 w 3773449"/>
              <a:gd name="connsiteY7" fmla="*/ 703664 h 1874431"/>
              <a:gd name="connsiteX8" fmla="*/ 1546116 w 3773449"/>
              <a:gd name="connsiteY8" fmla="*/ 794151 h 1874431"/>
              <a:gd name="connsiteX9" fmla="*/ 1635016 w 3773449"/>
              <a:gd name="connsiteY9" fmla="*/ 862414 h 1874431"/>
              <a:gd name="connsiteX10" fmla="*/ 1768366 w 3773449"/>
              <a:gd name="connsiteY10" fmla="*/ 913214 h 1874431"/>
              <a:gd name="connsiteX11" fmla="*/ 1869966 w 3773449"/>
              <a:gd name="connsiteY11" fmla="*/ 964014 h 1874431"/>
              <a:gd name="connsiteX12" fmla="*/ 2003316 w 3773449"/>
              <a:gd name="connsiteY12" fmla="*/ 1033864 h 1874431"/>
              <a:gd name="connsiteX13" fmla="*/ 2104916 w 3773449"/>
              <a:gd name="connsiteY13" fmla="*/ 1084664 h 1874431"/>
              <a:gd name="connsiteX14" fmla="*/ 2225566 w 3773449"/>
              <a:gd name="connsiteY14" fmla="*/ 1135464 h 1874431"/>
              <a:gd name="connsiteX15" fmla="*/ 2377966 w 3773449"/>
              <a:gd name="connsiteY15" fmla="*/ 1230714 h 1874431"/>
              <a:gd name="connsiteX16" fmla="*/ 2511316 w 3773449"/>
              <a:gd name="connsiteY16" fmla="*/ 1262464 h 1874431"/>
              <a:gd name="connsiteX17" fmla="*/ 2746266 w 3773449"/>
              <a:gd name="connsiteY17" fmla="*/ 1402164 h 1874431"/>
              <a:gd name="connsiteX18" fmla="*/ 2936766 w 3773449"/>
              <a:gd name="connsiteY18" fmla="*/ 1454552 h 1874431"/>
              <a:gd name="connsiteX19" fmla="*/ 3120916 w 3773449"/>
              <a:gd name="connsiteY19" fmla="*/ 1567264 h 1874431"/>
              <a:gd name="connsiteX20" fmla="*/ 3393966 w 3773449"/>
              <a:gd name="connsiteY20" fmla="*/ 1678389 h 1874431"/>
              <a:gd name="connsiteX21" fmla="*/ 3763854 w 3773449"/>
              <a:gd name="connsiteY21" fmla="*/ 1872064 h 1874431"/>
              <a:gd name="connsiteX22" fmla="*/ 3660666 w 3773449"/>
              <a:gd name="connsiteY22" fmla="*/ 1783164 h 1874431"/>
              <a:gd name="connsiteX23" fmla="*/ 3616216 w 3773449"/>
              <a:gd name="connsiteY23" fmla="*/ 1738714 h 1874431"/>
              <a:gd name="connsiteX24" fmla="*/ 3520966 w 3773449"/>
              <a:gd name="connsiteY24" fmla="*/ 1675214 h 1874431"/>
              <a:gd name="connsiteX25" fmla="*/ 3374916 w 3773449"/>
              <a:gd name="connsiteY25" fmla="*/ 1592664 h 1874431"/>
              <a:gd name="connsiteX26" fmla="*/ 3228866 w 3773449"/>
              <a:gd name="connsiteY26" fmla="*/ 1516464 h 1874431"/>
              <a:gd name="connsiteX27" fmla="*/ 2987566 w 3773449"/>
              <a:gd name="connsiteY27" fmla="*/ 1395814 h 1874431"/>
              <a:gd name="connsiteX28" fmla="*/ 2790716 w 3773449"/>
              <a:gd name="connsiteY28" fmla="*/ 1338664 h 1874431"/>
              <a:gd name="connsiteX29" fmla="*/ 2536716 w 3773449"/>
              <a:gd name="connsiteY29" fmla="*/ 1186264 h 1874431"/>
              <a:gd name="connsiteX30" fmla="*/ 2371616 w 3773449"/>
              <a:gd name="connsiteY30" fmla="*/ 1122764 h 1874431"/>
              <a:gd name="connsiteX31" fmla="*/ 2270016 w 3773449"/>
              <a:gd name="connsiteY31" fmla="*/ 1052914 h 1874431"/>
              <a:gd name="connsiteX32" fmla="*/ 2066816 w 3773449"/>
              <a:gd name="connsiteY32" fmla="*/ 976714 h 1874431"/>
              <a:gd name="connsiteX33" fmla="*/ 1908066 w 3773449"/>
              <a:gd name="connsiteY33" fmla="*/ 887814 h 1874431"/>
              <a:gd name="connsiteX34" fmla="*/ 1762016 w 3773449"/>
              <a:gd name="connsiteY34" fmla="*/ 824314 h 1874431"/>
              <a:gd name="connsiteX35" fmla="*/ 1590566 w 3773449"/>
              <a:gd name="connsiteY35" fmla="*/ 735414 h 1874431"/>
              <a:gd name="connsiteX36" fmla="*/ 1450866 w 3773449"/>
              <a:gd name="connsiteY36" fmla="*/ 671914 h 1874431"/>
              <a:gd name="connsiteX37" fmla="*/ 1336566 w 3773449"/>
              <a:gd name="connsiteY37" fmla="*/ 633814 h 1874431"/>
              <a:gd name="connsiteX38" fmla="*/ 1165116 w 3773449"/>
              <a:gd name="connsiteY38" fmla="*/ 551264 h 1874431"/>
              <a:gd name="connsiteX39" fmla="*/ 866666 w 3773449"/>
              <a:gd name="connsiteY39" fmla="*/ 379814 h 1874431"/>
              <a:gd name="connsiteX40" fmla="*/ 669816 w 3773449"/>
              <a:gd name="connsiteY40" fmla="*/ 284564 h 1874431"/>
              <a:gd name="connsiteX41" fmla="*/ 377716 w 3773449"/>
              <a:gd name="connsiteY41" fmla="*/ 144864 h 1874431"/>
              <a:gd name="connsiteX42" fmla="*/ 315803 w 3773449"/>
              <a:gd name="connsiteY42" fmla="*/ 119464 h 1874431"/>
              <a:gd name="connsiteX43" fmla="*/ 34021 w 3773449"/>
              <a:gd name="connsiteY43" fmla="*/ 402 h 1874431"/>
              <a:gd name="connsiteX44" fmla="*/ 9416 w 3773449"/>
              <a:gd name="connsiteY44" fmla="*/ 80570 h 1874431"/>
              <a:gd name="connsiteX45" fmla="*/ 74503 w 3773449"/>
              <a:gd name="connsiteY45" fmla="*/ 76602 h 1874431"/>
              <a:gd name="connsiteX46" fmla="*/ 187216 w 3773449"/>
              <a:gd name="connsiteY46" fmla="*/ 128989 h 1874431"/>
              <a:gd name="connsiteX0" fmla="*/ 189597 w 3773449"/>
              <a:gd name="connsiteY0" fmla="*/ 127402 h 1874431"/>
              <a:gd name="connsiteX1" fmla="*/ 434866 w 3773449"/>
              <a:gd name="connsiteY1" fmla="*/ 246464 h 1874431"/>
              <a:gd name="connsiteX2" fmla="*/ 555516 w 3773449"/>
              <a:gd name="connsiteY2" fmla="*/ 309964 h 1874431"/>
              <a:gd name="connsiteX3" fmla="*/ 701566 w 3773449"/>
              <a:gd name="connsiteY3" fmla="*/ 360764 h 1874431"/>
              <a:gd name="connsiteX4" fmla="*/ 847616 w 3773449"/>
              <a:gd name="connsiteY4" fmla="*/ 456014 h 1874431"/>
              <a:gd name="connsiteX5" fmla="*/ 930166 w 3773449"/>
              <a:gd name="connsiteY5" fmla="*/ 494114 h 1874431"/>
              <a:gd name="connsiteX6" fmla="*/ 1082566 w 3773449"/>
              <a:gd name="connsiteY6" fmla="*/ 589364 h 1874431"/>
              <a:gd name="connsiteX7" fmla="*/ 1412766 w 3773449"/>
              <a:gd name="connsiteY7" fmla="*/ 703664 h 1874431"/>
              <a:gd name="connsiteX8" fmla="*/ 1546116 w 3773449"/>
              <a:gd name="connsiteY8" fmla="*/ 794151 h 1874431"/>
              <a:gd name="connsiteX9" fmla="*/ 1635016 w 3773449"/>
              <a:gd name="connsiteY9" fmla="*/ 862414 h 1874431"/>
              <a:gd name="connsiteX10" fmla="*/ 1768366 w 3773449"/>
              <a:gd name="connsiteY10" fmla="*/ 913214 h 1874431"/>
              <a:gd name="connsiteX11" fmla="*/ 1869966 w 3773449"/>
              <a:gd name="connsiteY11" fmla="*/ 964014 h 1874431"/>
              <a:gd name="connsiteX12" fmla="*/ 2003316 w 3773449"/>
              <a:gd name="connsiteY12" fmla="*/ 1033864 h 1874431"/>
              <a:gd name="connsiteX13" fmla="*/ 2104916 w 3773449"/>
              <a:gd name="connsiteY13" fmla="*/ 1084664 h 1874431"/>
              <a:gd name="connsiteX14" fmla="*/ 2225566 w 3773449"/>
              <a:gd name="connsiteY14" fmla="*/ 1135464 h 1874431"/>
              <a:gd name="connsiteX15" fmla="*/ 2382728 w 3773449"/>
              <a:gd name="connsiteY15" fmla="*/ 1202139 h 1874431"/>
              <a:gd name="connsiteX16" fmla="*/ 2511316 w 3773449"/>
              <a:gd name="connsiteY16" fmla="*/ 1262464 h 1874431"/>
              <a:gd name="connsiteX17" fmla="*/ 2746266 w 3773449"/>
              <a:gd name="connsiteY17" fmla="*/ 1402164 h 1874431"/>
              <a:gd name="connsiteX18" fmla="*/ 2936766 w 3773449"/>
              <a:gd name="connsiteY18" fmla="*/ 1454552 h 1874431"/>
              <a:gd name="connsiteX19" fmla="*/ 3120916 w 3773449"/>
              <a:gd name="connsiteY19" fmla="*/ 1567264 h 1874431"/>
              <a:gd name="connsiteX20" fmla="*/ 3393966 w 3773449"/>
              <a:gd name="connsiteY20" fmla="*/ 1678389 h 1874431"/>
              <a:gd name="connsiteX21" fmla="*/ 3763854 w 3773449"/>
              <a:gd name="connsiteY21" fmla="*/ 1872064 h 1874431"/>
              <a:gd name="connsiteX22" fmla="*/ 3660666 w 3773449"/>
              <a:gd name="connsiteY22" fmla="*/ 1783164 h 1874431"/>
              <a:gd name="connsiteX23" fmla="*/ 3616216 w 3773449"/>
              <a:gd name="connsiteY23" fmla="*/ 1738714 h 1874431"/>
              <a:gd name="connsiteX24" fmla="*/ 3520966 w 3773449"/>
              <a:gd name="connsiteY24" fmla="*/ 1675214 h 1874431"/>
              <a:gd name="connsiteX25" fmla="*/ 3374916 w 3773449"/>
              <a:gd name="connsiteY25" fmla="*/ 1592664 h 1874431"/>
              <a:gd name="connsiteX26" fmla="*/ 3228866 w 3773449"/>
              <a:gd name="connsiteY26" fmla="*/ 1516464 h 1874431"/>
              <a:gd name="connsiteX27" fmla="*/ 2987566 w 3773449"/>
              <a:gd name="connsiteY27" fmla="*/ 1395814 h 1874431"/>
              <a:gd name="connsiteX28" fmla="*/ 2790716 w 3773449"/>
              <a:gd name="connsiteY28" fmla="*/ 1338664 h 1874431"/>
              <a:gd name="connsiteX29" fmla="*/ 2536716 w 3773449"/>
              <a:gd name="connsiteY29" fmla="*/ 1186264 h 1874431"/>
              <a:gd name="connsiteX30" fmla="*/ 2371616 w 3773449"/>
              <a:gd name="connsiteY30" fmla="*/ 1122764 h 1874431"/>
              <a:gd name="connsiteX31" fmla="*/ 2270016 w 3773449"/>
              <a:gd name="connsiteY31" fmla="*/ 1052914 h 1874431"/>
              <a:gd name="connsiteX32" fmla="*/ 2066816 w 3773449"/>
              <a:gd name="connsiteY32" fmla="*/ 976714 h 1874431"/>
              <a:gd name="connsiteX33" fmla="*/ 1908066 w 3773449"/>
              <a:gd name="connsiteY33" fmla="*/ 887814 h 1874431"/>
              <a:gd name="connsiteX34" fmla="*/ 1762016 w 3773449"/>
              <a:gd name="connsiteY34" fmla="*/ 824314 h 1874431"/>
              <a:gd name="connsiteX35" fmla="*/ 1590566 w 3773449"/>
              <a:gd name="connsiteY35" fmla="*/ 735414 h 1874431"/>
              <a:gd name="connsiteX36" fmla="*/ 1450866 w 3773449"/>
              <a:gd name="connsiteY36" fmla="*/ 671914 h 1874431"/>
              <a:gd name="connsiteX37" fmla="*/ 1336566 w 3773449"/>
              <a:gd name="connsiteY37" fmla="*/ 633814 h 1874431"/>
              <a:gd name="connsiteX38" fmla="*/ 1165116 w 3773449"/>
              <a:gd name="connsiteY38" fmla="*/ 551264 h 1874431"/>
              <a:gd name="connsiteX39" fmla="*/ 866666 w 3773449"/>
              <a:gd name="connsiteY39" fmla="*/ 379814 h 1874431"/>
              <a:gd name="connsiteX40" fmla="*/ 669816 w 3773449"/>
              <a:gd name="connsiteY40" fmla="*/ 284564 h 1874431"/>
              <a:gd name="connsiteX41" fmla="*/ 377716 w 3773449"/>
              <a:gd name="connsiteY41" fmla="*/ 144864 h 1874431"/>
              <a:gd name="connsiteX42" fmla="*/ 315803 w 3773449"/>
              <a:gd name="connsiteY42" fmla="*/ 119464 h 1874431"/>
              <a:gd name="connsiteX43" fmla="*/ 34021 w 3773449"/>
              <a:gd name="connsiteY43" fmla="*/ 402 h 1874431"/>
              <a:gd name="connsiteX44" fmla="*/ 9416 w 3773449"/>
              <a:gd name="connsiteY44" fmla="*/ 80570 h 1874431"/>
              <a:gd name="connsiteX45" fmla="*/ 74503 w 3773449"/>
              <a:gd name="connsiteY45" fmla="*/ 76602 h 1874431"/>
              <a:gd name="connsiteX46" fmla="*/ 187216 w 3773449"/>
              <a:gd name="connsiteY46" fmla="*/ 128989 h 187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773449" h="1874431">
                <a:moveTo>
                  <a:pt x="189597" y="127402"/>
                </a:moveTo>
                <a:cubicBezTo>
                  <a:pt x="261564" y="154919"/>
                  <a:pt x="373880" y="216037"/>
                  <a:pt x="434866" y="246464"/>
                </a:cubicBezTo>
                <a:cubicBezTo>
                  <a:pt x="495852" y="276891"/>
                  <a:pt x="511066" y="290914"/>
                  <a:pt x="555516" y="309964"/>
                </a:cubicBezTo>
                <a:cubicBezTo>
                  <a:pt x="599966" y="329014"/>
                  <a:pt x="652883" y="336422"/>
                  <a:pt x="701566" y="360764"/>
                </a:cubicBezTo>
                <a:cubicBezTo>
                  <a:pt x="750249" y="385106"/>
                  <a:pt x="809516" y="433789"/>
                  <a:pt x="847616" y="456014"/>
                </a:cubicBezTo>
                <a:cubicBezTo>
                  <a:pt x="885716" y="478239"/>
                  <a:pt x="891008" y="471889"/>
                  <a:pt x="930166" y="494114"/>
                </a:cubicBezTo>
                <a:cubicBezTo>
                  <a:pt x="969324" y="516339"/>
                  <a:pt x="1002133" y="554439"/>
                  <a:pt x="1082566" y="589364"/>
                </a:cubicBezTo>
                <a:cubicBezTo>
                  <a:pt x="1162999" y="624289"/>
                  <a:pt x="1335508" y="669533"/>
                  <a:pt x="1412766" y="703664"/>
                </a:cubicBezTo>
                <a:cubicBezTo>
                  <a:pt x="1490024" y="737795"/>
                  <a:pt x="1509074" y="767693"/>
                  <a:pt x="1546116" y="794151"/>
                </a:cubicBezTo>
                <a:cubicBezTo>
                  <a:pt x="1583158" y="820609"/>
                  <a:pt x="1597974" y="842570"/>
                  <a:pt x="1635016" y="862414"/>
                </a:cubicBezTo>
                <a:cubicBezTo>
                  <a:pt x="1672058" y="882258"/>
                  <a:pt x="1729208" y="896281"/>
                  <a:pt x="1768366" y="913214"/>
                </a:cubicBezTo>
                <a:cubicBezTo>
                  <a:pt x="1807524" y="930147"/>
                  <a:pt x="1830808" y="943906"/>
                  <a:pt x="1869966" y="964014"/>
                </a:cubicBezTo>
                <a:cubicBezTo>
                  <a:pt x="1909124" y="984122"/>
                  <a:pt x="1964158" y="1013756"/>
                  <a:pt x="2003316" y="1033864"/>
                </a:cubicBezTo>
                <a:cubicBezTo>
                  <a:pt x="2042474" y="1053972"/>
                  <a:pt x="2067874" y="1067731"/>
                  <a:pt x="2104916" y="1084664"/>
                </a:cubicBezTo>
                <a:cubicBezTo>
                  <a:pt x="2141958" y="1101597"/>
                  <a:pt x="2179264" y="1115885"/>
                  <a:pt x="2225566" y="1135464"/>
                </a:cubicBezTo>
                <a:lnTo>
                  <a:pt x="2382728" y="1202139"/>
                </a:lnTo>
                <a:cubicBezTo>
                  <a:pt x="2430353" y="1223306"/>
                  <a:pt x="2450726" y="1229127"/>
                  <a:pt x="2511316" y="1262464"/>
                </a:cubicBezTo>
                <a:cubicBezTo>
                  <a:pt x="2571906" y="1295802"/>
                  <a:pt x="2675358" y="1370149"/>
                  <a:pt x="2746266" y="1402164"/>
                </a:cubicBezTo>
                <a:cubicBezTo>
                  <a:pt x="2817174" y="1434179"/>
                  <a:pt x="2936766" y="1454552"/>
                  <a:pt x="2936766" y="1454552"/>
                </a:cubicBezTo>
                <a:cubicBezTo>
                  <a:pt x="2999208" y="1482069"/>
                  <a:pt x="3044716" y="1529958"/>
                  <a:pt x="3120916" y="1567264"/>
                </a:cubicBezTo>
                <a:cubicBezTo>
                  <a:pt x="3197116" y="1604570"/>
                  <a:pt x="3286810" y="1627589"/>
                  <a:pt x="3393966" y="1678389"/>
                </a:cubicBezTo>
                <a:cubicBezTo>
                  <a:pt x="3501122" y="1729189"/>
                  <a:pt x="3719404" y="1854602"/>
                  <a:pt x="3763854" y="1872064"/>
                </a:cubicBezTo>
                <a:cubicBezTo>
                  <a:pt x="3808304" y="1889526"/>
                  <a:pt x="3685272" y="1805389"/>
                  <a:pt x="3660666" y="1783164"/>
                </a:cubicBezTo>
                <a:cubicBezTo>
                  <a:pt x="3636060" y="1760939"/>
                  <a:pt x="3639499" y="1756706"/>
                  <a:pt x="3616216" y="1738714"/>
                </a:cubicBezTo>
                <a:cubicBezTo>
                  <a:pt x="3592933" y="1720722"/>
                  <a:pt x="3561183" y="1699556"/>
                  <a:pt x="3520966" y="1675214"/>
                </a:cubicBezTo>
                <a:cubicBezTo>
                  <a:pt x="3480749" y="1650872"/>
                  <a:pt x="3423599" y="1619122"/>
                  <a:pt x="3374916" y="1592664"/>
                </a:cubicBezTo>
                <a:cubicBezTo>
                  <a:pt x="3326233" y="1566206"/>
                  <a:pt x="3228866" y="1516464"/>
                  <a:pt x="3228866" y="1516464"/>
                </a:cubicBezTo>
                <a:cubicBezTo>
                  <a:pt x="3164308" y="1483656"/>
                  <a:pt x="3060591" y="1425447"/>
                  <a:pt x="2987566" y="1395814"/>
                </a:cubicBezTo>
                <a:cubicBezTo>
                  <a:pt x="2914541" y="1366181"/>
                  <a:pt x="2865858" y="1373589"/>
                  <a:pt x="2790716" y="1338664"/>
                </a:cubicBezTo>
                <a:cubicBezTo>
                  <a:pt x="2715574" y="1303739"/>
                  <a:pt x="2606566" y="1222247"/>
                  <a:pt x="2536716" y="1186264"/>
                </a:cubicBezTo>
                <a:cubicBezTo>
                  <a:pt x="2466866" y="1150281"/>
                  <a:pt x="2416066" y="1144989"/>
                  <a:pt x="2371616" y="1122764"/>
                </a:cubicBezTo>
                <a:cubicBezTo>
                  <a:pt x="2327166" y="1100539"/>
                  <a:pt x="2320816" y="1077256"/>
                  <a:pt x="2270016" y="1052914"/>
                </a:cubicBezTo>
                <a:cubicBezTo>
                  <a:pt x="2219216" y="1028572"/>
                  <a:pt x="2127141" y="1004231"/>
                  <a:pt x="2066816" y="976714"/>
                </a:cubicBezTo>
                <a:cubicBezTo>
                  <a:pt x="2006491" y="949197"/>
                  <a:pt x="1958866" y="913214"/>
                  <a:pt x="1908066" y="887814"/>
                </a:cubicBezTo>
                <a:cubicBezTo>
                  <a:pt x="1857266" y="862414"/>
                  <a:pt x="1814933" y="849714"/>
                  <a:pt x="1762016" y="824314"/>
                </a:cubicBezTo>
                <a:cubicBezTo>
                  <a:pt x="1709099" y="798914"/>
                  <a:pt x="1642424" y="760814"/>
                  <a:pt x="1590566" y="735414"/>
                </a:cubicBezTo>
                <a:cubicBezTo>
                  <a:pt x="1538708" y="710014"/>
                  <a:pt x="1493199" y="688847"/>
                  <a:pt x="1450866" y="671914"/>
                </a:cubicBezTo>
                <a:cubicBezTo>
                  <a:pt x="1408533" y="654981"/>
                  <a:pt x="1384191" y="653922"/>
                  <a:pt x="1336566" y="633814"/>
                </a:cubicBezTo>
                <a:cubicBezTo>
                  <a:pt x="1288941" y="613706"/>
                  <a:pt x="1243433" y="593597"/>
                  <a:pt x="1165116" y="551264"/>
                </a:cubicBezTo>
                <a:cubicBezTo>
                  <a:pt x="1086799" y="508931"/>
                  <a:pt x="949216" y="424264"/>
                  <a:pt x="866666" y="379814"/>
                </a:cubicBezTo>
                <a:cubicBezTo>
                  <a:pt x="784116" y="335364"/>
                  <a:pt x="669816" y="284564"/>
                  <a:pt x="669816" y="284564"/>
                </a:cubicBezTo>
                <a:lnTo>
                  <a:pt x="377716" y="144864"/>
                </a:lnTo>
                <a:cubicBezTo>
                  <a:pt x="318714" y="117347"/>
                  <a:pt x="373086" y="143541"/>
                  <a:pt x="315803" y="119464"/>
                </a:cubicBezTo>
                <a:cubicBezTo>
                  <a:pt x="221876" y="79777"/>
                  <a:pt x="199386" y="32945"/>
                  <a:pt x="34021" y="402"/>
                </a:cubicBezTo>
                <a:cubicBezTo>
                  <a:pt x="-17044" y="-6080"/>
                  <a:pt x="2669" y="67870"/>
                  <a:pt x="9416" y="80570"/>
                </a:cubicBezTo>
                <a:cubicBezTo>
                  <a:pt x="-903" y="88243"/>
                  <a:pt x="44870" y="68532"/>
                  <a:pt x="74503" y="76602"/>
                </a:cubicBezTo>
                <a:cubicBezTo>
                  <a:pt x="104136" y="84672"/>
                  <a:pt x="168827" y="124227"/>
                  <a:pt x="187216" y="128989"/>
                </a:cubicBezTo>
              </a:path>
            </a:pathLst>
          </a:custGeom>
          <a:solidFill>
            <a:schemeClr val="bg1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Freeform 432"/>
          <p:cNvSpPr/>
          <p:nvPr/>
        </p:nvSpPr>
        <p:spPr>
          <a:xfrm>
            <a:off x="5641413" y="4661361"/>
            <a:ext cx="1226865" cy="109578"/>
          </a:xfrm>
          <a:custGeom>
            <a:avLst/>
            <a:gdLst>
              <a:gd name="connsiteX0" fmla="*/ 0 w 1243896"/>
              <a:gd name="connsiteY0" fmla="*/ 0 h 431937"/>
              <a:gd name="connsiteX1" fmla="*/ 11906 w 1243896"/>
              <a:gd name="connsiteY1" fmla="*/ 171450 h 431937"/>
              <a:gd name="connsiteX2" fmla="*/ 9525 w 1243896"/>
              <a:gd name="connsiteY2" fmla="*/ 261937 h 431937"/>
              <a:gd name="connsiteX3" fmla="*/ 9525 w 1243896"/>
              <a:gd name="connsiteY3" fmla="*/ 354806 h 431937"/>
              <a:gd name="connsiteX4" fmla="*/ 47625 w 1243896"/>
              <a:gd name="connsiteY4" fmla="*/ 416719 h 431937"/>
              <a:gd name="connsiteX5" fmla="*/ 92869 w 1243896"/>
              <a:gd name="connsiteY5" fmla="*/ 426244 h 431937"/>
              <a:gd name="connsiteX6" fmla="*/ 278606 w 1243896"/>
              <a:gd name="connsiteY6" fmla="*/ 426244 h 431937"/>
              <a:gd name="connsiteX7" fmla="*/ 1035844 w 1243896"/>
              <a:gd name="connsiteY7" fmla="*/ 431006 h 431937"/>
              <a:gd name="connsiteX8" fmla="*/ 1121569 w 1243896"/>
              <a:gd name="connsiteY8" fmla="*/ 431006 h 431937"/>
              <a:gd name="connsiteX9" fmla="*/ 1173956 w 1243896"/>
              <a:gd name="connsiteY9" fmla="*/ 428625 h 431937"/>
              <a:gd name="connsiteX10" fmla="*/ 1226344 w 1243896"/>
              <a:gd name="connsiteY10" fmla="*/ 395287 h 431937"/>
              <a:gd name="connsiteX11" fmla="*/ 1243012 w 1243896"/>
              <a:gd name="connsiteY11" fmla="*/ 319087 h 431937"/>
              <a:gd name="connsiteX12" fmla="*/ 1240631 w 1243896"/>
              <a:gd name="connsiteY12" fmla="*/ 114300 h 431937"/>
              <a:gd name="connsiteX13" fmla="*/ 1240631 w 1243896"/>
              <a:gd name="connsiteY13" fmla="*/ 57150 h 431937"/>
              <a:gd name="connsiteX14" fmla="*/ 1195387 w 1243896"/>
              <a:gd name="connsiteY14" fmla="*/ 52387 h 431937"/>
              <a:gd name="connsiteX15" fmla="*/ 309562 w 1243896"/>
              <a:gd name="connsiteY15" fmla="*/ 54769 h 431937"/>
              <a:gd name="connsiteX16" fmla="*/ 104775 w 1243896"/>
              <a:gd name="connsiteY16" fmla="*/ 52387 h 431937"/>
              <a:gd name="connsiteX17" fmla="*/ 4762 w 1243896"/>
              <a:gd name="connsiteY17" fmla="*/ 50006 h 431937"/>
              <a:gd name="connsiteX0" fmla="*/ 7144 w 1239134"/>
              <a:gd name="connsiteY0" fmla="*/ 122037 h 382524"/>
              <a:gd name="connsiteX1" fmla="*/ 4763 w 1239134"/>
              <a:gd name="connsiteY1" fmla="*/ 212524 h 382524"/>
              <a:gd name="connsiteX2" fmla="*/ 4763 w 1239134"/>
              <a:gd name="connsiteY2" fmla="*/ 305393 h 382524"/>
              <a:gd name="connsiteX3" fmla="*/ 42863 w 1239134"/>
              <a:gd name="connsiteY3" fmla="*/ 367306 h 382524"/>
              <a:gd name="connsiteX4" fmla="*/ 88107 w 1239134"/>
              <a:gd name="connsiteY4" fmla="*/ 376831 h 382524"/>
              <a:gd name="connsiteX5" fmla="*/ 273844 w 1239134"/>
              <a:gd name="connsiteY5" fmla="*/ 376831 h 382524"/>
              <a:gd name="connsiteX6" fmla="*/ 1031082 w 1239134"/>
              <a:gd name="connsiteY6" fmla="*/ 381593 h 382524"/>
              <a:gd name="connsiteX7" fmla="*/ 1116807 w 1239134"/>
              <a:gd name="connsiteY7" fmla="*/ 381593 h 382524"/>
              <a:gd name="connsiteX8" fmla="*/ 1169194 w 1239134"/>
              <a:gd name="connsiteY8" fmla="*/ 379212 h 382524"/>
              <a:gd name="connsiteX9" fmla="*/ 1221582 w 1239134"/>
              <a:gd name="connsiteY9" fmla="*/ 345874 h 382524"/>
              <a:gd name="connsiteX10" fmla="*/ 1238250 w 1239134"/>
              <a:gd name="connsiteY10" fmla="*/ 269674 h 382524"/>
              <a:gd name="connsiteX11" fmla="*/ 1235869 w 1239134"/>
              <a:gd name="connsiteY11" fmla="*/ 64887 h 382524"/>
              <a:gd name="connsiteX12" fmla="*/ 1235869 w 1239134"/>
              <a:gd name="connsiteY12" fmla="*/ 7737 h 382524"/>
              <a:gd name="connsiteX13" fmla="*/ 1190625 w 1239134"/>
              <a:gd name="connsiteY13" fmla="*/ 2974 h 382524"/>
              <a:gd name="connsiteX14" fmla="*/ 304800 w 1239134"/>
              <a:gd name="connsiteY14" fmla="*/ 5356 h 382524"/>
              <a:gd name="connsiteX15" fmla="*/ 100013 w 1239134"/>
              <a:gd name="connsiteY15" fmla="*/ 2974 h 382524"/>
              <a:gd name="connsiteX16" fmla="*/ 0 w 1239134"/>
              <a:gd name="connsiteY16" fmla="*/ 593 h 382524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4763 w 1239134"/>
              <a:gd name="connsiteY2" fmla="*/ 30718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39134" h="384312">
                <a:moveTo>
                  <a:pt x="1" y="0"/>
                </a:moveTo>
                <a:cubicBezTo>
                  <a:pt x="1588" y="43656"/>
                  <a:pt x="3969" y="163115"/>
                  <a:pt x="4763" y="214312"/>
                </a:cubicBezTo>
                <a:cubicBezTo>
                  <a:pt x="5557" y="265509"/>
                  <a:pt x="-1587" y="281384"/>
                  <a:pt x="4763" y="307181"/>
                </a:cubicBezTo>
                <a:cubicBezTo>
                  <a:pt x="11113" y="332978"/>
                  <a:pt x="28972" y="357188"/>
                  <a:pt x="42863" y="369094"/>
                </a:cubicBezTo>
                <a:cubicBezTo>
                  <a:pt x="56754" y="381000"/>
                  <a:pt x="49610" y="377032"/>
                  <a:pt x="88107" y="378619"/>
                </a:cubicBezTo>
                <a:cubicBezTo>
                  <a:pt x="126604" y="380206"/>
                  <a:pt x="273844" y="378619"/>
                  <a:pt x="273844" y="378619"/>
                </a:cubicBezTo>
                <a:lnTo>
                  <a:pt x="1031082" y="383381"/>
                </a:lnTo>
                <a:lnTo>
                  <a:pt x="1116807" y="383381"/>
                </a:lnTo>
                <a:cubicBezTo>
                  <a:pt x="1139826" y="382984"/>
                  <a:pt x="1151732" y="386953"/>
                  <a:pt x="1169194" y="381000"/>
                </a:cubicBezTo>
                <a:cubicBezTo>
                  <a:pt x="1186657" y="375047"/>
                  <a:pt x="1210073" y="365918"/>
                  <a:pt x="1221582" y="347662"/>
                </a:cubicBezTo>
                <a:cubicBezTo>
                  <a:pt x="1233091" y="329406"/>
                  <a:pt x="1235869" y="318293"/>
                  <a:pt x="1238250" y="271462"/>
                </a:cubicBezTo>
                <a:cubicBezTo>
                  <a:pt x="1240631" y="224631"/>
                  <a:pt x="1236266" y="110331"/>
                  <a:pt x="1235869" y="66675"/>
                </a:cubicBezTo>
                <a:cubicBezTo>
                  <a:pt x="1235472" y="23019"/>
                  <a:pt x="1243410" y="19844"/>
                  <a:pt x="1235869" y="9525"/>
                </a:cubicBezTo>
                <a:cubicBezTo>
                  <a:pt x="1228328" y="-794"/>
                  <a:pt x="1190625" y="4762"/>
                  <a:pt x="1190625" y="4762"/>
                </a:cubicBezTo>
                <a:lnTo>
                  <a:pt x="304800" y="7144"/>
                </a:lnTo>
                <a:cubicBezTo>
                  <a:pt x="123031" y="7144"/>
                  <a:pt x="100013" y="4762"/>
                  <a:pt x="100013" y="4762"/>
                </a:cubicBezTo>
                <a:cubicBezTo>
                  <a:pt x="49213" y="3968"/>
                  <a:pt x="16272" y="397"/>
                  <a:pt x="0" y="2381"/>
                </a:cubicBezTo>
              </a:path>
            </a:pathLst>
          </a:custGeom>
          <a:solidFill>
            <a:schemeClr val="accent5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8" name="Group 417"/>
          <p:cNvGrpSpPr/>
          <p:nvPr/>
        </p:nvGrpSpPr>
        <p:grpSpPr>
          <a:xfrm>
            <a:off x="1674495" y="2133777"/>
            <a:ext cx="925830" cy="1044978"/>
            <a:chOff x="3352800" y="2095677"/>
            <a:chExt cx="925830" cy="1044978"/>
          </a:xfrm>
        </p:grpSpPr>
        <p:grpSp>
          <p:nvGrpSpPr>
            <p:cNvPr id="417" name="Group 416"/>
            <p:cNvGrpSpPr/>
            <p:nvPr/>
          </p:nvGrpSpPr>
          <p:grpSpPr>
            <a:xfrm>
              <a:off x="3352800" y="2095677"/>
              <a:ext cx="925830" cy="1044978"/>
              <a:chOff x="1660482" y="2114550"/>
              <a:chExt cx="925830" cy="1044978"/>
            </a:xfrm>
          </p:grpSpPr>
          <p:sp>
            <p:nvSpPr>
              <p:cNvPr id="333" name="Pie 332"/>
              <p:cNvSpPr/>
              <p:nvPr/>
            </p:nvSpPr>
            <p:spPr>
              <a:xfrm>
                <a:off x="1668072" y="2114550"/>
                <a:ext cx="910649" cy="1044978"/>
              </a:xfrm>
              <a:prstGeom prst="pie">
                <a:avLst>
                  <a:gd name="adj1" fmla="val 71568"/>
                  <a:gd name="adj2" fmla="val 10868742"/>
                </a:avLst>
              </a:pr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1660482" y="2548979"/>
                <a:ext cx="925830" cy="187945"/>
              </a:xfrm>
              <a:prstGeom prst="ellipse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1" name="Oval 340"/>
            <p:cNvSpPr/>
            <p:nvPr/>
          </p:nvSpPr>
          <p:spPr>
            <a:xfrm>
              <a:off x="3525823" y="2584665"/>
              <a:ext cx="579783" cy="95989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468" name="Group 467"/>
          <p:cNvGrpSpPr/>
          <p:nvPr/>
        </p:nvGrpSpPr>
        <p:grpSpPr>
          <a:xfrm>
            <a:off x="1671866" y="1487564"/>
            <a:ext cx="1147534" cy="1690486"/>
            <a:chOff x="1671866" y="1487564"/>
            <a:chExt cx="1147534" cy="1690486"/>
          </a:xfrm>
        </p:grpSpPr>
        <p:sp>
          <p:nvSpPr>
            <p:cNvPr id="224" name="Rectangle 223"/>
            <p:cNvSpPr/>
            <p:nvPr/>
          </p:nvSpPr>
          <p:spPr>
            <a:xfrm>
              <a:off x="1976437" y="1531149"/>
              <a:ext cx="304800" cy="152259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71866" y="1487564"/>
              <a:ext cx="1147534" cy="1690486"/>
              <a:chOff x="1664722" y="1487564"/>
              <a:chExt cx="1147534" cy="1690486"/>
            </a:xfrm>
          </p:grpSpPr>
          <p:sp>
            <p:nvSpPr>
              <p:cNvPr id="220" name="Arc 219"/>
              <p:cNvSpPr/>
              <p:nvPr/>
            </p:nvSpPr>
            <p:spPr>
              <a:xfrm>
                <a:off x="1664722" y="2264496"/>
                <a:ext cx="914400" cy="913554"/>
              </a:xfrm>
              <a:prstGeom prst="arc">
                <a:avLst>
                  <a:gd name="adj1" fmla="val 17552632"/>
                  <a:gd name="adj2" fmla="val 1505186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21" name="Straight Connector 220"/>
              <p:cNvCxnSpPr/>
              <p:nvPr/>
            </p:nvCxnSpPr>
            <p:spPr>
              <a:xfrm rot="5400000">
                <a:off x="1627733" y="1830145"/>
                <a:ext cx="684372" cy="7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Group 408"/>
              <p:cNvGrpSpPr/>
              <p:nvPr/>
            </p:nvGrpSpPr>
            <p:grpSpPr>
              <a:xfrm>
                <a:off x="2266489" y="1487564"/>
                <a:ext cx="545767" cy="802289"/>
                <a:chOff x="2266489" y="1487564"/>
                <a:chExt cx="545767" cy="802289"/>
              </a:xfrm>
            </p:grpSpPr>
            <p:cxnSp>
              <p:nvCxnSpPr>
                <p:cNvPr id="222" name="Straight Connector 221"/>
                <p:cNvCxnSpPr/>
                <p:nvPr/>
              </p:nvCxnSpPr>
              <p:spPr>
                <a:xfrm flipV="1">
                  <a:off x="2274094" y="1487564"/>
                  <a:ext cx="228" cy="2269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266489" y="1704886"/>
                  <a:ext cx="545767" cy="26678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2266489" y="1827730"/>
                  <a:ext cx="483855" cy="23919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/>
                <p:nvPr/>
              </p:nvCxnSpPr>
              <p:spPr>
                <a:xfrm flipV="1">
                  <a:off x="2274109" y="1827730"/>
                  <a:ext cx="307" cy="4621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6" name="Group 195"/>
          <p:cNvGrpSpPr/>
          <p:nvPr/>
        </p:nvGrpSpPr>
        <p:grpSpPr>
          <a:xfrm>
            <a:off x="1371600" y="3208201"/>
            <a:ext cx="1600201" cy="1065813"/>
            <a:chOff x="1371600" y="3208201"/>
            <a:chExt cx="1600201" cy="1065813"/>
          </a:xfrm>
        </p:grpSpPr>
        <p:cxnSp>
          <p:nvCxnSpPr>
            <p:cNvPr id="216" name="Straight Connector 215"/>
            <p:cNvCxnSpPr/>
            <p:nvPr/>
          </p:nvCxnSpPr>
          <p:spPr>
            <a:xfrm>
              <a:off x="1473359" y="3208201"/>
              <a:ext cx="1388082" cy="15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16200000" flipH="1">
              <a:off x="2190587" y="3492801"/>
              <a:ext cx="1065813" cy="4966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5400000" flipH="1" flipV="1">
              <a:off x="1087000" y="3492801"/>
              <a:ext cx="1065813" cy="4966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3" name="Teardrop 462"/>
          <p:cNvSpPr/>
          <p:nvPr/>
        </p:nvSpPr>
        <p:spPr>
          <a:xfrm flipH="1">
            <a:off x="5638800" y="3369252"/>
            <a:ext cx="60960" cy="78798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Teardrop 463"/>
          <p:cNvSpPr/>
          <p:nvPr/>
        </p:nvSpPr>
        <p:spPr>
          <a:xfrm flipH="1">
            <a:off x="5322095" y="3228978"/>
            <a:ext cx="60960" cy="78798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Teardrop 464"/>
          <p:cNvSpPr/>
          <p:nvPr/>
        </p:nvSpPr>
        <p:spPr>
          <a:xfrm flipH="1">
            <a:off x="5092060" y="3128952"/>
            <a:ext cx="60960" cy="78798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Teardrop 465"/>
          <p:cNvSpPr/>
          <p:nvPr/>
        </p:nvSpPr>
        <p:spPr>
          <a:xfrm rot="1617323" flipH="1">
            <a:off x="6035339" y="3688147"/>
            <a:ext cx="107995" cy="115369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Freeform 471"/>
          <p:cNvSpPr/>
          <p:nvPr/>
        </p:nvSpPr>
        <p:spPr>
          <a:xfrm>
            <a:off x="5638807" y="4568313"/>
            <a:ext cx="1240080" cy="100032"/>
          </a:xfrm>
          <a:custGeom>
            <a:avLst/>
            <a:gdLst>
              <a:gd name="connsiteX0" fmla="*/ 0 w 1243896"/>
              <a:gd name="connsiteY0" fmla="*/ 0 h 431937"/>
              <a:gd name="connsiteX1" fmla="*/ 11906 w 1243896"/>
              <a:gd name="connsiteY1" fmla="*/ 171450 h 431937"/>
              <a:gd name="connsiteX2" fmla="*/ 9525 w 1243896"/>
              <a:gd name="connsiteY2" fmla="*/ 261937 h 431937"/>
              <a:gd name="connsiteX3" fmla="*/ 9525 w 1243896"/>
              <a:gd name="connsiteY3" fmla="*/ 354806 h 431937"/>
              <a:gd name="connsiteX4" fmla="*/ 47625 w 1243896"/>
              <a:gd name="connsiteY4" fmla="*/ 416719 h 431937"/>
              <a:gd name="connsiteX5" fmla="*/ 92869 w 1243896"/>
              <a:gd name="connsiteY5" fmla="*/ 426244 h 431937"/>
              <a:gd name="connsiteX6" fmla="*/ 278606 w 1243896"/>
              <a:gd name="connsiteY6" fmla="*/ 426244 h 431937"/>
              <a:gd name="connsiteX7" fmla="*/ 1035844 w 1243896"/>
              <a:gd name="connsiteY7" fmla="*/ 431006 h 431937"/>
              <a:gd name="connsiteX8" fmla="*/ 1121569 w 1243896"/>
              <a:gd name="connsiteY8" fmla="*/ 431006 h 431937"/>
              <a:gd name="connsiteX9" fmla="*/ 1173956 w 1243896"/>
              <a:gd name="connsiteY9" fmla="*/ 428625 h 431937"/>
              <a:gd name="connsiteX10" fmla="*/ 1226344 w 1243896"/>
              <a:gd name="connsiteY10" fmla="*/ 395287 h 431937"/>
              <a:gd name="connsiteX11" fmla="*/ 1243012 w 1243896"/>
              <a:gd name="connsiteY11" fmla="*/ 319087 h 431937"/>
              <a:gd name="connsiteX12" fmla="*/ 1240631 w 1243896"/>
              <a:gd name="connsiteY12" fmla="*/ 114300 h 431937"/>
              <a:gd name="connsiteX13" fmla="*/ 1240631 w 1243896"/>
              <a:gd name="connsiteY13" fmla="*/ 57150 h 431937"/>
              <a:gd name="connsiteX14" fmla="*/ 1195387 w 1243896"/>
              <a:gd name="connsiteY14" fmla="*/ 52387 h 431937"/>
              <a:gd name="connsiteX15" fmla="*/ 309562 w 1243896"/>
              <a:gd name="connsiteY15" fmla="*/ 54769 h 431937"/>
              <a:gd name="connsiteX16" fmla="*/ 104775 w 1243896"/>
              <a:gd name="connsiteY16" fmla="*/ 52387 h 431937"/>
              <a:gd name="connsiteX17" fmla="*/ 4762 w 1243896"/>
              <a:gd name="connsiteY17" fmla="*/ 50006 h 431937"/>
              <a:gd name="connsiteX0" fmla="*/ 7144 w 1239134"/>
              <a:gd name="connsiteY0" fmla="*/ 122037 h 382524"/>
              <a:gd name="connsiteX1" fmla="*/ 4763 w 1239134"/>
              <a:gd name="connsiteY1" fmla="*/ 212524 h 382524"/>
              <a:gd name="connsiteX2" fmla="*/ 4763 w 1239134"/>
              <a:gd name="connsiteY2" fmla="*/ 305393 h 382524"/>
              <a:gd name="connsiteX3" fmla="*/ 42863 w 1239134"/>
              <a:gd name="connsiteY3" fmla="*/ 367306 h 382524"/>
              <a:gd name="connsiteX4" fmla="*/ 88107 w 1239134"/>
              <a:gd name="connsiteY4" fmla="*/ 376831 h 382524"/>
              <a:gd name="connsiteX5" fmla="*/ 273844 w 1239134"/>
              <a:gd name="connsiteY5" fmla="*/ 376831 h 382524"/>
              <a:gd name="connsiteX6" fmla="*/ 1031082 w 1239134"/>
              <a:gd name="connsiteY6" fmla="*/ 381593 h 382524"/>
              <a:gd name="connsiteX7" fmla="*/ 1116807 w 1239134"/>
              <a:gd name="connsiteY7" fmla="*/ 381593 h 382524"/>
              <a:gd name="connsiteX8" fmla="*/ 1169194 w 1239134"/>
              <a:gd name="connsiteY8" fmla="*/ 379212 h 382524"/>
              <a:gd name="connsiteX9" fmla="*/ 1221582 w 1239134"/>
              <a:gd name="connsiteY9" fmla="*/ 345874 h 382524"/>
              <a:gd name="connsiteX10" fmla="*/ 1238250 w 1239134"/>
              <a:gd name="connsiteY10" fmla="*/ 269674 h 382524"/>
              <a:gd name="connsiteX11" fmla="*/ 1235869 w 1239134"/>
              <a:gd name="connsiteY11" fmla="*/ 64887 h 382524"/>
              <a:gd name="connsiteX12" fmla="*/ 1235869 w 1239134"/>
              <a:gd name="connsiteY12" fmla="*/ 7737 h 382524"/>
              <a:gd name="connsiteX13" fmla="*/ 1190625 w 1239134"/>
              <a:gd name="connsiteY13" fmla="*/ 2974 h 382524"/>
              <a:gd name="connsiteX14" fmla="*/ 304800 w 1239134"/>
              <a:gd name="connsiteY14" fmla="*/ 5356 h 382524"/>
              <a:gd name="connsiteX15" fmla="*/ 100013 w 1239134"/>
              <a:gd name="connsiteY15" fmla="*/ 2974 h 382524"/>
              <a:gd name="connsiteX16" fmla="*/ 0 w 1239134"/>
              <a:gd name="connsiteY16" fmla="*/ 593 h 382524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4763 w 1239134"/>
              <a:gd name="connsiteY2" fmla="*/ 30718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11907 w 1239134"/>
              <a:gd name="connsiteY2" fmla="*/ 35285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40080"/>
              <a:gd name="connsiteY0" fmla="*/ 0 h 383702"/>
              <a:gd name="connsiteX1" fmla="*/ 4763 w 1240080"/>
              <a:gd name="connsiteY1" fmla="*/ 214312 h 383702"/>
              <a:gd name="connsiteX2" fmla="*/ 11907 w 1240080"/>
              <a:gd name="connsiteY2" fmla="*/ 352851 h 383702"/>
              <a:gd name="connsiteX3" fmla="*/ 42863 w 1240080"/>
              <a:gd name="connsiteY3" fmla="*/ 369094 h 383702"/>
              <a:gd name="connsiteX4" fmla="*/ 88107 w 1240080"/>
              <a:gd name="connsiteY4" fmla="*/ 378619 h 383702"/>
              <a:gd name="connsiteX5" fmla="*/ 273844 w 1240080"/>
              <a:gd name="connsiteY5" fmla="*/ 378619 h 383702"/>
              <a:gd name="connsiteX6" fmla="*/ 1031082 w 1240080"/>
              <a:gd name="connsiteY6" fmla="*/ 383381 h 383702"/>
              <a:gd name="connsiteX7" fmla="*/ 1116807 w 1240080"/>
              <a:gd name="connsiteY7" fmla="*/ 383381 h 383702"/>
              <a:gd name="connsiteX8" fmla="*/ 1169194 w 1240080"/>
              <a:gd name="connsiteY8" fmla="*/ 381000 h 383702"/>
              <a:gd name="connsiteX9" fmla="*/ 1233488 w 1240080"/>
              <a:gd name="connsiteY9" fmla="*/ 356794 h 383702"/>
              <a:gd name="connsiteX10" fmla="*/ 1238250 w 1240080"/>
              <a:gd name="connsiteY10" fmla="*/ 271462 h 383702"/>
              <a:gd name="connsiteX11" fmla="*/ 1235869 w 1240080"/>
              <a:gd name="connsiteY11" fmla="*/ 66675 h 383702"/>
              <a:gd name="connsiteX12" fmla="*/ 1235869 w 1240080"/>
              <a:gd name="connsiteY12" fmla="*/ 9525 h 383702"/>
              <a:gd name="connsiteX13" fmla="*/ 1190625 w 1240080"/>
              <a:gd name="connsiteY13" fmla="*/ 4762 h 383702"/>
              <a:gd name="connsiteX14" fmla="*/ 304800 w 1240080"/>
              <a:gd name="connsiteY14" fmla="*/ 7144 h 383702"/>
              <a:gd name="connsiteX15" fmla="*/ 100013 w 1240080"/>
              <a:gd name="connsiteY15" fmla="*/ 4762 h 383702"/>
              <a:gd name="connsiteX16" fmla="*/ 0 w 1240080"/>
              <a:gd name="connsiteY16" fmla="*/ 2381 h 38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40080" h="383702">
                <a:moveTo>
                  <a:pt x="1" y="0"/>
                </a:moveTo>
                <a:cubicBezTo>
                  <a:pt x="1588" y="43656"/>
                  <a:pt x="2779" y="155504"/>
                  <a:pt x="4763" y="214312"/>
                </a:cubicBezTo>
                <a:cubicBezTo>
                  <a:pt x="6747" y="273121"/>
                  <a:pt x="5557" y="327054"/>
                  <a:pt x="11907" y="352851"/>
                </a:cubicBezTo>
                <a:cubicBezTo>
                  <a:pt x="18257" y="378648"/>
                  <a:pt x="30163" y="364799"/>
                  <a:pt x="42863" y="369094"/>
                </a:cubicBezTo>
                <a:cubicBezTo>
                  <a:pt x="55563" y="373389"/>
                  <a:pt x="49610" y="377032"/>
                  <a:pt x="88107" y="378619"/>
                </a:cubicBezTo>
                <a:cubicBezTo>
                  <a:pt x="126604" y="380206"/>
                  <a:pt x="273844" y="378619"/>
                  <a:pt x="273844" y="378619"/>
                </a:cubicBezTo>
                <a:lnTo>
                  <a:pt x="1031082" y="383381"/>
                </a:lnTo>
                <a:lnTo>
                  <a:pt x="1116807" y="383381"/>
                </a:lnTo>
                <a:cubicBezTo>
                  <a:pt x="1139826" y="382984"/>
                  <a:pt x="1149747" y="385431"/>
                  <a:pt x="1169194" y="381000"/>
                </a:cubicBezTo>
                <a:cubicBezTo>
                  <a:pt x="1188641" y="376569"/>
                  <a:pt x="1221979" y="375050"/>
                  <a:pt x="1233488" y="356794"/>
                </a:cubicBezTo>
                <a:cubicBezTo>
                  <a:pt x="1244997" y="338538"/>
                  <a:pt x="1237853" y="319815"/>
                  <a:pt x="1238250" y="271462"/>
                </a:cubicBezTo>
                <a:cubicBezTo>
                  <a:pt x="1238647" y="223109"/>
                  <a:pt x="1236266" y="110331"/>
                  <a:pt x="1235869" y="66675"/>
                </a:cubicBezTo>
                <a:cubicBezTo>
                  <a:pt x="1235472" y="23019"/>
                  <a:pt x="1243410" y="19844"/>
                  <a:pt x="1235869" y="9525"/>
                </a:cubicBezTo>
                <a:cubicBezTo>
                  <a:pt x="1228328" y="-794"/>
                  <a:pt x="1190625" y="4762"/>
                  <a:pt x="1190625" y="4762"/>
                </a:cubicBezTo>
                <a:lnTo>
                  <a:pt x="304800" y="7144"/>
                </a:lnTo>
                <a:cubicBezTo>
                  <a:pt x="123031" y="7144"/>
                  <a:pt x="100013" y="4762"/>
                  <a:pt x="100013" y="4762"/>
                </a:cubicBezTo>
                <a:cubicBezTo>
                  <a:pt x="49213" y="3968"/>
                  <a:pt x="16272" y="397"/>
                  <a:pt x="0" y="2381"/>
                </a:cubicBezTo>
              </a:path>
            </a:pathLst>
          </a:custGeom>
          <a:solidFill>
            <a:schemeClr val="accent5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Freeform 472"/>
          <p:cNvSpPr/>
          <p:nvPr/>
        </p:nvSpPr>
        <p:spPr>
          <a:xfrm>
            <a:off x="5636427" y="4486274"/>
            <a:ext cx="1240080" cy="85724"/>
          </a:xfrm>
          <a:custGeom>
            <a:avLst/>
            <a:gdLst>
              <a:gd name="connsiteX0" fmla="*/ 0 w 1243896"/>
              <a:gd name="connsiteY0" fmla="*/ 0 h 431937"/>
              <a:gd name="connsiteX1" fmla="*/ 11906 w 1243896"/>
              <a:gd name="connsiteY1" fmla="*/ 171450 h 431937"/>
              <a:gd name="connsiteX2" fmla="*/ 9525 w 1243896"/>
              <a:gd name="connsiteY2" fmla="*/ 261937 h 431937"/>
              <a:gd name="connsiteX3" fmla="*/ 9525 w 1243896"/>
              <a:gd name="connsiteY3" fmla="*/ 354806 h 431937"/>
              <a:gd name="connsiteX4" fmla="*/ 47625 w 1243896"/>
              <a:gd name="connsiteY4" fmla="*/ 416719 h 431937"/>
              <a:gd name="connsiteX5" fmla="*/ 92869 w 1243896"/>
              <a:gd name="connsiteY5" fmla="*/ 426244 h 431937"/>
              <a:gd name="connsiteX6" fmla="*/ 278606 w 1243896"/>
              <a:gd name="connsiteY6" fmla="*/ 426244 h 431937"/>
              <a:gd name="connsiteX7" fmla="*/ 1035844 w 1243896"/>
              <a:gd name="connsiteY7" fmla="*/ 431006 h 431937"/>
              <a:gd name="connsiteX8" fmla="*/ 1121569 w 1243896"/>
              <a:gd name="connsiteY8" fmla="*/ 431006 h 431937"/>
              <a:gd name="connsiteX9" fmla="*/ 1173956 w 1243896"/>
              <a:gd name="connsiteY9" fmla="*/ 428625 h 431937"/>
              <a:gd name="connsiteX10" fmla="*/ 1226344 w 1243896"/>
              <a:gd name="connsiteY10" fmla="*/ 395287 h 431937"/>
              <a:gd name="connsiteX11" fmla="*/ 1243012 w 1243896"/>
              <a:gd name="connsiteY11" fmla="*/ 319087 h 431937"/>
              <a:gd name="connsiteX12" fmla="*/ 1240631 w 1243896"/>
              <a:gd name="connsiteY12" fmla="*/ 114300 h 431937"/>
              <a:gd name="connsiteX13" fmla="*/ 1240631 w 1243896"/>
              <a:gd name="connsiteY13" fmla="*/ 57150 h 431937"/>
              <a:gd name="connsiteX14" fmla="*/ 1195387 w 1243896"/>
              <a:gd name="connsiteY14" fmla="*/ 52387 h 431937"/>
              <a:gd name="connsiteX15" fmla="*/ 309562 w 1243896"/>
              <a:gd name="connsiteY15" fmla="*/ 54769 h 431937"/>
              <a:gd name="connsiteX16" fmla="*/ 104775 w 1243896"/>
              <a:gd name="connsiteY16" fmla="*/ 52387 h 431937"/>
              <a:gd name="connsiteX17" fmla="*/ 4762 w 1243896"/>
              <a:gd name="connsiteY17" fmla="*/ 50006 h 431937"/>
              <a:gd name="connsiteX0" fmla="*/ 7144 w 1239134"/>
              <a:gd name="connsiteY0" fmla="*/ 122037 h 382524"/>
              <a:gd name="connsiteX1" fmla="*/ 4763 w 1239134"/>
              <a:gd name="connsiteY1" fmla="*/ 212524 h 382524"/>
              <a:gd name="connsiteX2" fmla="*/ 4763 w 1239134"/>
              <a:gd name="connsiteY2" fmla="*/ 305393 h 382524"/>
              <a:gd name="connsiteX3" fmla="*/ 42863 w 1239134"/>
              <a:gd name="connsiteY3" fmla="*/ 367306 h 382524"/>
              <a:gd name="connsiteX4" fmla="*/ 88107 w 1239134"/>
              <a:gd name="connsiteY4" fmla="*/ 376831 h 382524"/>
              <a:gd name="connsiteX5" fmla="*/ 273844 w 1239134"/>
              <a:gd name="connsiteY5" fmla="*/ 376831 h 382524"/>
              <a:gd name="connsiteX6" fmla="*/ 1031082 w 1239134"/>
              <a:gd name="connsiteY6" fmla="*/ 381593 h 382524"/>
              <a:gd name="connsiteX7" fmla="*/ 1116807 w 1239134"/>
              <a:gd name="connsiteY7" fmla="*/ 381593 h 382524"/>
              <a:gd name="connsiteX8" fmla="*/ 1169194 w 1239134"/>
              <a:gd name="connsiteY8" fmla="*/ 379212 h 382524"/>
              <a:gd name="connsiteX9" fmla="*/ 1221582 w 1239134"/>
              <a:gd name="connsiteY9" fmla="*/ 345874 h 382524"/>
              <a:gd name="connsiteX10" fmla="*/ 1238250 w 1239134"/>
              <a:gd name="connsiteY10" fmla="*/ 269674 h 382524"/>
              <a:gd name="connsiteX11" fmla="*/ 1235869 w 1239134"/>
              <a:gd name="connsiteY11" fmla="*/ 64887 h 382524"/>
              <a:gd name="connsiteX12" fmla="*/ 1235869 w 1239134"/>
              <a:gd name="connsiteY12" fmla="*/ 7737 h 382524"/>
              <a:gd name="connsiteX13" fmla="*/ 1190625 w 1239134"/>
              <a:gd name="connsiteY13" fmla="*/ 2974 h 382524"/>
              <a:gd name="connsiteX14" fmla="*/ 304800 w 1239134"/>
              <a:gd name="connsiteY14" fmla="*/ 5356 h 382524"/>
              <a:gd name="connsiteX15" fmla="*/ 100013 w 1239134"/>
              <a:gd name="connsiteY15" fmla="*/ 2974 h 382524"/>
              <a:gd name="connsiteX16" fmla="*/ 0 w 1239134"/>
              <a:gd name="connsiteY16" fmla="*/ 593 h 382524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4763 w 1239134"/>
              <a:gd name="connsiteY2" fmla="*/ 30718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11907 w 1239134"/>
              <a:gd name="connsiteY2" fmla="*/ 35285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40080"/>
              <a:gd name="connsiteY0" fmla="*/ 0 h 383702"/>
              <a:gd name="connsiteX1" fmla="*/ 4763 w 1240080"/>
              <a:gd name="connsiteY1" fmla="*/ 214312 h 383702"/>
              <a:gd name="connsiteX2" fmla="*/ 11907 w 1240080"/>
              <a:gd name="connsiteY2" fmla="*/ 352851 h 383702"/>
              <a:gd name="connsiteX3" fmla="*/ 42863 w 1240080"/>
              <a:gd name="connsiteY3" fmla="*/ 369094 h 383702"/>
              <a:gd name="connsiteX4" fmla="*/ 88107 w 1240080"/>
              <a:gd name="connsiteY4" fmla="*/ 378619 h 383702"/>
              <a:gd name="connsiteX5" fmla="*/ 273844 w 1240080"/>
              <a:gd name="connsiteY5" fmla="*/ 378619 h 383702"/>
              <a:gd name="connsiteX6" fmla="*/ 1031082 w 1240080"/>
              <a:gd name="connsiteY6" fmla="*/ 383381 h 383702"/>
              <a:gd name="connsiteX7" fmla="*/ 1116807 w 1240080"/>
              <a:gd name="connsiteY7" fmla="*/ 383381 h 383702"/>
              <a:gd name="connsiteX8" fmla="*/ 1169194 w 1240080"/>
              <a:gd name="connsiteY8" fmla="*/ 381000 h 383702"/>
              <a:gd name="connsiteX9" fmla="*/ 1233488 w 1240080"/>
              <a:gd name="connsiteY9" fmla="*/ 356794 h 383702"/>
              <a:gd name="connsiteX10" fmla="*/ 1238250 w 1240080"/>
              <a:gd name="connsiteY10" fmla="*/ 271462 h 383702"/>
              <a:gd name="connsiteX11" fmla="*/ 1235869 w 1240080"/>
              <a:gd name="connsiteY11" fmla="*/ 66675 h 383702"/>
              <a:gd name="connsiteX12" fmla="*/ 1235869 w 1240080"/>
              <a:gd name="connsiteY12" fmla="*/ 9525 h 383702"/>
              <a:gd name="connsiteX13" fmla="*/ 1190625 w 1240080"/>
              <a:gd name="connsiteY13" fmla="*/ 4762 h 383702"/>
              <a:gd name="connsiteX14" fmla="*/ 304800 w 1240080"/>
              <a:gd name="connsiteY14" fmla="*/ 7144 h 383702"/>
              <a:gd name="connsiteX15" fmla="*/ 100013 w 1240080"/>
              <a:gd name="connsiteY15" fmla="*/ 4762 h 383702"/>
              <a:gd name="connsiteX16" fmla="*/ 0 w 1240080"/>
              <a:gd name="connsiteY16" fmla="*/ 2381 h 38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40080" h="383702">
                <a:moveTo>
                  <a:pt x="1" y="0"/>
                </a:moveTo>
                <a:cubicBezTo>
                  <a:pt x="1588" y="43656"/>
                  <a:pt x="2779" y="155504"/>
                  <a:pt x="4763" y="214312"/>
                </a:cubicBezTo>
                <a:cubicBezTo>
                  <a:pt x="6747" y="273121"/>
                  <a:pt x="5557" y="327054"/>
                  <a:pt x="11907" y="352851"/>
                </a:cubicBezTo>
                <a:cubicBezTo>
                  <a:pt x="18257" y="378648"/>
                  <a:pt x="30163" y="364799"/>
                  <a:pt x="42863" y="369094"/>
                </a:cubicBezTo>
                <a:cubicBezTo>
                  <a:pt x="55563" y="373389"/>
                  <a:pt x="49610" y="377032"/>
                  <a:pt x="88107" y="378619"/>
                </a:cubicBezTo>
                <a:cubicBezTo>
                  <a:pt x="126604" y="380206"/>
                  <a:pt x="273844" y="378619"/>
                  <a:pt x="273844" y="378619"/>
                </a:cubicBezTo>
                <a:lnTo>
                  <a:pt x="1031082" y="383381"/>
                </a:lnTo>
                <a:lnTo>
                  <a:pt x="1116807" y="383381"/>
                </a:lnTo>
                <a:cubicBezTo>
                  <a:pt x="1139826" y="382984"/>
                  <a:pt x="1149747" y="385431"/>
                  <a:pt x="1169194" y="381000"/>
                </a:cubicBezTo>
                <a:cubicBezTo>
                  <a:pt x="1188641" y="376569"/>
                  <a:pt x="1221979" y="375050"/>
                  <a:pt x="1233488" y="356794"/>
                </a:cubicBezTo>
                <a:cubicBezTo>
                  <a:pt x="1244997" y="338538"/>
                  <a:pt x="1237853" y="319815"/>
                  <a:pt x="1238250" y="271462"/>
                </a:cubicBezTo>
                <a:cubicBezTo>
                  <a:pt x="1238647" y="223109"/>
                  <a:pt x="1236266" y="110331"/>
                  <a:pt x="1235869" y="66675"/>
                </a:cubicBezTo>
                <a:cubicBezTo>
                  <a:pt x="1235472" y="23019"/>
                  <a:pt x="1243410" y="19844"/>
                  <a:pt x="1235869" y="9525"/>
                </a:cubicBezTo>
                <a:cubicBezTo>
                  <a:pt x="1228328" y="-794"/>
                  <a:pt x="1190625" y="4762"/>
                  <a:pt x="1190625" y="4762"/>
                </a:cubicBezTo>
                <a:lnTo>
                  <a:pt x="304800" y="7144"/>
                </a:lnTo>
                <a:cubicBezTo>
                  <a:pt x="123031" y="7144"/>
                  <a:pt x="100013" y="4762"/>
                  <a:pt x="100013" y="4762"/>
                </a:cubicBezTo>
                <a:cubicBezTo>
                  <a:pt x="49213" y="3968"/>
                  <a:pt x="16272" y="397"/>
                  <a:pt x="0" y="2381"/>
                </a:cubicBezTo>
              </a:path>
            </a:pathLst>
          </a:custGeom>
          <a:solidFill>
            <a:schemeClr val="accent5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2" name="Group 431"/>
          <p:cNvGrpSpPr/>
          <p:nvPr/>
        </p:nvGrpSpPr>
        <p:grpSpPr>
          <a:xfrm>
            <a:off x="5636075" y="3924682"/>
            <a:ext cx="1240975" cy="855863"/>
            <a:chOff x="5451478" y="4024262"/>
            <a:chExt cx="1240975" cy="855863"/>
          </a:xfrm>
        </p:grpSpPr>
        <p:cxnSp>
          <p:nvCxnSpPr>
            <p:cNvPr id="426" name="Straight Connector 425"/>
            <p:cNvCxnSpPr/>
            <p:nvPr/>
          </p:nvCxnSpPr>
          <p:spPr>
            <a:xfrm>
              <a:off x="5451503" y="4024262"/>
              <a:ext cx="0" cy="7532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/>
          </p:nvCxnSpPr>
          <p:spPr>
            <a:xfrm>
              <a:off x="6692453" y="4024262"/>
              <a:ext cx="0" cy="7532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8" name="Left Bracket 427"/>
            <p:cNvSpPr/>
            <p:nvPr/>
          </p:nvSpPr>
          <p:spPr>
            <a:xfrm rot="16200000">
              <a:off x="6016377" y="4205186"/>
              <a:ext cx="110040" cy="1239838"/>
            </a:xfrm>
            <a:prstGeom prst="leftBracket">
              <a:avLst>
                <a:gd name="adj" fmla="val 6869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5" name="Oval 474"/>
          <p:cNvSpPr/>
          <p:nvPr/>
        </p:nvSpPr>
        <p:spPr>
          <a:xfrm>
            <a:off x="5641157" y="4467713"/>
            <a:ext cx="1228753" cy="49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64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/>
          <p:cNvGrpSpPr/>
          <p:nvPr/>
        </p:nvGrpSpPr>
        <p:grpSpPr>
          <a:xfrm>
            <a:off x="4139046" y="1660815"/>
            <a:ext cx="2173145" cy="414319"/>
            <a:chOff x="2049140" y="3311621"/>
            <a:chExt cx="2173145" cy="414319"/>
          </a:xfrm>
          <a:noFill/>
        </p:grpSpPr>
        <p:sp>
          <p:nvSpPr>
            <p:cNvPr id="154" name="Rectangle 153"/>
            <p:cNvSpPr/>
            <p:nvPr/>
          </p:nvSpPr>
          <p:spPr>
            <a:xfrm>
              <a:off x="2360878" y="3311621"/>
              <a:ext cx="1861407" cy="32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Water condenser</a:t>
              </a:r>
              <a:endParaRPr lang="en-US" sz="15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155" name="Straight Arrow Connector 154"/>
            <p:cNvCxnSpPr>
              <a:stCxn id="154" idx="1"/>
            </p:cNvCxnSpPr>
            <p:nvPr/>
          </p:nvCxnSpPr>
          <p:spPr>
            <a:xfrm flipH="1">
              <a:off x="2049140" y="3473204"/>
              <a:ext cx="311738" cy="25273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3441462" y="3427953"/>
            <a:ext cx="1181100" cy="494615"/>
            <a:chOff x="3179674" y="3140171"/>
            <a:chExt cx="1181100" cy="494615"/>
          </a:xfrm>
          <a:noFill/>
        </p:grpSpPr>
        <p:sp>
          <p:nvSpPr>
            <p:cNvPr id="157" name="Rectangle 156"/>
            <p:cNvSpPr/>
            <p:nvPr/>
          </p:nvSpPr>
          <p:spPr>
            <a:xfrm>
              <a:off x="3179674" y="3311621"/>
              <a:ext cx="1032655" cy="32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Water in</a:t>
              </a:r>
            </a:p>
          </p:txBody>
        </p:sp>
        <p:cxnSp>
          <p:nvCxnSpPr>
            <p:cNvPr id="158" name="Straight Arrow Connector 157"/>
            <p:cNvCxnSpPr/>
            <p:nvPr/>
          </p:nvCxnSpPr>
          <p:spPr>
            <a:xfrm flipV="1">
              <a:off x="4133122" y="3140171"/>
              <a:ext cx="227652" cy="33303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4027330" y="168842"/>
            <a:ext cx="1388522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Distillation</a:t>
            </a:r>
          </a:p>
        </p:txBody>
      </p:sp>
      <p:sp>
        <p:nvSpPr>
          <p:cNvPr id="167" name="Cloud Callout 166"/>
          <p:cNvSpPr/>
          <p:nvPr/>
        </p:nvSpPr>
        <p:spPr>
          <a:xfrm>
            <a:off x="3247584" y="742950"/>
            <a:ext cx="4149021" cy="1040473"/>
          </a:xfrm>
          <a:prstGeom prst="cloudCallout">
            <a:avLst>
              <a:gd name="adj1" fmla="val -68582"/>
              <a:gd name="adj2" fmla="val 1378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3123646" y="963667"/>
            <a:ext cx="45786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Add impure water to the </a:t>
            </a:r>
            <a:endParaRPr lang="en-US" b="1" dirty="0" smtClean="0">
              <a:latin typeface="Bookman Old Style" pitchFamily="18" charset="0"/>
            </a:endParaRPr>
          </a:p>
          <a:p>
            <a:pPr algn="ctr"/>
            <a:r>
              <a:rPr lang="en-US" b="1" dirty="0" smtClean="0">
                <a:latin typeface="Bookman Old Style" pitchFamily="18" charset="0"/>
              </a:rPr>
              <a:t>distillation </a:t>
            </a:r>
            <a:r>
              <a:rPr lang="en-US" b="1" dirty="0">
                <a:latin typeface="Bookman Old Style" pitchFamily="18" charset="0"/>
              </a:rPr>
              <a:t>flask</a:t>
            </a:r>
          </a:p>
        </p:txBody>
      </p:sp>
      <p:sp>
        <p:nvSpPr>
          <p:cNvPr id="174" name="Cloud Callout 173"/>
          <p:cNvSpPr/>
          <p:nvPr/>
        </p:nvSpPr>
        <p:spPr>
          <a:xfrm>
            <a:off x="2784413" y="634767"/>
            <a:ext cx="5243527" cy="1259506"/>
          </a:xfrm>
          <a:prstGeom prst="cloudCallout">
            <a:avLst>
              <a:gd name="adj1" fmla="val -15075"/>
              <a:gd name="adj2" fmla="val 10927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3193254" y="851751"/>
            <a:ext cx="4523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Condenser </a:t>
            </a:r>
            <a:r>
              <a:rPr lang="en-US" b="1" dirty="0">
                <a:latin typeface="Bookman Old Style" pitchFamily="18" charset="0"/>
              </a:rPr>
              <a:t>is a wide glass tube where outer tube is provided with an inlet and outlet </a:t>
            </a:r>
            <a:r>
              <a:rPr lang="en-US" b="1" dirty="0" smtClean="0">
                <a:latin typeface="Bookman Old Style" pitchFamily="18" charset="0"/>
              </a:rPr>
              <a:t>for cold </a:t>
            </a:r>
            <a:r>
              <a:rPr lang="en-US" b="1" dirty="0">
                <a:latin typeface="Bookman Old Style" pitchFamily="18" charset="0"/>
              </a:rPr>
              <a:t>water circulation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14876199" y="34637"/>
            <a:ext cx="1388522" cy="338554"/>
          </a:xfrm>
          <a:prstGeom prst="rect">
            <a:avLst/>
          </a:prstGeom>
          <a:solidFill>
            <a:srgbClr val="5C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Distillation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69" name="Cloud Callout 168"/>
          <p:cNvSpPr/>
          <p:nvPr/>
        </p:nvSpPr>
        <p:spPr>
          <a:xfrm>
            <a:off x="3383024" y="811745"/>
            <a:ext cx="4333494" cy="860259"/>
          </a:xfrm>
          <a:prstGeom prst="cloudCallout">
            <a:avLst>
              <a:gd name="adj1" fmla="val -78576"/>
              <a:gd name="adj2" fmla="val 2523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746511" y="998416"/>
            <a:ext cx="38351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The flask is carefully </a:t>
            </a:r>
            <a:r>
              <a:rPr lang="en-US" b="1" dirty="0" smtClean="0">
                <a:latin typeface="Bookman Old Style" pitchFamily="18" charset="0"/>
              </a:rPr>
              <a:t>heated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65" name="Cloud Callout 164"/>
          <p:cNvSpPr/>
          <p:nvPr/>
        </p:nvSpPr>
        <p:spPr>
          <a:xfrm>
            <a:off x="2819400" y="685537"/>
            <a:ext cx="5243527" cy="1145005"/>
          </a:xfrm>
          <a:prstGeom prst="cloudCallout">
            <a:avLst>
              <a:gd name="adj1" fmla="val -62935"/>
              <a:gd name="adj2" fmla="val 10913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3201785" y="928554"/>
            <a:ext cx="4777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The water evaporates and water </a:t>
            </a:r>
            <a:r>
              <a:rPr lang="en-US" b="1" dirty="0" err="1">
                <a:latin typeface="Bookman Old Style" pitchFamily="18" charset="0"/>
              </a:rPr>
              <a:t>vapour</a:t>
            </a:r>
            <a:r>
              <a:rPr lang="en-US" b="1" dirty="0">
                <a:latin typeface="Bookman Old Style" pitchFamily="18" charset="0"/>
              </a:rPr>
              <a:t> condenses in the </a:t>
            </a:r>
            <a:r>
              <a:rPr lang="en-US" b="1" dirty="0" smtClean="0">
                <a:latin typeface="Bookman Old Style" pitchFamily="18" charset="0"/>
              </a:rPr>
              <a:t>condenser 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64" name="Cloud Callout 163"/>
          <p:cNvSpPr/>
          <p:nvPr/>
        </p:nvSpPr>
        <p:spPr>
          <a:xfrm>
            <a:off x="3428762" y="691258"/>
            <a:ext cx="4766843" cy="1084894"/>
          </a:xfrm>
          <a:prstGeom prst="cloudCallout">
            <a:avLst>
              <a:gd name="adj1" fmla="val 1644"/>
              <a:gd name="adj2" fmla="val 2019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775370" y="899655"/>
            <a:ext cx="405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The condensed pure water is collected in the receiver flask</a:t>
            </a:r>
          </a:p>
        </p:txBody>
      </p:sp>
      <p:sp>
        <p:nvSpPr>
          <p:cNvPr id="172" name="Cloud Callout 171"/>
          <p:cNvSpPr/>
          <p:nvPr/>
        </p:nvSpPr>
        <p:spPr>
          <a:xfrm>
            <a:off x="3052741" y="800510"/>
            <a:ext cx="4766843" cy="1040914"/>
          </a:xfrm>
          <a:prstGeom prst="cloudCallout">
            <a:avLst>
              <a:gd name="adj1" fmla="val -64805"/>
              <a:gd name="adj2" fmla="val 1507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247584" y="94078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Solid impurities in water remains in the distillation flask</a:t>
            </a:r>
          </a:p>
        </p:txBody>
      </p:sp>
      <p:sp>
        <p:nvSpPr>
          <p:cNvPr id="177" name="Cloud Callout 176"/>
          <p:cNvSpPr/>
          <p:nvPr/>
        </p:nvSpPr>
        <p:spPr>
          <a:xfrm>
            <a:off x="2103121" y="1442008"/>
            <a:ext cx="6344668" cy="1676401"/>
          </a:xfrm>
          <a:prstGeom prst="cloudCallout">
            <a:avLst>
              <a:gd name="adj1" fmla="val -65492"/>
              <a:gd name="adj2" fmla="val -147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2776916" y="1690968"/>
            <a:ext cx="50452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Bookman Old Style" pitchFamily="18" charset="0"/>
              </a:rPr>
              <a:t>Soluble solid constituent of a mixture is separated from its liquid constituent by evaporation of liquid component and followed by condensation of the </a:t>
            </a:r>
            <a:r>
              <a:rPr lang="en-US" b="1" dirty="0" err="1">
                <a:latin typeface="Bookman Old Style" pitchFamily="18" charset="0"/>
              </a:rPr>
              <a:t>vapours</a:t>
            </a:r>
            <a:r>
              <a:rPr lang="en-US" b="1" dirty="0">
                <a:latin typeface="Bookman Old Style" pitchFamily="18" charset="0"/>
              </a:rPr>
              <a:t> obtained 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7462108" y="-16581"/>
            <a:ext cx="1667378" cy="530931"/>
          </a:xfrm>
          <a:prstGeom prst="rect">
            <a:avLst/>
          </a:prstGeom>
          <a:solidFill>
            <a:srgbClr val="53548A"/>
          </a:solidFill>
          <a:ln w="25400" cap="flat" cmpd="sng" algn="ctr">
            <a:solidFill>
              <a:srgbClr val="53548A">
                <a:shade val="50000"/>
              </a:srgbClr>
            </a:solidFill>
            <a:prstDash val="solid"/>
          </a:ln>
          <a:effectLst/>
        </p:spPr>
        <p:txBody>
          <a:bodyPr lIns="90954" tIns="45476" rIns="90954" bIns="45476" rtlCol="0" anchor="ctr"/>
          <a:lstStyle/>
          <a:p>
            <a:pPr algn="ctr" defTabSz="909530">
              <a:defRPr/>
            </a:pPr>
            <a:r>
              <a:rPr lang="en-US" sz="1800" kern="0" dirty="0" smtClean="0">
                <a:solidFill>
                  <a:sysClr val="window" lastClr="FFFFFF"/>
                </a:solidFill>
              </a:rPr>
              <a:t>ROBOMATE</a:t>
            </a:r>
            <a:endParaRPr lang="en-IN" sz="1800" kern="0" dirty="0" smtClean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92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3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3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8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2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3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76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8.64198E-7 C 0.00469 0.00154 0.00868 0.0037 0.0125 0.00926 C 0.01372 0.0108 0.01441 0.01358 0.01563 0.01481 C 0.01962 0.01883 0.02569 0.02068 0.03021 0.02222 C 0.03681 0.03395 0.0349 0.03395 0.04479 0.03704 C 0.04983 0.05031 0.06042 0.05432 0.06875 0.05926 C 0.07118 0.0608 0.07292 0.0642 0.075 0.06667 C 0.07865 0.07099 0.08108 0.07191 0.08542 0.07407 C 0.0875 0.07531 0.09167 0.07778 0.09167 0.07778 C 0.09271 0.07963 0.09358 0.08179 0.09479 0.08333 C 0.09566 0.08457 0.09705 0.08395 0.09792 0.08518 C 0.10087 0.0895 0.1 0.0966 0.10208 0.10185 C 0.1066 0.11389 0.10729 0.12716 0.10938 0.14074 C 0.11128 0.15308 0.11337 0.16512 0.11458 0.17778 C 0.11493 0.18765 0.1151 0.19753 0.11563 0.20741 C 0.1158 0.21173 0.11667 0.22037 0.11667 0.22037 " pathEditMode="relative" ptsTypes="fffffffffffffffA">
                                      <p:cBhvr>
                                        <p:cTn id="176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76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8.14815E-6 C 0.00225 0.00155 0.00469 0.00278 0.00694 0.00433 C 0.00798 0.00494 0.01024 0.00618 0.01024 0.00618 C 0.01232 0.01698 0.0191 0.02254 0.025 0.02655 C 0.03229 0.04569 0.02014 0.01667 0.03298 0.03457 C 0.04687 0.05371 0.03107 0.0426 0.04097 0.04877 C 0.04323 0.05464 0.04444 0.06081 0.0467 0.06667 C 0.04861 0.07748 0.05156 0.08735 0.05469 0.09723 C 0.05607 0.10155 0.0592 0.10927 0.0592 0.10927 C 0.06319 0.13334 0.06198 0.1568 0.07274 0.17593 " pathEditMode="relative" ptsTypes="fffffffffA">
                                      <p:cBhvr>
                                        <p:cTn id="188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576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6.79012E-6 C 0.00225 0.00278 0.00468 0.00371 0.00729 0.00464 C 0.01041 0.00741 0.01441 0.0105 0.01771 0.01204 C 0.02014 0.01513 0.02274 0.01791 0.02552 0.01945 C 0.02725 0.02254 0.03142 0.02161 0.03281 0.03149 L 0.05156 0.04816 C 0.06527 0.05865 0.07118 0.05248 0.07812 0.0639 C 0.08142 0.07316 0.08611 0.09229 0.09271 0.10001 C 0.0934 0.10402 0.09461 0.10711 0.09531 0.11112 C 0.09566 0.13982 0.09583 0.15988 0.10052 0.18519 C 0.09739 0.19322 0.09739 0.20062 0.09739 0.21019 " pathEditMode="relative" ptsTypes="ffffAfffffA">
                                      <p:cBhvr>
                                        <p:cTn id="200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776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58025E-6 L 0.00903 0.11265 " pathEditMode="relative" rAng="0" ptsTypes="AA">
                                      <p:cBhvr>
                                        <p:cTn id="209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" y="5617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276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75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25" grpId="0"/>
      <p:bldP spid="325" grpId="1"/>
      <p:bldP spid="335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6" grpId="0"/>
      <p:bldP spid="346" grpId="1"/>
      <p:bldP spid="192" grpId="0" animBg="1"/>
      <p:bldP spid="192" grpId="1" animBg="1"/>
      <p:bldP spid="193" grpId="0" animBg="1"/>
      <p:bldP spid="193" grpId="1" animBg="1"/>
      <p:bldP spid="433" grpId="0" animBg="1"/>
      <p:bldP spid="463" grpId="0" animBg="1"/>
      <p:bldP spid="463" grpId="1" animBg="1"/>
      <p:bldP spid="463" grpId="2" animBg="1"/>
      <p:bldP spid="464" grpId="0" animBg="1"/>
      <p:bldP spid="464" grpId="1" animBg="1"/>
      <p:bldP spid="464" grpId="2" animBg="1"/>
      <p:bldP spid="465" grpId="0" animBg="1"/>
      <p:bldP spid="465" grpId="1" animBg="1"/>
      <p:bldP spid="465" grpId="2" animBg="1"/>
      <p:bldP spid="466" grpId="0" animBg="1"/>
      <p:bldP spid="466" grpId="1" animBg="1"/>
      <p:bldP spid="466" grpId="2" animBg="1"/>
      <p:bldP spid="472" grpId="0" animBg="1"/>
      <p:bldP spid="473" grpId="0" animBg="1"/>
      <p:bldP spid="475" grpId="0" animBg="1"/>
      <p:bldP spid="4" grpId="0" animBg="1"/>
      <p:bldP spid="167" grpId="0" animBg="1"/>
      <p:bldP spid="167" grpId="1" animBg="1"/>
      <p:bldP spid="168" grpId="0"/>
      <p:bldP spid="168" grpId="1"/>
      <p:bldP spid="174" grpId="0" animBg="1"/>
      <p:bldP spid="174" grpId="1" animBg="1"/>
      <p:bldP spid="175" grpId="0"/>
      <p:bldP spid="175" grpId="1"/>
      <p:bldP spid="176" grpId="0" animBg="1"/>
      <p:bldP spid="169" grpId="0" animBg="1"/>
      <p:bldP spid="169" grpId="1" animBg="1"/>
      <p:bldP spid="170" grpId="0"/>
      <p:bldP spid="170" grpId="1"/>
      <p:bldP spid="165" grpId="0" animBg="1"/>
      <p:bldP spid="165" grpId="1" animBg="1"/>
      <p:bldP spid="171" grpId="0"/>
      <p:bldP spid="171" grpId="1"/>
      <p:bldP spid="164" grpId="0" animBg="1"/>
      <p:bldP spid="164" grpId="1" animBg="1"/>
      <p:bldP spid="166" grpId="0"/>
      <p:bldP spid="166" grpId="1"/>
      <p:bldP spid="172" grpId="0" animBg="1"/>
      <p:bldP spid="172" grpId="1" animBg="1"/>
      <p:bldP spid="173" grpId="0"/>
      <p:bldP spid="173" grpId="1"/>
      <p:bldP spid="177" grpId="0" animBg="1"/>
      <p:bldP spid="177" grpId="1" animBg="1"/>
      <p:bldP spid="178" grpId="0"/>
      <p:bldP spid="178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15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594261"/>
            <a:ext cx="5594781" cy="803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Separating funnel and magnetic separation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153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13152" y="133350"/>
            <a:ext cx="5501847" cy="41910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 smtClean="0">
                <a:solidFill>
                  <a:schemeClr val="bg1"/>
                </a:solidFill>
                <a:latin typeface="Bookman Old Style" pitchFamily="18" charset="0"/>
              </a:rPr>
              <a:t>Separation of mixture of a </a:t>
            </a:r>
            <a:r>
              <a:rPr lang="en-US" sz="1800" b="1" dirty="0">
                <a:solidFill>
                  <a:schemeClr val="bg1"/>
                </a:solidFill>
                <a:latin typeface="Bookman Old Style" pitchFamily="18" charset="0"/>
              </a:rPr>
              <a:t>liquid and </a:t>
            </a:r>
            <a:r>
              <a:rPr lang="en-US" sz="1800" b="1" dirty="0" smtClean="0">
                <a:solidFill>
                  <a:schemeClr val="bg1"/>
                </a:solidFill>
                <a:latin typeface="Bookman Old Style" pitchFamily="18" charset="0"/>
              </a:rPr>
              <a:t>liquid</a:t>
            </a:r>
            <a:endParaRPr lang="en-US" sz="18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4553" y="1047750"/>
            <a:ext cx="2985847" cy="4178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Using separating funnel </a:t>
            </a:r>
          </a:p>
        </p:txBody>
      </p:sp>
      <p:sp>
        <p:nvSpPr>
          <p:cNvPr id="6" name="Rectangle 5"/>
          <p:cNvSpPr/>
          <p:nvPr/>
        </p:nvSpPr>
        <p:spPr>
          <a:xfrm>
            <a:off x="268356" y="1352550"/>
            <a:ext cx="798443" cy="417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E.g.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3022599" y="722646"/>
            <a:ext cx="2667000" cy="950995"/>
          </a:xfrm>
          <a:prstGeom prst="cloudCallout">
            <a:avLst>
              <a:gd name="adj1" fmla="val -75298"/>
              <a:gd name="adj2" fmla="val -3897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4270" y="905755"/>
            <a:ext cx="24436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Liquids which do not mix with each other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1391682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Oil and water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000" y="1707953"/>
            <a:ext cx="358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Chloroform and water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0" y="2024224"/>
            <a:ext cx="358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kerosene and water</a:t>
            </a:r>
          </a:p>
        </p:txBody>
      </p:sp>
      <p:pic>
        <p:nvPicPr>
          <p:cNvPr id="12" name="Picture 2" descr="F:\sep_funn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6" y="1659357"/>
            <a:ext cx="2409688" cy="29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27253" y="590550"/>
            <a:ext cx="2211147" cy="41787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Batang" pitchFamily="18" charset="-127"/>
              </a:rPr>
              <a:t>Immiscible liquids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8601" y="2941082"/>
            <a:ext cx="147887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Distillation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2403" y="3257550"/>
            <a:ext cx="798443" cy="417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E.g.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6046" y="3296682"/>
            <a:ext cx="2881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Acetone and water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6047" y="3612953"/>
            <a:ext cx="358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Alcohol and water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1301" y="2407682"/>
            <a:ext cx="1892300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Batang" pitchFamily="18" charset="-127"/>
              </a:rPr>
              <a:t>Miscible liquids  </a:t>
            </a:r>
          </a:p>
        </p:txBody>
      </p:sp>
      <p:sp>
        <p:nvSpPr>
          <p:cNvPr id="20" name="Cloud Callout 19"/>
          <p:cNvSpPr/>
          <p:nvPr/>
        </p:nvSpPr>
        <p:spPr>
          <a:xfrm>
            <a:off x="3174999" y="2447287"/>
            <a:ext cx="2667000" cy="950995"/>
          </a:xfrm>
          <a:prstGeom prst="cloudCallout">
            <a:avLst>
              <a:gd name="adj1" fmla="val -75298"/>
              <a:gd name="adj2" fmla="val -3897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6670" y="2630396"/>
            <a:ext cx="24436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Liquids which mix with each other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7799" y="4026753"/>
            <a:ext cx="805180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Distillation is used for the separation of miscible liquids that boil without decomposition and have sufficient difference in their boiling points.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7326" y="2952750"/>
            <a:ext cx="2583074" cy="4178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Fractional distillation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34803" y="3269218"/>
            <a:ext cx="798443" cy="417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E.g.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28446" y="3308350"/>
            <a:ext cx="32625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Separation of liquefied air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28447" y="3624621"/>
            <a:ext cx="4176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Separation </a:t>
            </a: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of petroleum products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0199" y="4038421"/>
            <a:ext cx="744220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Fractional </a:t>
            </a:r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  <a:ea typeface="Batang" pitchFamily="18" charset="-127"/>
              </a:rPr>
              <a:t>distillation is used for the separation of miscible liquids for which the difference in their boiling points is less than 25K. </a:t>
            </a:r>
          </a:p>
        </p:txBody>
      </p:sp>
    </p:spTree>
    <p:extLst>
      <p:ext uri="{BB962C8B-B14F-4D97-AF65-F5344CB8AC3E}">
        <p14:creationId xmlns:p14="http://schemas.microsoft.com/office/powerpoint/2010/main" val="330974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 animBg="1"/>
      <p:bldP spid="7" grpId="1" animBg="1"/>
      <p:bldP spid="8" grpId="0"/>
      <p:bldP spid="8" grpId="1"/>
      <p:bldP spid="9" grpId="0"/>
      <p:bldP spid="10" grpId="0"/>
      <p:bldP spid="11" grpId="0"/>
      <p:bldP spid="13" grpId="0" animBg="1"/>
      <p:bldP spid="14" grpId="0" animBg="1"/>
      <p:bldP spid="14" grpId="1" animBg="1"/>
      <p:bldP spid="15" grpId="0"/>
      <p:bldP spid="15" grpId="1"/>
      <p:bldP spid="16" grpId="0"/>
      <p:bldP spid="16" grpId="1"/>
      <p:bldP spid="17" grpId="0"/>
      <p:bldP spid="17" grpId="1"/>
      <p:bldP spid="19" grpId="0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 animBg="1"/>
      <p:bldP spid="24" grpId="0"/>
      <p:bldP spid="25" grpId="0"/>
      <p:bldP spid="26" grpId="0"/>
      <p:bldP spid="2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8"/>
          <p:cNvGrpSpPr/>
          <p:nvPr/>
        </p:nvGrpSpPr>
        <p:grpSpPr>
          <a:xfrm>
            <a:off x="1990194" y="1048168"/>
            <a:ext cx="1380241" cy="3183732"/>
            <a:chOff x="7391400" y="990600"/>
            <a:chExt cx="1380241" cy="4244974"/>
          </a:xfrm>
        </p:grpSpPr>
        <p:grpSp>
          <p:nvGrpSpPr>
            <p:cNvPr id="4" name="Group 67"/>
            <p:cNvGrpSpPr/>
            <p:nvPr/>
          </p:nvGrpSpPr>
          <p:grpSpPr>
            <a:xfrm>
              <a:off x="7391400" y="990600"/>
              <a:ext cx="1380241" cy="4244974"/>
              <a:chOff x="-304800" y="1447801"/>
              <a:chExt cx="1380241" cy="4244974"/>
            </a:xfrm>
          </p:grpSpPr>
          <p:sp>
            <p:nvSpPr>
              <p:cNvPr id="7" name="Flowchart: Magnetic Disk 6"/>
              <p:cNvSpPr/>
              <p:nvPr/>
            </p:nvSpPr>
            <p:spPr>
              <a:xfrm>
                <a:off x="80520" y="1447801"/>
                <a:ext cx="609600" cy="609599"/>
              </a:xfrm>
              <a:prstGeom prst="flowChartMagneticDisk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lowchart: Delay 5"/>
              <p:cNvSpPr/>
              <p:nvPr/>
            </p:nvSpPr>
            <p:spPr>
              <a:xfrm rot="16200000">
                <a:off x="10572" y="1682651"/>
                <a:ext cx="749497" cy="1371600"/>
              </a:xfrm>
              <a:prstGeom prst="flowChartDelay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97"/>
              <p:cNvGrpSpPr/>
              <p:nvPr/>
            </p:nvGrpSpPr>
            <p:grpSpPr>
              <a:xfrm>
                <a:off x="270883" y="4628864"/>
                <a:ext cx="195541" cy="1063911"/>
                <a:chOff x="3871064" y="4628864"/>
                <a:chExt cx="195541" cy="1063911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3884635" y="4628864"/>
                  <a:ext cx="179696" cy="1009936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3871064" y="5616575"/>
                  <a:ext cx="195541" cy="76200"/>
                </a:xfrm>
                <a:prstGeom prst="ellipse">
                  <a:avLst/>
                </a:prstGeom>
                <a:grpFill/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Flowchart: Merge 4"/>
              <p:cNvSpPr/>
              <p:nvPr/>
            </p:nvSpPr>
            <p:spPr>
              <a:xfrm>
                <a:off x="-304800" y="2667000"/>
                <a:ext cx="1380241" cy="2306208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5000 w 10000"/>
                  <a:gd name="connsiteY2" fmla="*/ 10000 h 10000"/>
                  <a:gd name="connsiteX3" fmla="*/ 0 w 10000"/>
                  <a:gd name="connsiteY3" fmla="*/ 0 h 10000"/>
                  <a:gd name="connsiteX0" fmla="*/ 0 w 10063"/>
                  <a:gd name="connsiteY0" fmla="*/ 0 h 10809"/>
                  <a:gd name="connsiteX1" fmla="*/ 10063 w 10063"/>
                  <a:gd name="connsiteY1" fmla="*/ 809 h 10809"/>
                  <a:gd name="connsiteX2" fmla="*/ 5063 w 10063"/>
                  <a:gd name="connsiteY2" fmla="*/ 10809 h 10809"/>
                  <a:gd name="connsiteX3" fmla="*/ 0 w 10063"/>
                  <a:gd name="connsiteY3" fmla="*/ 0 h 10809"/>
                  <a:gd name="connsiteX0" fmla="*/ 0 w 10063"/>
                  <a:gd name="connsiteY0" fmla="*/ 0 h 10809"/>
                  <a:gd name="connsiteX1" fmla="*/ 10063 w 10063"/>
                  <a:gd name="connsiteY1" fmla="*/ 41 h 10809"/>
                  <a:gd name="connsiteX2" fmla="*/ 5063 w 10063"/>
                  <a:gd name="connsiteY2" fmla="*/ 10809 h 10809"/>
                  <a:gd name="connsiteX3" fmla="*/ 0 w 10063"/>
                  <a:gd name="connsiteY3" fmla="*/ 0 h 1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63" h="10809">
                    <a:moveTo>
                      <a:pt x="0" y="0"/>
                    </a:moveTo>
                    <a:lnTo>
                      <a:pt x="10063" y="41"/>
                    </a:lnTo>
                    <a:lnTo>
                      <a:pt x="5063" y="108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 11"/>
            <p:cNvSpPr/>
            <p:nvPr/>
          </p:nvSpPr>
          <p:spPr>
            <a:xfrm>
              <a:off x="7832250" y="4201620"/>
              <a:ext cx="513573" cy="340016"/>
            </a:xfrm>
            <a:custGeom>
              <a:avLst/>
              <a:gdLst>
                <a:gd name="connsiteX0" fmla="*/ 0 w 866775"/>
                <a:gd name="connsiteY0" fmla="*/ 419919 h 529855"/>
                <a:gd name="connsiteX1" fmla="*/ 314325 w 866775"/>
                <a:gd name="connsiteY1" fmla="*/ 515169 h 529855"/>
                <a:gd name="connsiteX2" fmla="*/ 285750 w 866775"/>
                <a:gd name="connsiteY2" fmla="*/ 143694 h 529855"/>
                <a:gd name="connsiteX3" fmla="*/ 428625 w 866775"/>
                <a:gd name="connsiteY3" fmla="*/ 819 h 529855"/>
                <a:gd name="connsiteX4" fmla="*/ 619125 w 866775"/>
                <a:gd name="connsiteY4" fmla="*/ 105594 h 529855"/>
                <a:gd name="connsiteX5" fmla="*/ 609600 w 866775"/>
                <a:gd name="connsiteY5" fmla="*/ 486594 h 529855"/>
                <a:gd name="connsiteX6" fmla="*/ 847725 w 866775"/>
                <a:gd name="connsiteY6" fmla="*/ 381819 h 529855"/>
                <a:gd name="connsiteX7" fmla="*/ 847725 w 866775"/>
                <a:gd name="connsiteY7" fmla="*/ 381819 h 529855"/>
                <a:gd name="connsiteX8" fmla="*/ 866775 w 866775"/>
                <a:gd name="connsiteY8" fmla="*/ 381819 h 529855"/>
                <a:gd name="connsiteX0" fmla="*/ 0 w 820341"/>
                <a:gd name="connsiteY0" fmla="*/ 384047 h 524298"/>
                <a:gd name="connsiteX1" fmla="*/ 267891 w 820341"/>
                <a:gd name="connsiteY1" fmla="*/ 515169 h 524298"/>
                <a:gd name="connsiteX2" fmla="*/ 239316 w 820341"/>
                <a:gd name="connsiteY2" fmla="*/ 143694 h 524298"/>
                <a:gd name="connsiteX3" fmla="*/ 382191 w 820341"/>
                <a:gd name="connsiteY3" fmla="*/ 819 h 524298"/>
                <a:gd name="connsiteX4" fmla="*/ 572691 w 820341"/>
                <a:gd name="connsiteY4" fmla="*/ 105594 h 524298"/>
                <a:gd name="connsiteX5" fmla="*/ 563166 w 820341"/>
                <a:gd name="connsiteY5" fmla="*/ 486594 h 524298"/>
                <a:gd name="connsiteX6" fmla="*/ 801291 w 820341"/>
                <a:gd name="connsiteY6" fmla="*/ 381819 h 524298"/>
                <a:gd name="connsiteX7" fmla="*/ 801291 w 820341"/>
                <a:gd name="connsiteY7" fmla="*/ 381819 h 524298"/>
                <a:gd name="connsiteX8" fmla="*/ 820341 w 820341"/>
                <a:gd name="connsiteY8" fmla="*/ 381819 h 524298"/>
                <a:gd name="connsiteX0" fmla="*/ 0 w 820341"/>
                <a:gd name="connsiteY0" fmla="*/ 384047 h 507289"/>
                <a:gd name="connsiteX1" fmla="*/ 267891 w 820341"/>
                <a:gd name="connsiteY1" fmla="*/ 496753 h 507289"/>
                <a:gd name="connsiteX2" fmla="*/ 239316 w 820341"/>
                <a:gd name="connsiteY2" fmla="*/ 143694 h 507289"/>
                <a:gd name="connsiteX3" fmla="*/ 382191 w 820341"/>
                <a:gd name="connsiteY3" fmla="*/ 819 h 507289"/>
                <a:gd name="connsiteX4" fmla="*/ 572691 w 820341"/>
                <a:gd name="connsiteY4" fmla="*/ 105594 h 507289"/>
                <a:gd name="connsiteX5" fmla="*/ 563166 w 820341"/>
                <a:gd name="connsiteY5" fmla="*/ 486594 h 507289"/>
                <a:gd name="connsiteX6" fmla="*/ 801291 w 820341"/>
                <a:gd name="connsiteY6" fmla="*/ 381819 h 507289"/>
                <a:gd name="connsiteX7" fmla="*/ 801291 w 820341"/>
                <a:gd name="connsiteY7" fmla="*/ 381819 h 507289"/>
                <a:gd name="connsiteX8" fmla="*/ 820341 w 820341"/>
                <a:gd name="connsiteY8" fmla="*/ 381819 h 507289"/>
                <a:gd name="connsiteX0" fmla="*/ 0 w 820341"/>
                <a:gd name="connsiteY0" fmla="*/ 384047 h 617700"/>
                <a:gd name="connsiteX1" fmla="*/ 245715 w 820341"/>
                <a:gd name="connsiteY1" fmla="*/ 612399 h 617700"/>
                <a:gd name="connsiteX2" fmla="*/ 239316 w 820341"/>
                <a:gd name="connsiteY2" fmla="*/ 143694 h 617700"/>
                <a:gd name="connsiteX3" fmla="*/ 382191 w 820341"/>
                <a:gd name="connsiteY3" fmla="*/ 819 h 617700"/>
                <a:gd name="connsiteX4" fmla="*/ 572691 w 820341"/>
                <a:gd name="connsiteY4" fmla="*/ 105594 h 617700"/>
                <a:gd name="connsiteX5" fmla="*/ 563166 w 820341"/>
                <a:gd name="connsiteY5" fmla="*/ 486594 h 617700"/>
                <a:gd name="connsiteX6" fmla="*/ 801291 w 820341"/>
                <a:gd name="connsiteY6" fmla="*/ 381819 h 617700"/>
                <a:gd name="connsiteX7" fmla="*/ 801291 w 820341"/>
                <a:gd name="connsiteY7" fmla="*/ 381819 h 617700"/>
                <a:gd name="connsiteX8" fmla="*/ 820341 w 820341"/>
                <a:gd name="connsiteY8" fmla="*/ 381819 h 617700"/>
                <a:gd name="connsiteX0" fmla="*/ 0 w 820341"/>
                <a:gd name="connsiteY0" fmla="*/ 384578 h 618233"/>
                <a:gd name="connsiteX1" fmla="*/ 245715 w 820341"/>
                <a:gd name="connsiteY1" fmla="*/ 612930 h 618233"/>
                <a:gd name="connsiteX2" fmla="*/ 239316 w 820341"/>
                <a:gd name="connsiteY2" fmla="*/ 144225 h 618233"/>
                <a:gd name="connsiteX3" fmla="*/ 382191 w 820341"/>
                <a:gd name="connsiteY3" fmla="*/ 1350 h 618233"/>
                <a:gd name="connsiteX4" fmla="*/ 572691 w 820341"/>
                <a:gd name="connsiteY4" fmla="*/ 106125 h 618233"/>
                <a:gd name="connsiteX5" fmla="*/ 563167 w 820341"/>
                <a:gd name="connsiteY5" fmla="*/ 589922 h 618233"/>
                <a:gd name="connsiteX6" fmla="*/ 801291 w 820341"/>
                <a:gd name="connsiteY6" fmla="*/ 382350 h 618233"/>
                <a:gd name="connsiteX7" fmla="*/ 801291 w 820341"/>
                <a:gd name="connsiteY7" fmla="*/ 382350 h 618233"/>
                <a:gd name="connsiteX8" fmla="*/ 820341 w 820341"/>
                <a:gd name="connsiteY8" fmla="*/ 382350 h 618233"/>
                <a:gd name="connsiteX0" fmla="*/ 0 w 886873"/>
                <a:gd name="connsiteY0" fmla="*/ 384578 h 618231"/>
                <a:gd name="connsiteX1" fmla="*/ 245715 w 886873"/>
                <a:gd name="connsiteY1" fmla="*/ 612930 h 618231"/>
                <a:gd name="connsiteX2" fmla="*/ 239316 w 886873"/>
                <a:gd name="connsiteY2" fmla="*/ 144225 h 618231"/>
                <a:gd name="connsiteX3" fmla="*/ 382191 w 886873"/>
                <a:gd name="connsiteY3" fmla="*/ 1350 h 618231"/>
                <a:gd name="connsiteX4" fmla="*/ 572691 w 886873"/>
                <a:gd name="connsiteY4" fmla="*/ 106125 h 618231"/>
                <a:gd name="connsiteX5" fmla="*/ 563167 w 886873"/>
                <a:gd name="connsiteY5" fmla="*/ 589922 h 618231"/>
                <a:gd name="connsiteX6" fmla="*/ 801291 w 886873"/>
                <a:gd name="connsiteY6" fmla="*/ 382350 h 618231"/>
                <a:gd name="connsiteX7" fmla="*/ 801291 w 886873"/>
                <a:gd name="connsiteY7" fmla="*/ 382350 h 618231"/>
                <a:gd name="connsiteX8" fmla="*/ 886873 w 886873"/>
                <a:gd name="connsiteY8" fmla="*/ 472297 h 618231"/>
                <a:gd name="connsiteX0" fmla="*/ 0 w 1023068"/>
                <a:gd name="connsiteY0" fmla="*/ 384578 h 618233"/>
                <a:gd name="connsiteX1" fmla="*/ 245715 w 1023068"/>
                <a:gd name="connsiteY1" fmla="*/ 612930 h 618233"/>
                <a:gd name="connsiteX2" fmla="*/ 239316 w 1023068"/>
                <a:gd name="connsiteY2" fmla="*/ 144225 h 618233"/>
                <a:gd name="connsiteX3" fmla="*/ 382191 w 1023068"/>
                <a:gd name="connsiteY3" fmla="*/ 1350 h 618233"/>
                <a:gd name="connsiteX4" fmla="*/ 572691 w 1023068"/>
                <a:gd name="connsiteY4" fmla="*/ 106125 h 618233"/>
                <a:gd name="connsiteX5" fmla="*/ 563167 w 1023068"/>
                <a:gd name="connsiteY5" fmla="*/ 589922 h 618233"/>
                <a:gd name="connsiteX6" fmla="*/ 801291 w 1023068"/>
                <a:gd name="connsiteY6" fmla="*/ 382350 h 618233"/>
                <a:gd name="connsiteX7" fmla="*/ 1023068 w 1023068"/>
                <a:gd name="connsiteY7" fmla="*/ 189606 h 618233"/>
                <a:gd name="connsiteX8" fmla="*/ 886873 w 1023068"/>
                <a:gd name="connsiteY8" fmla="*/ 472297 h 618233"/>
                <a:gd name="connsiteX0" fmla="*/ 0 w 1023604"/>
                <a:gd name="connsiteY0" fmla="*/ 384578 h 618231"/>
                <a:gd name="connsiteX1" fmla="*/ 245715 w 1023604"/>
                <a:gd name="connsiteY1" fmla="*/ 612930 h 618231"/>
                <a:gd name="connsiteX2" fmla="*/ 239316 w 1023604"/>
                <a:gd name="connsiteY2" fmla="*/ 144225 h 618231"/>
                <a:gd name="connsiteX3" fmla="*/ 382191 w 1023604"/>
                <a:gd name="connsiteY3" fmla="*/ 1350 h 618231"/>
                <a:gd name="connsiteX4" fmla="*/ 572691 w 1023604"/>
                <a:gd name="connsiteY4" fmla="*/ 106125 h 618231"/>
                <a:gd name="connsiteX5" fmla="*/ 563167 w 1023604"/>
                <a:gd name="connsiteY5" fmla="*/ 589922 h 618231"/>
                <a:gd name="connsiteX6" fmla="*/ 834558 w 1023604"/>
                <a:gd name="connsiteY6" fmla="*/ 497996 h 618231"/>
                <a:gd name="connsiteX7" fmla="*/ 1023068 w 1023604"/>
                <a:gd name="connsiteY7" fmla="*/ 189606 h 618231"/>
                <a:gd name="connsiteX8" fmla="*/ 886873 w 1023604"/>
                <a:gd name="connsiteY8" fmla="*/ 472297 h 618231"/>
                <a:gd name="connsiteX0" fmla="*/ 0 w 968733"/>
                <a:gd name="connsiteY0" fmla="*/ 384578 h 618233"/>
                <a:gd name="connsiteX1" fmla="*/ 245715 w 968733"/>
                <a:gd name="connsiteY1" fmla="*/ 612930 h 618233"/>
                <a:gd name="connsiteX2" fmla="*/ 239316 w 968733"/>
                <a:gd name="connsiteY2" fmla="*/ 144225 h 618233"/>
                <a:gd name="connsiteX3" fmla="*/ 382191 w 968733"/>
                <a:gd name="connsiteY3" fmla="*/ 1350 h 618233"/>
                <a:gd name="connsiteX4" fmla="*/ 572691 w 968733"/>
                <a:gd name="connsiteY4" fmla="*/ 106125 h 618233"/>
                <a:gd name="connsiteX5" fmla="*/ 563167 w 968733"/>
                <a:gd name="connsiteY5" fmla="*/ 589922 h 618233"/>
                <a:gd name="connsiteX6" fmla="*/ 834558 w 968733"/>
                <a:gd name="connsiteY6" fmla="*/ 497996 h 618233"/>
                <a:gd name="connsiteX7" fmla="*/ 967623 w 968733"/>
                <a:gd name="connsiteY7" fmla="*/ 343801 h 618233"/>
                <a:gd name="connsiteX8" fmla="*/ 886873 w 968733"/>
                <a:gd name="connsiteY8" fmla="*/ 472297 h 618233"/>
                <a:gd name="connsiteX0" fmla="*/ 0 w 971769"/>
                <a:gd name="connsiteY0" fmla="*/ 384578 h 648894"/>
                <a:gd name="connsiteX1" fmla="*/ 245715 w 971769"/>
                <a:gd name="connsiteY1" fmla="*/ 612930 h 648894"/>
                <a:gd name="connsiteX2" fmla="*/ 239316 w 971769"/>
                <a:gd name="connsiteY2" fmla="*/ 144225 h 648894"/>
                <a:gd name="connsiteX3" fmla="*/ 382191 w 971769"/>
                <a:gd name="connsiteY3" fmla="*/ 1350 h 648894"/>
                <a:gd name="connsiteX4" fmla="*/ 572691 w 971769"/>
                <a:gd name="connsiteY4" fmla="*/ 106125 h 648894"/>
                <a:gd name="connsiteX5" fmla="*/ 563167 w 971769"/>
                <a:gd name="connsiteY5" fmla="*/ 589922 h 648894"/>
                <a:gd name="connsiteX6" fmla="*/ 768026 w 971769"/>
                <a:gd name="connsiteY6" fmla="*/ 613642 h 648894"/>
                <a:gd name="connsiteX7" fmla="*/ 967623 w 971769"/>
                <a:gd name="connsiteY7" fmla="*/ 343801 h 648894"/>
                <a:gd name="connsiteX8" fmla="*/ 886873 w 971769"/>
                <a:gd name="connsiteY8" fmla="*/ 472297 h 648894"/>
                <a:gd name="connsiteX0" fmla="*/ 0 w 967624"/>
                <a:gd name="connsiteY0" fmla="*/ 384578 h 648896"/>
                <a:gd name="connsiteX1" fmla="*/ 245715 w 967624"/>
                <a:gd name="connsiteY1" fmla="*/ 612930 h 648896"/>
                <a:gd name="connsiteX2" fmla="*/ 239316 w 967624"/>
                <a:gd name="connsiteY2" fmla="*/ 144225 h 648896"/>
                <a:gd name="connsiteX3" fmla="*/ 382191 w 967624"/>
                <a:gd name="connsiteY3" fmla="*/ 1350 h 648896"/>
                <a:gd name="connsiteX4" fmla="*/ 572691 w 967624"/>
                <a:gd name="connsiteY4" fmla="*/ 106125 h 648896"/>
                <a:gd name="connsiteX5" fmla="*/ 563167 w 967624"/>
                <a:gd name="connsiteY5" fmla="*/ 589922 h 648896"/>
                <a:gd name="connsiteX6" fmla="*/ 768026 w 967624"/>
                <a:gd name="connsiteY6" fmla="*/ 613642 h 648896"/>
                <a:gd name="connsiteX7" fmla="*/ 967623 w 967624"/>
                <a:gd name="connsiteY7" fmla="*/ 343801 h 648896"/>
                <a:gd name="connsiteX0" fmla="*/ 0 w 923268"/>
                <a:gd name="connsiteY0" fmla="*/ 384578 h 638961"/>
                <a:gd name="connsiteX1" fmla="*/ 245715 w 923268"/>
                <a:gd name="connsiteY1" fmla="*/ 612930 h 638961"/>
                <a:gd name="connsiteX2" fmla="*/ 239316 w 923268"/>
                <a:gd name="connsiteY2" fmla="*/ 144225 h 638961"/>
                <a:gd name="connsiteX3" fmla="*/ 382191 w 923268"/>
                <a:gd name="connsiteY3" fmla="*/ 1350 h 638961"/>
                <a:gd name="connsiteX4" fmla="*/ 572691 w 923268"/>
                <a:gd name="connsiteY4" fmla="*/ 106125 h 638961"/>
                <a:gd name="connsiteX5" fmla="*/ 563167 w 923268"/>
                <a:gd name="connsiteY5" fmla="*/ 589922 h 638961"/>
                <a:gd name="connsiteX6" fmla="*/ 768026 w 923268"/>
                <a:gd name="connsiteY6" fmla="*/ 613642 h 638961"/>
                <a:gd name="connsiteX7" fmla="*/ 923268 w 923268"/>
                <a:gd name="connsiteY7" fmla="*/ 510846 h 638961"/>
                <a:gd name="connsiteX0" fmla="*/ 0 w 923268"/>
                <a:gd name="connsiteY0" fmla="*/ 384578 h 618233"/>
                <a:gd name="connsiteX1" fmla="*/ 245715 w 923268"/>
                <a:gd name="connsiteY1" fmla="*/ 612930 h 618233"/>
                <a:gd name="connsiteX2" fmla="*/ 239316 w 923268"/>
                <a:gd name="connsiteY2" fmla="*/ 144225 h 618233"/>
                <a:gd name="connsiteX3" fmla="*/ 382191 w 923268"/>
                <a:gd name="connsiteY3" fmla="*/ 1350 h 618233"/>
                <a:gd name="connsiteX4" fmla="*/ 572691 w 923268"/>
                <a:gd name="connsiteY4" fmla="*/ 106125 h 618233"/>
                <a:gd name="connsiteX5" fmla="*/ 563167 w 923268"/>
                <a:gd name="connsiteY5" fmla="*/ 589922 h 618233"/>
                <a:gd name="connsiteX6" fmla="*/ 923268 w 923268"/>
                <a:gd name="connsiteY6" fmla="*/ 510846 h 618233"/>
                <a:gd name="connsiteX0" fmla="*/ 0 w 823468"/>
                <a:gd name="connsiteY0" fmla="*/ 384578 h 624487"/>
                <a:gd name="connsiteX1" fmla="*/ 245715 w 823468"/>
                <a:gd name="connsiteY1" fmla="*/ 612930 h 624487"/>
                <a:gd name="connsiteX2" fmla="*/ 239316 w 823468"/>
                <a:gd name="connsiteY2" fmla="*/ 144225 h 624487"/>
                <a:gd name="connsiteX3" fmla="*/ 382191 w 823468"/>
                <a:gd name="connsiteY3" fmla="*/ 1350 h 624487"/>
                <a:gd name="connsiteX4" fmla="*/ 572691 w 823468"/>
                <a:gd name="connsiteY4" fmla="*/ 106125 h 624487"/>
                <a:gd name="connsiteX5" fmla="*/ 563167 w 823468"/>
                <a:gd name="connsiteY5" fmla="*/ 589922 h 624487"/>
                <a:gd name="connsiteX6" fmla="*/ 823468 w 823468"/>
                <a:gd name="connsiteY6" fmla="*/ 575093 h 624487"/>
                <a:gd name="connsiteX0" fmla="*/ 0 w 845646"/>
                <a:gd name="connsiteY0" fmla="*/ 474525 h 626722"/>
                <a:gd name="connsiteX1" fmla="*/ 267893 w 845646"/>
                <a:gd name="connsiteY1" fmla="*/ 612930 h 626722"/>
                <a:gd name="connsiteX2" fmla="*/ 261494 w 845646"/>
                <a:gd name="connsiteY2" fmla="*/ 144225 h 626722"/>
                <a:gd name="connsiteX3" fmla="*/ 404369 w 845646"/>
                <a:gd name="connsiteY3" fmla="*/ 1350 h 626722"/>
                <a:gd name="connsiteX4" fmla="*/ 594869 w 845646"/>
                <a:gd name="connsiteY4" fmla="*/ 106125 h 626722"/>
                <a:gd name="connsiteX5" fmla="*/ 585345 w 845646"/>
                <a:gd name="connsiteY5" fmla="*/ 589922 h 626722"/>
                <a:gd name="connsiteX6" fmla="*/ 845646 w 845646"/>
                <a:gd name="connsiteY6" fmla="*/ 575093 h 626722"/>
                <a:gd name="connsiteX0" fmla="*/ 0 w 845646"/>
                <a:gd name="connsiteY0" fmla="*/ 474525 h 633499"/>
                <a:gd name="connsiteX1" fmla="*/ 267893 w 845646"/>
                <a:gd name="connsiteY1" fmla="*/ 612930 h 633499"/>
                <a:gd name="connsiteX2" fmla="*/ 261494 w 845646"/>
                <a:gd name="connsiteY2" fmla="*/ 144225 h 633499"/>
                <a:gd name="connsiteX3" fmla="*/ 404369 w 845646"/>
                <a:gd name="connsiteY3" fmla="*/ 1350 h 633499"/>
                <a:gd name="connsiteX4" fmla="*/ 594869 w 845646"/>
                <a:gd name="connsiteY4" fmla="*/ 106125 h 633499"/>
                <a:gd name="connsiteX5" fmla="*/ 585345 w 845646"/>
                <a:gd name="connsiteY5" fmla="*/ 589922 h 633499"/>
                <a:gd name="connsiteX6" fmla="*/ 845646 w 845646"/>
                <a:gd name="connsiteY6" fmla="*/ 575093 h 633499"/>
                <a:gd name="connsiteX0" fmla="*/ 0 w 834557"/>
                <a:gd name="connsiteY0" fmla="*/ 500224 h 640259"/>
                <a:gd name="connsiteX1" fmla="*/ 256804 w 834557"/>
                <a:gd name="connsiteY1" fmla="*/ 612930 h 640259"/>
                <a:gd name="connsiteX2" fmla="*/ 250405 w 834557"/>
                <a:gd name="connsiteY2" fmla="*/ 144225 h 640259"/>
                <a:gd name="connsiteX3" fmla="*/ 393280 w 834557"/>
                <a:gd name="connsiteY3" fmla="*/ 1350 h 640259"/>
                <a:gd name="connsiteX4" fmla="*/ 583780 w 834557"/>
                <a:gd name="connsiteY4" fmla="*/ 106125 h 640259"/>
                <a:gd name="connsiteX5" fmla="*/ 574256 w 834557"/>
                <a:gd name="connsiteY5" fmla="*/ 589922 h 640259"/>
                <a:gd name="connsiteX6" fmla="*/ 834557 w 834557"/>
                <a:gd name="connsiteY6" fmla="*/ 575093 h 640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4557" h="640259">
                  <a:moveTo>
                    <a:pt x="0" y="500224"/>
                  </a:moveTo>
                  <a:cubicBezTo>
                    <a:pt x="77904" y="635116"/>
                    <a:pt x="215070" y="672263"/>
                    <a:pt x="256804" y="612930"/>
                  </a:cubicBezTo>
                  <a:cubicBezTo>
                    <a:pt x="298538" y="553597"/>
                    <a:pt x="227659" y="246155"/>
                    <a:pt x="250405" y="144225"/>
                  </a:cubicBezTo>
                  <a:cubicBezTo>
                    <a:pt x="273151" y="42295"/>
                    <a:pt x="337718" y="7700"/>
                    <a:pt x="393280" y="1350"/>
                  </a:cubicBezTo>
                  <a:cubicBezTo>
                    <a:pt x="448842" y="-5000"/>
                    <a:pt x="553617" y="8030"/>
                    <a:pt x="583780" y="106125"/>
                  </a:cubicBezTo>
                  <a:cubicBezTo>
                    <a:pt x="613943" y="204220"/>
                    <a:pt x="532460" y="511761"/>
                    <a:pt x="574256" y="589922"/>
                  </a:cubicBezTo>
                  <a:cubicBezTo>
                    <a:pt x="616052" y="668083"/>
                    <a:pt x="759536" y="591567"/>
                    <a:pt x="834557" y="575093"/>
                  </a:cubicBezTo>
                </a:path>
              </a:pathLst>
            </a:cu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185955" y="4257242"/>
              <a:ext cx="50469" cy="247936"/>
            </a:xfrm>
            <a:prstGeom prst="rect">
              <a:avLst/>
            </a:prstGeom>
            <a:solidFill>
              <a:srgbClr val="DA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30488" y="4262930"/>
              <a:ext cx="50469" cy="247936"/>
            </a:xfrm>
            <a:prstGeom prst="rect">
              <a:avLst/>
            </a:prstGeom>
            <a:solidFill>
              <a:srgbClr val="DA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96"/>
          <p:cNvGrpSpPr/>
          <p:nvPr/>
        </p:nvGrpSpPr>
        <p:grpSpPr>
          <a:xfrm>
            <a:off x="1381003" y="3770196"/>
            <a:ext cx="2818990" cy="1259004"/>
            <a:chOff x="2696312" y="5103128"/>
            <a:chExt cx="2818990" cy="1678672"/>
          </a:xfrm>
          <a:solidFill>
            <a:schemeClr val="accent1">
              <a:lumMod val="60000"/>
              <a:lumOff val="4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7" name="Rectangle 16"/>
            <p:cNvSpPr/>
            <p:nvPr/>
          </p:nvSpPr>
          <p:spPr>
            <a:xfrm>
              <a:off x="2743200" y="6628264"/>
              <a:ext cx="2743200" cy="152400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376448" y="5103128"/>
              <a:ext cx="138854" cy="1677536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96312" y="5104264"/>
              <a:ext cx="138854" cy="1677536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"/>
          <p:cNvGrpSpPr/>
          <p:nvPr/>
        </p:nvGrpSpPr>
        <p:grpSpPr>
          <a:xfrm rot="401744">
            <a:off x="2946310" y="701451"/>
            <a:ext cx="1265996" cy="592855"/>
            <a:chOff x="3886200" y="533400"/>
            <a:chExt cx="1265996" cy="790473"/>
          </a:xfrm>
        </p:grpSpPr>
        <p:grpSp>
          <p:nvGrpSpPr>
            <p:cNvPr id="23" name="Group 25"/>
            <p:cNvGrpSpPr/>
            <p:nvPr/>
          </p:nvGrpSpPr>
          <p:grpSpPr>
            <a:xfrm rot="731571">
              <a:off x="3886200" y="533400"/>
              <a:ext cx="1265996" cy="664813"/>
              <a:chOff x="4929965" y="747731"/>
              <a:chExt cx="1265996" cy="664813"/>
            </a:xfrm>
            <a:solidFill>
              <a:schemeClr val="bg2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Flowchart: Manual Operation 23"/>
              <p:cNvSpPr/>
              <p:nvPr/>
            </p:nvSpPr>
            <p:spPr>
              <a:xfrm rot="4730751">
                <a:off x="5313319" y="516054"/>
                <a:ext cx="650966" cy="1114319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8000 w 10000"/>
                  <a:gd name="connsiteY2" fmla="*/ 10000 h 10000"/>
                  <a:gd name="connsiteX3" fmla="*/ 200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828 h 10828"/>
                  <a:gd name="connsiteX1" fmla="*/ 10000 w 10000"/>
                  <a:gd name="connsiteY1" fmla="*/ 828 h 10828"/>
                  <a:gd name="connsiteX2" fmla="*/ 8000 w 10000"/>
                  <a:gd name="connsiteY2" fmla="*/ 10828 h 10828"/>
                  <a:gd name="connsiteX3" fmla="*/ 2000 w 10000"/>
                  <a:gd name="connsiteY3" fmla="*/ 10828 h 10828"/>
                  <a:gd name="connsiteX4" fmla="*/ 0 w 10000"/>
                  <a:gd name="connsiteY4" fmla="*/ 828 h 10828"/>
                  <a:gd name="connsiteX0" fmla="*/ 0 w 10000"/>
                  <a:gd name="connsiteY0" fmla="*/ 1138 h 11138"/>
                  <a:gd name="connsiteX1" fmla="*/ 10000 w 10000"/>
                  <a:gd name="connsiteY1" fmla="*/ 1138 h 11138"/>
                  <a:gd name="connsiteX2" fmla="*/ 8000 w 10000"/>
                  <a:gd name="connsiteY2" fmla="*/ 11138 h 11138"/>
                  <a:gd name="connsiteX3" fmla="*/ 2000 w 10000"/>
                  <a:gd name="connsiteY3" fmla="*/ 11138 h 11138"/>
                  <a:gd name="connsiteX4" fmla="*/ 0 w 10000"/>
                  <a:gd name="connsiteY4" fmla="*/ 1138 h 11138"/>
                  <a:gd name="connsiteX0" fmla="*/ 0 w 10000"/>
                  <a:gd name="connsiteY0" fmla="*/ 1138 h 11138"/>
                  <a:gd name="connsiteX1" fmla="*/ 10000 w 10000"/>
                  <a:gd name="connsiteY1" fmla="*/ 1138 h 11138"/>
                  <a:gd name="connsiteX2" fmla="*/ 8000 w 10000"/>
                  <a:gd name="connsiteY2" fmla="*/ 11138 h 11138"/>
                  <a:gd name="connsiteX3" fmla="*/ 2000 w 10000"/>
                  <a:gd name="connsiteY3" fmla="*/ 11138 h 11138"/>
                  <a:gd name="connsiteX4" fmla="*/ 0 w 10000"/>
                  <a:gd name="connsiteY4" fmla="*/ 1138 h 11138"/>
                  <a:gd name="connsiteX0" fmla="*/ 2 w 10002"/>
                  <a:gd name="connsiteY0" fmla="*/ 1138 h 11138"/>
                  <a:gd name="connsiteX1" fmla="*/ 10002 w 10002"/>
                  <a:gd name="connsiteY1" fmla="*/ 1138 h 11138"/>
                  <a:gd name="connsiteX2" fmla="*/ 8002 w 10002"/>
                  <a:gd name="connsiteY2" fmla="*/ 11138 h 11138"/>
                  <a:gd name="connsiteX3" fmla="*/ 2002 w 10002"/>
                  <a:gd name="connsiteY3" fmla="*/ 11138 h 11138"/>
                  <a:gd name="connsiteX4" fmla="*/ 2 w 10002"/>
                  <a:gd name="connsiteY4" fmla="*/ 1138 h 11138"/>
                  <a:gd name="connsiteX0" fmla="*/ 321 w 10321"/>
                  <a:gd name="connsiteY0" fmla="*/ 1138 h 11138"/>
                  <a:gd name="connsiteX1" fmla="*/ 10321 w 10321"/>
                  <a:gd name="connsiteY1" fmla="*/ 1138 h 11138"/>
                  <a:gd name="connsiteX2" fmla="*/ 8321 w 10321"/>
                  <a:gd name="connsiteY2" fmla="*/ 11138 h 11138"/>
                  <a:gd name="connsiteX3" fmla="*/ 2321 w 10321"/>
                  <a:gd name="connsiteY3" fmla="*/ 11138 h 11138"/>
                  <a:gd name="connsiteX4" fmla="*/ 321 w 10321"/>
                  <a:gd name="connsiteY4" fmla="*/ 1138 h 11138"/>
                  <a:gd name="connsiteX0" fmla="*/ 321 w 10749"/>
                  <a:gd name="connsiteY0" fmla="*/ 1138 h 11138"/>
                  <a:gd name="connsiteX1" fmla="*/ 10321 w 10749"/>
                  <a:gd name="connsiteY1" fmla="*/ 1138 h 11138"/>
                  <a:gd name="connsiteX2" fmla="*/ 8321 w 10749"/>
                  <a:gd name="connsiteY2" fmla="*/ 11138 h 11138"/>
                  <a:gd name="connsiteX3" fmla="*/ 2321 w 10749"/>
                  <a:gd name="connsiteY3" fmla="*/ 11138 h 11138"/>
                  <a:gd name="connsiteX4" fmla="*/ 321 w 10749"/>
                  <a:gd name="connsiteY4" fmla="*/ 1138 h 11138"/>
                  <a:gd name="connsiteX0" fmla="*/ 179 w 10607"/>
                  <a:gd name="connsiteY0" fmla="*/ 1138 h 11138"/>
                  <a:gd name="connsiteX1" fmla="*/ 10179 w 10607"/>
                  <a:gd name="connsiteY1" fmla="*/ 1138 h 11138"/>
                  <a:gd name="connsiteX2" fmla="*/ 8179 w 10607"/>
                  <a:gd name="connsiteY2" fmla="*/ 11138 h 11138"/>
                  <a:gd name="connsiteX3" fmla="*/ 2179 w 10607"/>
                  <a:gd name="connsiteY3" fmla="*/ 11138 h 11138"/>
                  <a:gd name="connsiteX4" fmla="*/ 179 w 10607"/>
                  <a:gd name="connsiteY4" fmla="*/ 1138 h 11138"/>
                  <a:gd name="connsiteX0" fmla="*/ 179 w 10413"/>
                  <a:gd name="connsiteY0" fmla="*/ 1138 h 11138"/>
                  <a:gd name="connsiteX1" fmla="*/ 10179 w 10413"/>
                  <a:gd name="connsiteY1" fmla="*/ 1138 h 11138"/>
                  <a:gd name="connsiteX2" fmla="*/ 8179 w 10413"/>
                  <a:gd name="connsiteY2" fmla="*/ 11138 h 11138"/>
                  <a:gd name="connsiteX3" fmla="*/ 2179 w 10413"/>
                  <a:gd name="connsiteY3" fmla="*/ 11138 h 11138"/>
                  <a:gd name="connsiteX4" fmla="*/ 179 w 10413"/>
                  <a:gd name="connsiteY4" fmla="*/ 1138 h 1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13" h="11138">
                    <a:moveTo>
                      <a:pt x="179" y="1138"/>
                    </a:moveTo>
                    <a:cubicBezTo>
                      <a:pt x="3081" y="10"/>
                      <a:pt x="6246" y="-725"/>
                      <a:pt x="10179" y="1138"/>
                    </a:cubicBezTo>
                    <a:cubicBezTo>
                      <a:pt x="11147" y="3904"/>
                      <a:pt x="8846" y="7805"/>
                      <a:pt x="8179" y="11138"/>
                    </a:cubicBezTo>
                    <a:lnTo>
                      <a:pt x="2179" y="11138"/>
                    </a:lnTo>
                    <a:cubicBezTo>
                      <a:pt x="1512" y="7805"/>
                      <a:pt x="-625" y="4439"/>
                      <a:pt x="179" y="1138"/>
                    </a:cubicBezTo>
                    <a:close/>
                  </a:path>
                </a:pathLst>
              </a:custGeom>
              <a:grp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Bookman Old Style" pitchFamily="18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 rot="21259406">
                <a:off x="4929965" y="914400"/>
                <a:ext cx="381000" cy="498144"/>
              </a:xfrm>
              <a:prstGeom prst="ellipse">
                <a:avLst/>
              </a:prstGeom>
              <a:grp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Bookman Old Style" pitchFamily="18" charset="0"/>
                </a:endParaRPr>
              </a:p>
            </p:txBody>
          </p:sp>
        </p:grpSp>
        <p:sp>
          <p:nvSpPr>
            <p:cNvPr id="2" name="Diagonal Stripe 1"/>
            <p:cNvSpPr/>
            <p:nvPr/>
          </p:nvSpPr>
          <p:spPr>
            <a:xfrm rot="12433135">
              <a:off x="4117385" y="647241"/>
              <a:ext cx="1002527" cy="676632"/>
            </a:xfrm>
            <a:custGeom>
              <a:avLst/>
              <a:gdLst>
                <a:gd name="connsiteX0" fmla="*/ 0 w 831376"/>
                <a:gd name="connsiteY0" fmla="*/ 268745 h 537489"/>
                <a:gd name="connsiteX1" fmla="*/ 415688 w 831376"/>
                <a:gd name="connsiteY1" fmla="*/ 0 h 537489"/>
                <a:gd name="connsiteX2" fmla="*/ 831376 w 831376"/>
                <a:gd name="connsiteY2" fmla="*/ 0 h 537489"/>
                <a:gd name="connsiteX3" fmla="*/ 0 w 831376"/>
                <a:gd name="connsiteY3" fmla="*/ 537489 h 537489"/>
                <a:gd name="connsiteX4" fmla="*/ 0 w 831376"/>
                <a:gd name="connsiteY4" fmla="*/ 268745 h 537489"/>
                <a:gd name="connsiteX0" fmla="*/ 0 w 1111024"/>
                <a:gd name="connsiteY0" fmla="*/ 387348 h 656092"/>
                <a:gd name="connsiteX1" fmla="*/ 415688 w 1111024"/>
                <a:gd name="connsiteY1" fmla="*/ 118603 h 656092"/>
                <a:gd name="connsiteX2" fmla="*/ 1111024 w 1111024"/>
                <a:gd name="connsiteY2" fmla="*/ 0 h 656092"/>
                <a:gd name="connsiteX3" fmla="*/ 0 w 1111024"/>
                <a:gd name="connsiteY3" fmla="*/ 656092 h 656092"/>
                <a:gd name="connsiteX4" fmla="*/ 0 w 1111024"/>
                <a:gd name="connsiteY4" fmla="*/ 387348 h 656092"/>
                <a:gd name="connsiteX0" fmla="*/ 0 w 1111024"/>
                <a:gd name="connsiteY0" fmla="*/ 400297 h 669041"/>
                <a:gd name="connsiteX1" fmla="*/ 415688 w 1111024"/>
                <a:gd name="connsiteY1" fmla="*/ 131552 h 669041"/>
                <a:gd name="connsiteX2" fmla="*/ 1111024 w 1111024"/>
                <a:gd name="connsiteY2" fmla="*/ 12949 h 669041"/>
                <a:gd name="connsiteX3" fmla="*/ 0 w 1111024"/>
                <a:gd name="connsiteY3" fmla="*/ 669041 h 669041"/>
                <a:gd name="connsiteX4" fmla="*/ 0 w 1111024"/>
                <a:gd name="connsiteY4" fmla="*/ 400297 h 669041"/>
                <a:gd name="connsiteX0" fmla="*/ 0 w 1111024"/>
                <a:gd name="connsiteY0" fmla="*/ 396903 h 665647"/>
                <a:gd name="connsiteX1" fmla="*/ 441490 w 1111024"/>
                <a:gd name="connsiteY1" fmla="*/ 190587 h 665647"/>
                <a:gd name="connsiteX2" fmla="*/ 1111024 w 1111024"/>
                <a:gd name="connsiteY2" fmla="*/ 9555 h 665647"/>
                <a:gd name="connsiteX3" fmla="*/ 0 w 1111024"/>
                <a:gd name="connsiteY3" fmla="*/ 665647 h 665647"/>
                <a:gd name="connsiteX4" fmla="*/ 0 w 1111024"/>
                <a:gd name="connsiteY4" fmla="*/ 396903 h 665647"/>
                <a:gd name="connsiteX0" fmla="*/ 0 w 1158062"/>
                <a:gd name="connsiteY0" fmla="*/ 431544 h 700288"/>
                <a:gd name="connsiteX1" fmla="*/ 441490 w 1158062"/>
                <a:gd name="connsiteY1" fmla="*/ 225228 h 700288"/>
                <a:gd name="connsiteX2" fmla="*/ 901645 w 1158062"/>
                <a:gd name="connsiteY2" fmla="*/ 77994 h 700288"/>
                <a:gd name="connsiteX3" fmla="*/ 1111024 w 1158062"/>
                <a:gd name="connsiteY3" fmla="*/ 44196 h 700288"/>
                <a:gd name="connsiteX4" fmla="*/ 0 w 1158062"/>
                <a:gd name="connsiteY4" fmla="*/ 700288 h 700288"/>
                <a:gd name="connsiteX5" fmla="*/ 0 w 1158062"/>
                <a:gd name="connsiteY5" fmla="*/ 431544 h 700288"/>
                <a:gd name="connsiteX0" fmla="*/ 0 w 1158936"/>
                <a:gd name="connsiteY0" fmla="*/ 451090 h 719834"/>
                <a:gd name="connsiteX1" fmla="*/ 441490 w 1158936"/>
                <a:gd name="connsiteY1" fmla="*/ 244774 h 719834"/>
                <a:gd name="connsiteX2" fmla="*/ 908484 w 1158936"/>
                <a:gd name="connsiteY2" fmla="*/ 37247 h 719834"/>
                <a:gd name="connsiteX3" fmla="*/ 1111024 w 1158936"/>
                <a:gd name="connsiteY3" fmla="*/ 63742 h 719834"/>
                <a:gd name="connsiteX4" fmla="*/ 0 w 1158936"/>
                <a:gd name="connsiteY4" fmla="*/ 719834 h 719834"/>
                <a:gd name="connsiteX5" fmla="*/ 0 w 1158936"/>
                <a:gd name="connsiteY5" fmla="*/ 451090 h 719834"/>
                <a:gd name="connsiteX0" fmla="*/ 0 w 1129242"/>
                <a:gd name="connsiteY0" fmla="*/ 432457 h 701201"/>
                <a:gd name="connsiteX1" fmla="*/ 441490 w 1129242"/>
                <a:gd name="connsiteY1" fmla="*/ 226141 h 701201"/>
                <a:gd name="connsiteX2" fmla="*/ 908484 w 1129242"/>
                <a:gd name="connsiteY2" fmla="*/ 18614 h 701201"/>
                <a:gd name="connsiteX3" fmla="*/ 1076389 w 1129242"/>
                <a:gd name="connsiteY3" fmla="*/ 88157 h 701201"/>
                <a:gd name="connsiteX4" fmla="*/ 0 w 1129242"/>
                <a:gd name="connsiteY4" fmla="*/ 701201 h 701201"/>
                <a:gd name="connsiteX5" fmla="*/ 0 w 1129242"/>
                <a:gd name="connsiteY5" fmla="*/ 432457 h 701201"/>
                <a:gd name="connsiteX0" fmla="*/ 0 w 1078441"/>
                <a:gd name="connsiteY0" fmla="*/ 424120 h 692864"/>
                <a:gd name="connsiteX1" fmla="*/ 441490 w 1078441"/>
                <a:gd name="connsiteY1" fmla="*/ 217804 h 692864"/>
                <a:gd name="connsiteX2" fmla="*/ 908484 w 1078441"/>
                <a:gd name="connsiteY2" fmla="*/ 10277 h 692864"/>
                <a:gd name="connsiteX3" fmla="*/ 1076389 w 1078441"/>
                <a:gd name="connsiteY3" fmla="*/ 79820 h 692864"/>
                <a:gd name="connsiteX4" fmla="*/ 0 w 1078441"/>
                <a:gd name="connsiteY4" fmla="*/ 692864 h 692864"/>
                <a:gd name="connsiteX5" fmla="*/ 0 w 1078441"/>
                <a:gd name="connsiteY5" fmla="*/ 424120 h 692864"/>
                <a:gd name="connsiteX0" fmla="*/ 0 w 1078441"/>
                <a:gd name="connsiteY0" fmla="*/ 424120 h 692864"/>
                <a:gd name="connsiteX1" fmla="*/ 441490 w 1078441"/>
                <a:gd name="connsiteY1" fmla="*/ 217804 h 692864"/>
                <a:gd name="connsiteX2" fmla="*/ 908484 w 1078441"/>
                <a:gd name="connsiteY2" fmla="*/ 10277 h 692864"/>
                <a:gd name="connsiteX3" fmla="*/ 1076389 w 1078441"/>
                <a:gd name="connsiteY3" fmla="*/ 79820 h 692864"/>
                <a:gd name="connsiteX4" fmla="*/ 0 w 1078441"/>
                <a:gd name="connsiteY4" fmla="*/ 692864 h 692864"/>
                <a:gd name="connsiteX5" fmla="*/ 0 w 1078441"/>
                <a:gd name="connsiteY5" fmla="*/ 424120 h 692864"/>
                <a:gd name="connsiteX0" fmla="*/ 0 w 1078441"/>
                <a:gd name="connsiteY0" fmla="*/ 424120 h 692864"/>
                <a:gd name="connsiteX1" fmla="*/ 441490 w 1078441"/>
                <a:gd name="connsiteY1" fmla="*/ 217804 h 692864"/>
                <a:gd name="connsiteX2" fmla="*/ 908484 w 1078441"/>
                <a:gd name="connsiteY2" fmla="*/ 10277 h 692864"/>
                <a:gd name="connsiteX3" fmla="*/ 1076389 w 1078441"/>
                <a:gd name="connsiteY3" fmla="*/ 79820 h 692864"/>
                <a:gd name="connsiteX4" fmla="*/ 0 w 1078441"/>
                <a:gd name="connsiteY4" fmla="*/ 692864 h 692864"/>
                <a:gd name="connsiteX5" fmla="*/ 0 w 1078441"/>
                <a:gd name="connsiteY5" fmla="*/ 424120 h 692864"/>
                <a:gd name="connsiteX0" fmla="*/ 0 w 1078441"/>
                <a:gd name="connsiteY0" fmla="*/ 424120 h 692864"/>
                <a:gd name="connsiteX1" fmla="*/ 441490 w 1078441"/>
                <a:gd name="connsiteY1" fmla="*/ 217804 h 692864"/>
                <a:gd name="connsiteX2" fmla="*/ 908484 w 1078441"/>
                <a:gd name="connsiteY2" fmla="*/ 10277 h 692864"/>
                <a:gd name="connsiteX3" fmla="*/ 1076389 w 1078441"/>
                <a:gd name="connsiteY3" fmla="*/ 79820 h 692864"/>
                <a:gd name="connsiteX4" fmla="*/ 0 w 1078441"/>
                <a:gd name="connsiteY4" fmla="*/ 692864 h 692864"/>
                <a:gd name="connsiteX5" fmla="*/ 0 w 1078441"/>
                <a:gd name="connsiteY5" fmla="*/ 424120 h 692864"/>
                <a:gd name="connsiteX0" fmla="*/ 0 w 1078441"/>
                <a:gd name="connsiteY0" fmla="*/ 424120 h 692864"/>
                <a:gd name="connsiteX1" fmla="*/ 418970 w 1078441"/>
                <a:gd name="connsiteY1" fmla="*/ 223079 h 692864"/>
                <a:gd name="connsiteX2" fmla="*/ 908484 w 1078441"/>
                <a:gd name="connsiteY2" fmla="*/ 10277 h 692864"/>
                <a:gd name="connsiteX3" fmla="*/ 1076389 w 1078441"/>
                <a:gd name="connsiteY3" fmla="*/ 79820 h 692864"/>
                <a:gd name="connsiteX4" fmla="*/ 0 w 1078441"/>
                <a:gd name="connsiteY4" fmla="*/ 692864 h 692864"/>
                <a:gd name="connsiteX5" fmla="*/ 0 w 1078441"/>
                <a:gd name="connsiteY5" fmla="*/ 424120 h 692864"/>
                <a:gd name="connsiteX0" fmla="*/ 12543 w 1090984"/>
                <a:gd name="connsiteY0" fmla="*/ 424120 h 693007"/>
                <a:gd name="connsiteX1" fmla="*/ 431513 w 1090984"/>
                <a:gd name="connsiteY1" fmla="*/ 223079 h 693007"/>
                <a:gd name="connsiteX2" fmla="*/ 921027 w 1090984"/>
                <a:gd name="connsiteY2" fmla="*/ 10277 h 693007"/>
                <a:gd name="connsiteX3" fmla="*/ 1088932 w 1090984"/>
                <a:gd name="connsiteY3" fmla="*/ 79820 h 693007"/>
                <a:gd name="connsiteX4" fmla="*/ 0 w 1090984"/>
                <a:gd name="connsiteY4" fmla="*/ 693007 h 693007"/>
                <a:gd name="connsiteX5" fmla="*/ 12543 w 1090984"/>
                <a:gd name="connsiteY5" fmla="*/ 424120 h 693007"/>
                <a:gd name="connsiteX0" fmla="*/ 0 w 1078441"/>
                <a:gd name="connsiteY0" fmla="*/ 424120 h 685024"/>
                <a:gd name="connsiteX1" fmla="*/ 418970 w 1078441"/>
                <a:gd name="connsiteY1" fmla="*/ 223079 h 685024"/>
                <a:gd name="connsiteX2" fmla="*/ 908484 w 1078441"/>
                <a:gd name="connsiteY2" fmla="*/ 10277 h 685024"/>
                <a:gd name="connsiteX3" fmla="*/ 1076389 w 1078441"/>
                <a:gd name="connsiteY3" fmla="*/ 79820 h 685024"/>
                <a:gd name="connsiteX4" fmla="*/ 27509 w 1078441"/>
                <a:gd name="connsiteY4" fmla="*/ 685024 h 685024"/>
                <a:gd name="connsiteX5" fmla="*/ 0 w 1078441"/>
                <a:gd name="connsiteY5" fmla="*/ 424120 h 685024"/>
                <a:gd name="connsiteX0" fmla="*/ 4486 w 1082927"/>
                <a:gd name="connsiteY0" fmla="*/ 424120 h 685024"/>
                <a:gd name="connsiteX1" fmla="*/ 423456 w 1082927"/>
                <a:gd name="connsiteY1" fmla="*/ 223079 h 685024"/>
                <a:gd name="connsiteX2" fmla="*/ 912970 w 1082927"/>
                <a:gd name="connsiteY2" fmla="*/ 10277 h 685024"/>
                <a:gd name="connsiteX3" fmla="*/ 1080875 w 1082927"/>
                <a:gd name="connsiteY3" fmla="*/ 79820 h 685024"/>
                <a:gd name="connsiteX4" fmla="*/ 31995 w 1082927"/>
                <a:gd name="connsiteY4" fmla="*/ 685024 h 685024"/>
                <a:gd name="connsiteX5" fmla="*/ 4486 w 1082927"/>
                <a:gd name="connsiteY5" fmla="*/ 424120 h 685024"/>
                <a:gd name="connsiteX0" fmla="*/ 4486 w 1082927"/>
                <a:gd name="connsiteY0" fmla="*/ 424120 h 685024"/>
                <a:gd name="connsiteX1" fmla="*/ 423456 w 1082927"/>
                <a:gd name="connsiteY1" fmla="*/ 223079 h 685024"/>
                <a:gd name="connsiteX2" fmla="*/ 912970 w 1082927"/>
                <a:gd name="connsiteY2" fmla="*/ 10277 h 685024"/>
                <a:gd name="connsiteX3" fmla="*/ 1080875 w 1082927"/>
                <a:gd name="connsiteY3" fmla="*/ 79820 h 685024"/>
                <a:gd name="connsiteX4" fmla="*/ 31995 w 1082927"/>
                <a:gd name="connsiteY4" fmla="*/ 685024 h 685024"/>
                <a:gd name="connsiteX5" fmla="*/ 4486 w 1082927"/>
                <a:gd name="connsiteY5" fmla="*/ 424120 h 685024"/>
                <a:gd name="connsiteX0" fmla="*/ 4486 w 1082927"/>
                <a:gd name="connsiteY0" fmla="*/ 424120 h 685024"/>
                <a:gd name="connsiteX1" fmla="*/ 410627 w 1082927"/>
                <a:gd name="connsiteY1" fmla="*/ 198136 h 685024"/>
                <a:gd name="connsiteX2" fmla="*/ 912970 w 1082927"/>
                <a:gd name="connsiteY2" fmla="*/ 10277 h 685024"/>
                <a:gd name="connsiteX3" fmla="*/ 1080875 w 1082927"/>
                <a:gd name="connsiteY3" fmla="*/ 79820 h 685024"/>
                <a:gd name="connsiteX4" fmla="*/ 31995 w 1082927"/>
                <a:gd name="connsiteY4" fmla="*/ 685024 h 685024"/>
                <a:gd name="connsiteX5" fmla="*/ 4486 w 1082927"/>
                <a:gd name="connsiteY5" fmla="*/ 424120 h 685024"/>
                <a:gd name="connsiteX0" fmla="*/ 4486 w 1082927"/>
                <a:gd name="connsiteY0" fmla="*/ 424120 h 685024"/>
                <a:gd name="connsiteX1" fmla="*/ 410627 w 1082927"/>
                <a:gd name="connsiteY1" fmla="*/ 198136 h 685024"/>
                <a:gd name="connsiteX2" fmla="*/ 912970 w 1082927"/>
                <a:gd name="connsiteY2" fmla="*/ 10277 h 685024"/>
                <a:gd name="connsiteX3" fmla="*/ 1080875 w 1082927"/>
                <a:gd name="connsiteY3" fmla="*/ 79820 h 685024"/>
                <a:gd name="connsiteX4" fmla="*/ 31995 w 1082927"/>
                <a:gd name="connsiteY4" fmla="*/ 685024 h 685024"/>
                <a:gd name="connsiteX5" fmla="*/ 4486 w 1082927"/>
                <a:gd name="connsiteY5" fmla="*/ 424120 h 685024"/>
                <a:gd name="connsiteX0" fmla="*/ 4486 w 1082927"/>
                <a:gd name="connsiteY0" fmla="*/ 424120 h 685024"/>
                <a:gd name="connsiteX1" fmla="*/ 410627 w 1082927"/>
                <a:gd name="connsiteY1" fmla="*/ 198136 h 685024"/>
                <a:gd name="connsiteX2" fmla="*/ 912970 w 1082927"/>
                <a:gd name="connsiteY2" fmla="*/ 10277 h 685024"/>
                <a:gd name="connsiteX3" fmla="*/ 1080875 w 1082927"/>
                <a:gd name="connsiteY3" fmla="*/ 79820 h 685024"/>
                <a:gd name="connsiteX4" fmla="*/ 31995 w 1082927"/>
                <a:gd name="connsiteY4" fmla="*/ 685024 h 685024"/>
                <a:gd name="connsiteX5" fmla="*/ 4486 w 1082927"/>
                <a:gd name="connsiteY5" fmla="*/ 424120 h 685024"/>
                <a:gd name="connsiteX0" fmla="*/ 0 w 1088705"/>
                <a:gd name="connsiteY0" fmla="*/ 404165 h 685024"/>
                <a:gd name="connsiteX1" fmla="*/ 416405 w 1088705"/>
                <a:gd name="connsiteY1" fmla="*/ 198136 h 685024"/>
                <a:gd name="connsiteX2" fmla="*/ 918748 w 1088705"/>
                <a:gd name="connsiteY2" fmla="*/ 10277 h 685024"/>
                <a:gd name="connsiteX3" fmla="*/ 1086653 w 1088705"/>
                <a:gd name="connsiteY3" fmla="*/ 79820 h 685024"/>
                <a:gd name="connsiteX4" fmla="*/ 37773 w 1088705"/>
                <a:gd name="connsiteY4" fmla="*/ 685024 h 685024"/>
                <a:gd name="connsiteX5" fmla="*/ 0 w 1088705"/>
                <a:gd name="connsiteY5" fmla="*/ 404165 h 68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8705" h="685024">
                  <a:moveTo>
                    <a:pt x="0" y="404165"/>
                  </a:moveTo>
                  <a:cubicBezTo>
                    <a:pt x="108723" y="264745"/>
                    <a:pt x="206621" y="275987"/>
                    <a:pt x="416405" y="198136"/>
                  </a:cubicBezTo>
                  <a:cubicBezTo>
                    <a:pt x="566679" y="139211"/>
                    <a:pt x="878431" y="129957"/>
                    <a:pt x="918748" y="10277"/>
                  </a:cubicBezTo>
                  <a:cubicBezTo>
                    <a:pt x="1030337" y="-19895"/>
                    <a:pt x="1101949" y="20296"/>
                    <a:pt x="1086653" y="79820"/>
                  </a:cubicBezTo>
                  <a:lnTo>
                    <a:pt x="37773" y="685024"/>
                  </a:lnTo>
                  <a:cubicBezTo>
                    <a:pt x="-19432" y="565988"/>
                    <a:pt x="9170" y="491133"/>
                    <a:pt x="0" y="404165"/>
                  </a:cubicBezTo>
                  <a:close/>
                </a:path>
              </a:pathLst>
            </a:custGeom>
            <a:solidFill>
              <a:srgbClr val="E5C283"/>
            </a:solidFill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6" name="Group 22"/>
          <p:cNvGrpSpPr/>
          <p:nvPr/>
        </p:nvGrpSpPr>
        <p:grpSpPr>
          <a:xfrm>
            <a:off x="2766593" y="1049379"/>
            <a:ext cx="152400" cy="333522"/>
            <a:chOff x="3962400" y="2197296"/>
            <a:chExt cx="168892" cy="227456"/>
          </a:xfrm>
          <a:solidFill>
            <a:srgbClr val="E5C283"/>
          </a:solidFill>
        </p:grpSpPr>
        <p:sp>
          <p:nvSpPr>
            <p:cNvPr id="27" name="Moon 26"/>
            <p:cNvSpPr/>
            <p:nvPr/>
          </p:nvSpPr>
          <p:spPr>
            <a:xfrm>
              <a:off x="3962400" y="2197296"/>
              <a:ext cx="76200" cy="88704"/>
            </a:xfrm>
            <a:prstGeom prst="moon">
              <a:avLst/>
            </a:prstGeom>
            <a:grpFill/>
            <a:ln>
              <a:solidFill>
                <a:srgbClr val="E5C2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28" name="Moon 27"/>
            <p:cNvSpPr/>
            <p:nvPr/>
          </p:nvSpPr>
          <p:spPr>
            <a:xfrm rot="10800000">
              <a:off x="4014147" y="2274456"/>
              <a:ext cx="117145" cy="150296"/>
            </a:xfrm>
            <a:prstGeom prst="moon">
              <a:avLst/>
            </a:prstGeom>
            <a:grpFill/>
            <a:ln>
              <a:solidFill>
                <a:srgbClr val="E5C2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</a:endParaRPr>
            </a:p>
          </p:txBody>
        </p:sp>
      </p:grpSp>
      <p:grpSp>
        <p:nvGrpSpPr>
          <p:cNvPr id="29" name="Group 31"/>
          <p:cNvGrpSpPr/>
          <p:nvPr/>
        </p:nvGrpSpPr>
        <p:grpSpPr>
          <a:xfrm>
            <a:off x="2803949" y="1330358"/>
            <a:ext cx="152400" cy="333522"/>
            <a:chOff x="3962400" y="2197296"/>
            <a:chExt cx="168892" cy="227456"/>
          </a:xfrm>
          <a:solidFill>
            <a:srgbClr val="E5C283"/>
          </a:solidFill>
        </p:grpSpPr>
        <p:sp>
          <p:nvSpPr>
            <p:cNvPr id="33" name="Moon 32"/>
            <p:cNvSpPr/>
            <p:nvPr/>
          </p:nvSpPr>
          <p:spPr>
            <a:xfrm>
              <a:off x="3962400" y="2197296"/>
              <a:ext cx="76200" cy="88704"/>
            </a:xfrm>
            <a:prstGeom prst="moon">
              <a:avLst/>
            </a:prstGeom>
            <a:grpFill/>
            <a:ln>
              <a:solidFill>
                <a:srgbClr val="E5C2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34" name="Moon 33"/>
            <p:cNvSpPr/>
            <p:nvPr/>
          </p:nvSpPr>
          <p:spPr>
            <a:xfrm rot="10800000">
              <a:off x="4014147" y="2274456"/>
              <a:ext cx="117145" cy="150296"/>
            </a:xfrm>
            <a:prstGeom prst="moon">
              <a:avLst/>
            </a:prstGeom>
            <a:grpFill/>
            <a:ln>
              <a:solidFill>
                <a:srgbClr val="E5C2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</a:endParaRPr>
            </a:p>
          </p:txBody>
        </p:sp>
      </p:grpSp>
      <p:grpSp>
        <p:nvGrpSpPr>
          <p:cNvPr id="30" name="Group 34"/>
          <p:cNvGrpSpPr/>
          <p:nvPr/>
        </p:nvGrpSpPr>
        <p:grpSpPr>
          <a:xfrm>
            <a:off x="2828393" y="1619334"/>
            <a:ext cx="152400" cy="333522"/>
            <a:chOff x="3962400" y="2197296"/>
            <a:chExt cx="168892" cy="227456"/>
          </a:xfrm>
          <a:solidFill>
            <a:srgbClr val="E5C283"/>
          </a:solidFill>
        </p:grpSpPr>
        <p:sp>
          <p:nvSpPr>
            <p:cNvPr id="36" name="Moon 35"/>
            <p:cNvSpPr/>
            <p:nvPr/>
          </p:nvSpPr>
          <p:spPr>
            <a:xfrm>
              <a:off x="3962400" y="2197296"/>
              <a:ext cx="76200" cy="88704"/>
            </a:xfrm>
            <a:prstGeom prst="moon">
              <a:avLst/>
            </a:prstGeom>
            <a:grpFill/>
            <a:ln>
              <a:solidFill>
                <a:srgbClr val="E5C2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37" name="Moon 36"/>
            <p:cNvSpPr/>
            <p:nvPr/>
          </p:nvSpPr>
          <p:spPr>
            <a:xfrm rot="10800000">
              <a:off x="4014147" y="2274456"/>
              <a:ext cx="117145" cy="150296"/>
            </a:xfrm>
            <a:prstGeom prst="moon">
              <a:avLst/>
            </a:prstGeom>
            <a:grpFill/>
            <a:ln>
              <a:solidFill>
                <a:srgbClr val="E5C2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</a:endParaRPr>
            </a:p>
          </p:txBody>
        </p:sp>
      </p:grpSp>
      <p:grpSp>
        <p:nvGrpSpPr>
          <p:cNvPr id="31" name="Group 37"/>
          <p:cNvGrpSpPr/>
          <p:nvPr/>
        </p:nvGrpSpPr>
        <p:grpSpPr>
          <a:xfrm>
            <a:off x="2871523" y="1911888"/>
            <a:ext cx="152400" cy="333522"/>
            <a:chOff x="3962400" y="2197296"/>
            <a:chExt cx="168892" cy="227456"/>
          </a:xfrm>
          <a:solidFill>
            <a:srgbClr val="E5C283"/>
          </a:solidFill>
        </p:grpSpPr>
        <p:sp>
          <p:nvSpPr>
            <p:cNvPr id="39" name="Moon 38"/>
            <p:cNvSpPr/>
            <p:nvPr/>
          </p:nvSpPr>
          <p:spPr>
            <a:xfrm>
              <a:off x="3962400" y="2197296"/>
              <a:ext cx="76200" cy="88704"/>
            </a:xfrm>
            <a:prstGeom prst="moon">
              <a:avLst/>
            </a:prstGeom>
            <a:grpFill/>
            <a:ln>
              <a:solidFill>
                <a:srgbClr val="E5C2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40" name="Moon 39"/>
            <p:cNvSpPr/>
            <p:nvPr/>
          </p:nvSpPr>
          <p:spPr>
            <a:xfrm rot="10800000">
              <a:off x="4014147" y="2274456"/>
              <a:ext cx="117145" cy="150296"/>
            </a:xfrm>
            <a:prstGeom prst="moon">
              <a:avLst/>
            </a:prstGeom>
            <a:grpFill/>
            <a:ln>
              <a:solidFill>
                <a:srgbClr val="E5C2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</a:endParaRPr>
            </a:p>
          </p:txBody>
        </p:sp>
      </p:grpSp>
      <p:grpSp>
        <p:nvGrpSpPr>
          <p:cNvPr id="32" name="Group 90"/>
          <p:cNvGrpSpPr/>
          <p:nvPr/>
        </p:nvGrpSpPr>
        <p:grpSpPr>
          <a:xfrm>
            <a:off x="2904593" y="2218841"/>
            <a:ext cx="152400" cy="333522"/>
            <a:chOff x="3962400" y="2197296"/>
            <a:chExt cx="168892" cy="227456"/>
          </a:xfrm>
          <a:solidFill>
            <a:srgbClr val="E5C283"/>
          </a:solidFill>
        </p:grpSpPr>
        <p:sp>
          <p:nvSpPr>
            <p:cNvPr id="92" name="Moon 91"/>
            <p:cNvSpPr/>
            <p:nvPr/>
          </p:nvSpPr>
          <p:spPr>
            <a:xfrm>
              <a:off x="3962400" y="2197296"/>
              <a:ext cx="76200" cy="88704"/>
            </a:xfrm>
            <a:prstGeom prst="moon">
              <a:avLst/>
            </a:prstGeom>
            <a:grpFill/>
            <a:ln>
              <a:solidFill>
                <a:srgbClr val="E5C2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93" name="Moon 92"/>
            <p:cNvSpPr/>
            <p:nvPr/>
          </p:nvSpPr>
          <p:spPr>
            <a:xfrm rot="10800000">
              <a:off x="4014147" y="2274456"/>
              <a:ext cx="117145" cy="150296"/>
            </a:xfrm>
            <a:prstGeom prst="moon">
              <a:avLst/>
            </a:prstGeom>
            <a:grpFill/>
            <a:ln>
              <a:solidFill>
                <a:srgbClr val="E5C2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</a:endParaRPr>
            </a:p>
          </p:txBody>
        </p:sp>
      </p:grpSp>
      <p:cxnSp>
        <p:nvCxnSpPr>
          <p:cNvPr id="108" name="Straight Arrow Connector 107"/>
          <p:cNvCxnSpPr/>
          <p:nvPr/>
        </p:nvCxnSpPr>
        <p:spPr>
          <a:xfrm rot="10800000" flipV="1">
            <a:off x="3361794" y="1828800"/>
            <a:ext cx="600606" cy="1946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rot="10800000" flipH="1" flipV="1">
            <a:off x="1265680" y="3087290"/>
            <a:ext cx="788440" cy="1827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rot="10800000">
            <a:off x="3276603" y="3600450"/>
            <a:ext cx="761999" cy="119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609600" y="2080796"/>
            <a:ext cx="771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Bookman Old Style" pitchFamily="18" charset="0"/>
              </a:rPr>
              <a:t>Oil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33400" y="2876550"/>
            <a:ext cx="914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Water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038600" y="3429000"/>
            <a:ext cx="1350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Stopcock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70" name="Trapezoid 69"/>
          <p:cNvSpPr/>
          <p:nvPr/>
        </p:nvSpPr>
        <p:spPr>
          <a:xfrm rot="10800000">
            <a:off x="2003365" y="1962569"/>
            <a:ext cx="1358428" cy="1543050"/>
          </a:xfrm>
          <a:prstGeom prst="trapezoid">
            <a:avLst>
              <a:gd name="adj" fmla="val 40706"/>
            </a:avLst>
          </a:prstGeom>
          <a:solidFill>
            <a:srgbClr val="ECD3A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96"/>
          <p:cNvGrpSpPr/>
          <p:nvPr/>
        </p:nvGrpSpPr>
        <p:grpSpPr>
          <a:xfrm>
            <a:off x="2096875" y="2019719"/>
            <a:ext cx="1112519" cy="1341310"/>
            <a:chOff x="6888481" y="2173987"/>
            <a:chExt cx="1112519" cy="1788413"/>
          </a:xfrm>
        </p:grpSpPr>
        <p:grpSp>
          <p:nvGrpSpPr>
            <p:cNvPr id="38" name="Group 70"/>
            <p:cNvGrpSpPr/>
            <p:nvPr/>
          </p:nvGrpSpPr>
          <p:grpSpPr>
            <a:xfrm>
              <a:off x="7024099" y="2568954"/>
              <a:ext cx="976901" cy="1393446"/>
              <a:chOff x="3588173" y="3246119"/>
              <a:chExt cx="748301" cy="1031185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4267047" y="3246119"/>
                <a:ext cx="69427" cy="45719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682076" y="3262286"/>
                <a:ext cx="35021" cy="82892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 flipV="1">
                <a:off x="4076430" y="3487845"/>
                <a:ext cx="84937" cy="33833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926572" y="3474719"/>
                <a:ext cx="45719" cy="76200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838916" y="3998015"/>
                <a:ext cx="45719" cy="86304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959811" y="3713592"/>
                <a:ext cx="45719" cy="86304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073891" y="3255036"/>
                <a:ext cx="45719" cy="86304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106076" y="3871050"/>
                <a:ext cx="45719" cy="86304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3728257" y="3550919"/>
                <a:ext cx="45719" cy="86304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901575" y="3299457"/>
                <a:ext cx="45719" cy="86304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221481" y="3342696"/>
                <a:ext cx="45719" cy="86304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886200" y="4191000"/>
                <a:ext cx="45719" cy="86304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962400" y="3962400"/>
                <a:ext cx="45719" cy="86304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3740573" y="3810000"/>
                <a:ext cx="69427" cy="45719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121573" y="3657600"/>
                <a:ext cx="69427" cy="45719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 flipV="1">
                <a:off x="3588173" y="3425646"/>
                <a:ext cx="47875" cy="33833"/>
              </a:xfrm>
              <a:prstGeom prst="ellipse">
                <a:avLst/>
              </a:prstGeom>
              <a:solidFill>
                <a:srgbClr val="FF9900"/>
              </a:solidFill>
              <a:ln w="31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7299088" y="2438400"/>
              <a:ext cx="45719" cy="112013"/>
            </a:xfrm>
            <a:prstGeom prst="ellipse">
              <a:avLst/>
            </a:prstGeom>
            <a:solidFill>
              <a:srgbClr val="FF9900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7498081" y="2362200"/>
              <a:ext cx="45719" cy="112013"/>
            </a:xfrm>
            <a:prstGeom prst="ellipse">
              <a:avLst/>
            </a:prstGeom>
            <a:solidFill>
              <a:srgbClr val="FF9900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7802881" y="2362200"/>
              <a:ext cx="45719" cy="112013"/>
            </a:xfrm>
            <a:prstGeom prst="ellipse">
              <a:avLst/>
            </a:prstGeom>
            <a:solidFill>
              <a:srgbClr val="FF9900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7955281" y="2209800"/>
              <a:ext cx="45719" cy="112013"/>
            </a:xfrm>
            <a:prstGeom prst="ellipse">
              <a:avLst/>
            </a:prstGeom>
            <a:solidFill>
              <a:srgbClr val="FF9900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7650481" y="2173987"/>
              <a:ext cx="45719" cy="112013"/>
            </a:xfrm>
            <a:prstGeom prst="ellipse">
              <a:avLst/>
            </a:prstGeom>
            <a:solidFill>
              <a:srgbClr val="FF9900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934200" y="2478787"/>
              <a:ext cx="45719" cy="112013"/>
            </a:xfrm>
            <a:prstGeom prst="ellipse">
              <a:avLst/>
            </a:prstGeom>
            <a:solidFill>
              <a:srgbClr val="FF9900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7086600" y="2250187"/>
              <a:ext cx="45719" cy="112013"/>
            </a:xfrm>
            <a:prstGeom prst="ellipse">
              <a:avLst/>
            </a:prstGeom>
            <a:solidFill>
              <a:srgbClr val="FF9900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7315200" y="2209800"/>
              <a:ext cx="45719" cy="112013"/>
            </a:xfrm>
            <a:prstGeom prst="ellipse">
              <a:avLst/>
            </a:prstGeom>
            <a:solidFill>
              <a:srgbClr val="FF9900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6888481" y="2173987"/>
              <a:ext cx="45719" cy="112013"/>
            </a:xfrm>
            <a:prstGeom prst="ellipse">
              <a:avLst/>
            </a:prstGeom>
            <a:solidFill>
              <a:srgbClr val="FF9900"/>
            </a:solidFill>
            <a:ln w="317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4035306" y="1657350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Separating funnel</a:t>
            </a:r>
            <a:endParaRPr lang="en-US" b="1" dirty="0">
              <a:latin typeface="Bookman Old Style" pitchFamily="18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rot="10800000" flipV="1">
            <a:off x="3942529" y="1024494"/>
            <a:ext cx="638467" cy="91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580993" y="705269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Mixture of </a:t>
            </a:r>
            <a:r>
              <a:rPr lang="en-US" b="1" dirty="0" smtClean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OIL &amp; WATER</a:t>
            </a:r>
            <a:endParaRPr lang="en-US" b="1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rot="10800000" flipV="1">
            <a:off x="3048001" y="2744396"/>
            <a:ext cx="638467" cy="91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686465" y="2425171"/>
            <a:ext cx="1905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Mixture of </a:t>
            </a:r>
          </a:p>
          <a:p>
            <a:r>
              <a:rPr lang="en-US" b="1" dirty="0" smtClean="0">
                <a:latin typeface="Bookman Old Style" pitchFamily="18" charset="0"/>
              </a:rPr>
              <a:t>OIL &amp; WATER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06" name="Trapezoid 105"/>
          <p:cNvSpPr/>
          <p:nvPr/>
        </p:nvSpPr>
        <p:spPr>
          <a:xfrm rot="10800000">
            <a:off x="2010993" y="1962566"/>
            <a:ext cx="1334925" cy="416528"/>
          </a:xfrm>
          <a:custGeom>
            <a:avLst/>
            <a:gdLst>
              <a:gd name="connsiteX0" fmla="*/ 0 w 1292859"/>
              <a:gd name="connsiteY0" fmla="*/ 411766 h 411766"/>
              <a:gd name="connsiteX1" fmla="*/ 121994 w 1292859"/>
              <a:gd name="connsiteY1" fmla="*/ 0 h 411766"/>
              <a:gd name="connsiteX2" fmla="*/ 1170865 w 1292859"/>
              <a:gd name="connsiteY2" fmla="*/ 0 h 411766"/>
              <a:gd name="connsiteX3" fmla="*/ 1292859 w 1292859"/>
              <a:gd name="connsiteY3" fmla="*/ 411766 h 411766"/>
              <a:gd name="connsiteX4" fmla="*/ 0 w 1292859"/>
              <a:gd name="connsiteY4" fmla="*/ 411766 h 411766"/>
              <a:gd name="connsiteX0" fmla="*/ 0 w 1350009"/>
              <a:gd name="connsiteY0" fmla="*/ 411766 h 411766"/>
              <a:gd name="connsiteX1" fmla="*/ 121994 w 1350009"/>
              <a:gd name="connsiteY1" fmla="*/ 0 h 411766"/>
              <a:gd name="connsiteX2" fmla="*/ 1170865 w 1350009"/>
              <a:gd name="connsiteY2" fmla="*/ 0 h 411766"/>
              <a:gd name="connsiteX3" fmla="*/ 1350009 w 1350009"/>
              <a:gd name="connsiteY3" fmla="*/ 411766 h 411766"/>
              <a:gd name="connsiteX4" fmla="*/ 0 w 1350009"/>
              <a:gd name="connsiteY4" fmla="*/ 411766 h 411766"/>
              <a:gd name="connsiteX0" fmla="*/ 0 w 1350009"/>
              <a:gd name="connsiteY0" fmla="*/ 416528 h 416528"/>
              <a:gd name="connsiteX1" fmla="*/ 121994 w 1350009"/>
              <a:gd name="connsiteY1" fmla="*/ 4762 h 416528"/>
              <a:gd name="connsiteX2" fmla="*/ 1182772 w 1350009"/>
              <a:gd name="connsiteY2" fmla="*/ 0 h 416528"/>
              <a:gd name="connsiteX3" fmla="*/ 1350009 w 1350009"/>
              <a:gd name="connsiteY3" fmla="*/ 416528 h 416528"/>
              <a:gd name="connsiteX4" fmla="*/ 0 w 1350009"/>
              <a:gd name="connsiteY4" fmla="*/ 416528 h 416528"/>
              <a:gd name="connsiteX0" fmla="*/ 0 w 1388109"/>
              <a:gd name="connsiteY0" fmla="*/ 407003 h 416528"/>
              <a:gd name="connsiteX1" fmla="*/ 160094 w 1388109"/>
              <a:gd name="connsiteY1" fmla="*/ 4762 h 416528"/>
              <a:gd name="connsiteX2" fmla="*/ 1220872 w 1388109"/>
              <a:gd name="connsiteY2" fmla="*/ 0 h 416528"/>
              <a:gd name="connsiteX3" fmla="*/ 1388109 w 1388109"/>
              <a:gd name="connsiteY3" fmla="*/ 416528 h 416528"/>
              <a:gd name="connsiteX4" fmla="*/ 0 w 1388109"/>
              <a:gd name="connsiteY4" fmla="*/ 407003 h 41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109" h="416528">
                <a:moveTo>
                  <a:pt x="0" y="407003"/>
                </a:moveTo>
                <a:lnTo>
                  <a:pt x="160094" y="4762"/>
                </a:lnTo>
                <a:lnTo>
                  <a:pt x="1220872" y="0"/>
                </a:lnTo>
                <a:lnTo>
                  <a:pt x="1388109" y="416528"/>
                </a:lnTo>
                <a:lnTo>
                  <a:pt x="0" y="407003"/>
                </a:lnTo>
                <a:close/>
              </a:path>
            </a:pathLst>
          </a:custGeom>
          <a:solidFill>
            <a:srgbClr val="E5C28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/>
          <p:cNvCxnSpPr/>
          <p:nvPr/>
        </p:nvCxnSpPr>
        <p:spPr>
          <a:xfrm rot="10800000" flipH="1">
            <a:off x="1265681" y="2248319"/>
            <a:ext cx="800713" cy="119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rot="10800000" flipV="1">
            <a:off x="2755488" y="3200400"/>
            <a:ext cx="600606" cy="194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429001" y="3028950"/>
            <a:ext cx="561372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OIL</a:t>
            </a:r>
            <a:endParaRPr lang="en-US" b="1" dirty="0">
              <a:latin typeface="Bookman Old Style" pitchFamily="18" charset="0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rot="10800000" flipV="1">
            <a:off x="3822288" y="4686300"/>
            <a:ext cx="600606" cy="194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495800" y="4514850"/>
            <a:ext cx="976549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WATER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37594" y="114300"/>
            <a:ext cx="5647700" cy="400110"/>
          </a:xfrm>
          <a:prstGeom prst="rect">
            <a:avLst/>
          </a:prstGeom>
          <a:solidFill>
            <a:srgbClr val="FFCCF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SEPARATING TWO IMMISCIBLE LIQUIDS</a:t>
            </a:r>
            <a:endParaRPr lang="en-US" sz="2000" b="1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24893" y="706219"/>
            <a:ext cx="67818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Bookman Old Style" pitchFamily="18" charset="0"/>
              </a:rPr>
              <a:t>Immiscible liquids separate out in layers  depending on their densities using separating funnel</a:t>
            </a:r>
            <a:endParaRPr lang="en-US" sz="1800" b="1" dirty="0">
              <a:latin typeface="Bookman Old Style" pitchFamily="18" charset="0"/>
            </a:endParaRPr>
          </a:p>
        </p:txBody>
      </p:sp>
      <p:pic>
        <p:nvPicPr>
          <p:cNvPr id="97" name="Picture 2" descr="F:\sep_fu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393" y="1585496"/>
            <a:ext cx="2743200" cy="335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rapezoid 113"/>
          <p:cNvSpPr/>
          <p:nvPr/>
        </p:nvSpPr>
        <p:spPr>
          <a:xfrm rot="10800000">
            <a:off x="2274940" y="2724469"/>
            <a:ext cx="802106" cy="781150"/>
          </a:xfrm>
          <a:custGeom>
            <a:avLst/>
            <a:gdLst>
              <a:gd name="connsiteX0" fmla="*/ 0 w 609600"/>
              <a:gd name="connsiteY0" fmla="*/ 771525 h 771525"/>
              <a:gd name="connsiteX1" fmla="*/ 167640 w 609600"/>
              <a:gd name="connsiteY1" fmla="*/ 0 h 771525"/>
              <a:gd name="connsiteX2" fmla="*/ 441960 w 609600"/>
              <a:gd name="connsiteY2" fmla="*/ 0 h 771525"/>
              <a:gd name="connsiteX3" fmla="*/ 609600 w 609600"/>
              <a:gd name="connsiteY3" fmla="*/ 771525 h 771525"/>
              <a:gd name="connsiteX4" fmla="*/ 0 w 609600"/>
              <a:gd name="connsiteY4" fmla="*/ 771525 h 771525"/>
              <a:gd name="connsiteX0" fmla="*/ 0 w 705853"/>
              <a:gd name="connsiteY0" fmla="*/ 771525 h 771525"/>
              <a:gd name="connsiteX1" fmla="*/ 167640 w 705853"/>
              <a:gd name="connsiteY1" fmla="*/ 0 h 771525"/>
              <a:gd name="connsiteX2" fmla="*/ 441960 w 705853"/>
              <a:gd name="connsiteY2" fmla="*/ 0 h 771525"/>
              <a:gd name="connsiteX3" fmla="*/ 705853 w 705853"/>
              <a:gd name="connsiteY3" fmla="*/ 771525 h 771525"/>
              <a:gd name="connsiteX4" fmla="*/ 0 w 705853"/>
              <a:gd name="connsiteY4" fmla="*/ 771525 h 771525"/>
              <a:gd name="connsiteX0" fmla="*/ 0 w 802106"/>
              <a:gd name="connsiteY0" fmla="*/ 781150 h 781150"/>
              <a:gd name="connsiteX1" fmla="*/ 263893 w 802106"/>
              <a:gd name="connsiteY1" fmla="*/ 0 h 781150"/>
              <a:gd name="connsiteX2" fmla="*/ 538213 w 802106"/>
              <a:gd name="connsiteY2" fmla="*/ 0 h 781150"/>
              <a:gd name="connsiteX3" fmla="*/ 802106 w 802106"/>
              <a:gd name="connsiteY3" fmla="*/ 771525 h 781150"/>
              <a:gd name="connsiteX4" fmla="*/ 0 w 802106"/>
              <a:gd name="connsiteY4" fmla="*/ 781150 h 7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106" h="781150">
                <a:moveTo>
                  <a:pt x="0" y="781150"/>
                </a:moveTo>
                <a:lnTo>
                  <a:pt x="263893" y="0"/>
                </a:lnTo>
                <a:lnTo>
                  <a:pt x="538213" y="0"/>
                </a:lnTo>
                <a:lnTo>
                  <a:pt x="802106" y="771525"/>
                </a:lnTo>
                <a:lnTo>
                  <a:pt x="0" y="781150"/>
                </a:lnTo>
                <a:close/>
              </a:path>
            </a:pathLst>
          </a:custGeom>
          <a:solidFill>
            <a:srgbClr val="E5C28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 rot="16200000">
            <a:off x="2512057" y="3387501"/>
            <a:ext cx="538726" cy="2514371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ardrop 130"/>
          <p:cNvSpPr/>
          <p:nvPr/>
        </p:nvSpPr>
        <p:spPr>
          <a:xfrm rot="18811863">
            <a:off x="2608058" y="4276905"/>
            <a:ext cx="89108" cy="89108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1"/>
          <p:cNvSpPr/>
          <p:nvPr/>
        </p:nvSpPr>
        <p:spPr>
          <a:xfrm>
            <a:off x="2579751" y="3637824"/>
            <a:ext cx="186841" cy="588101"/>
          </a:xfrm>
          <a:custGeom>
            <a:avLst/>
            <a:gdLst>
              <a:gd name="connsiteX0" fmla="*/ 71449 w 126306"/>
              <a:gd name="connsiteY0" fmla="*/ 1239507 h 1265867"/>
              <a:gd name="connsiteX1" fmla="*/ 11917 w 126306"/>
              <a:gd name="connsiteY1" fmla="*/ 1239507 h 1265867"/>
              <a:gd name="connsiteX2" fmla="*/ 11917 w 126306"/>
              <a:gd name="connsiteY2" fmla="*/ 1163307 h 1265867"/>
              <a:gd name="connsiteX3" fmla="*/ 11 w 126306"/>
              <a:gd name="connsiteY3" fmla="*/ 146514 h 1265867"/>
              <a:gd name="connsiteX4" fmla="*/ 14299 w 126306"/>
              <a:gd name="connsiteY4" fmla="*/ 108414 h 1265867"/>
              <a:gd name="connsiteX5" fmla="*/ 14299 w 126306"/>
              <a:gd name="connsiteY5" fmla="*/ 6020 h 1265867"/>
              <a:gd name="connsiteX6" fmla="*/ 111930 w 126306"/>
              <a:gd name="connsiteY6" fmla="*/ 20307 h 1265867"/>
              <a:gd name="connsiteX7" fmla="*/ 107167 w 126306"/>
              <a:gd name="connsiteY7" fmla="*/ 89364 h 1265867"/>
              <a:gd name="connsiteX8" fmla="*/ 126217 w 126306"/>
              <a:gd name="connsiteY8" fmla="*/ 125082 h 1265867"/>
              <a:gd name="connsiteX9" fmla="*/ 114311 w 126306"/>
              <a:gd name="connsiteY9" fmla="*/ 1046626 h 1265867"/>
              <a:gd name="connsiteX10" fmla="*/ 114311 w 126306"/>
              <a:gd name="connsiteY10" fmla="*/ 1160926 h 1265867"/>
              <a:gd name="connsiteX11" fmla="*/ 71449 w 126306"/>
              <a:gd name="connsiteY11" fmla="*/ 1239507 h 1265867"/>
              <a:gd name="connsiteX0" fmla="*/ 71461 w 126318"/>
              <a:gd name="connsiteY0" fmla="*/ 1239507 h 1262466"/>
              <a:gd name="connsiteX1" fmla="*/ 45266 w 126318"/>
              <a:gd name="connsiteY1" fmla="*/ 1232363 h 1262466"/>
              <a:gd name="connsiteX2" fmla="*/ 11929 w 126318"/>
              <a:gd name="connsiteY2" fmla="*/ 1163307 h 1262466"/>
              <a:gd name="connsiteX3" fmla="*/ 23 w 126318"/>
              <a:gd name="connsiteY3" fmla="*/ 146514 h 1262466"/>
              <a:gd name="connsiteX4" fmla="*/ 14311 w 126318"/>
              <a:gd name="connsiteY4" fmla="*/ 108414 h 1262466"/>
              <a:gd name="connsiteX5" fmla="*/ 14311 w 126318"/>
              <a:gd name="connsiteY5" fmla="*/ 6020 h 1262466"/>
              <a:gd name="connsiteX6" fmla="*/ 111942 w 126318"/>
              <a:gd name="connsiteY6" fmla="*/ 20307 h 1262466"/>
              <a:gd name="connsiteX7" fmla="*/ 107179 w 126318"/>
              <a:gd name="connsiteY7" fmla="*/ 89364 h 1262466"/>
              <a:gd name="connsiteX8" fmla="*/ 126229 w 126318"/>
              <a:gd name="connsiteY8" fmla="*/ 125082 h 1262466"/>
              <a:gd name="connsiteX9" fmla="*/ 114323 w 126318"/>
              <a:gd name="connsiteY9" fmla="*/ 1046626 h 1262466"/>
              <a:gd name="connsiteX10" fmla="*/ 114323 w 126318"/>
              <a:gd name="connsiteY10" fmla="*/ 1160926 h 1262466"/>
              <a:gd name="connsiteX11" fmla="*/ 71461 w 126318"/>
              <a:gd name="connsiteY11" fmla="*/ 1239507 h 1262466"/>
              <a:gd name="connsiteX0" fmla="*/ 71461 w 126318"/>
              <a:gd name="connsiteY0" fmla="*/ 1239507 h 1269519"/>
              <a:gd name="connsiteX1" fmla="*/ 45266 w 126318"/>
              <a:gd name="connsiteY1" fmla="*/ 1232363 h 1269519"/>
              <a:gd name="connsiteX2" fmla="*/ 11929 w 126318"/>
              <a:gd name="connsiteY2" fmla="*/ 1163307 h 1269519"/>
              <a:gd name="connsiteX3" fmla="*/ 23 w 126318"/>
              <a:gd name="connsiteY3" fmla="*/ 146514 h 1269519"/>
              <a:gd name="connsiteX4" fmla="*/ 14311 w 126318"/>
              <a:gd name="connsiteY4" fmla="*/ 108414 h 1269519"/>
              <a:gd name="connsiteX5" fmla="*/ 14311 w 126318"/>
              <a:gd name="connsiteY5" fmla="*/ 6020 h 1269519"/>
              <a:gd name="connsiteX6" fmla="*/ 111942 w 126318"/>
              <a:gd name="connsiteY6" fmla="*/ 20307 h 1269519"/>
              <a:gd name="connsiteX7" fmla="*/ 107179 w 126318"/>
              <a:gd name="connsiteY7" fmla="*/ 89364 h 1269519"/>
              <a:gd name="connsiteX8" fmla="*/ 126229 w 126318"/>
              <a:gd name="connsiteY8" fmla="*/ 125082 h 1269519"/>
              <a:gd name="connsiteX9" fmla="*/ 114323 w 126318"/>
              <a:gd name="connsiteY9" fmla="*/ 1046626 h 1269519"/>
              <a:gd name="connsiteX10" fmla="*/ 114323 w 126318"/>
              <a:gd name="connsiteY10" fmla="*/ 1160926 h 1269519"/>
              <a:gd name="connsiteX11" fmla="*/ 71461 w 126318"/>
              <a:gd name="connsiteY11" fmla="*/ 1239507 h 1269519"/>
              <a:gd name="connsiteX0" fmla="*/ 71461 w 126318"/>
              <a:gd name="connsiteY0" fmla="*/ 1239507 h 1242523"/>
              <a:gd name="connsiteX1" fmla="*/ 45266 w 126318"/>
              <a:gd name="connsiteY1" fmla="*/ 1232363 h 1242523"/>
              <a:gd name="connsiteX2" fmla="*/ 11929 w 126318"/>
              <a:gd name="connsiteY2" fmla="*/ 1163307 h 1242523"/>
              <a:gd name="connsiteX3" fmla="*/ 23 w 126318"/>
              <a:gd name="connsiteY3" fmla="*/ 146514 h 1242523"/>
              <a:gd name="connsiteX4" fmla="*/ 14311 w 126318"/>
              <a:gd name="connsiteY4" fmla="*/ 108414 h 1242523"/>
              <a:gd name="connsiteX5" fmla="*/ 14311 w 126318"/>
              <a:gd name="connsiteY5" fmla="*/ 6020 h 1242523"/>
              <a:gd name="connsiteX6" fmla="*/ 111942 w 126318"/>
              <a:gd name="connsiteY6" fmla="*/ 20307 h 1242523"/>
              <a:gd name="connsiteX7" fmla="*/ 107179 w 126318"/>
              <a:gd name="connsiteY7" fmla="*/ 89364 h 1242523"/>
              <a:gd name="connsiteX8" fmla="*/ 126229 w 126318"/>
              <a:gd name="connsiteY8" fmla="*/ 125082 h 1242523"/>
              <a:gd name="connsiteX9" fmla="*/ 114323 w 126318"/>
              <a:gd name="connsiteY9" fmla="*/ 1046626 h 1242523"/>
              <a:gd name="connsiteX10" fmla="*/ 114323 w 126318"/>
              <a:gd name="connsiteY10" fmla="*/ 1160926 h 1242523"/>
              <a:gd name="connsiteX11" fmla="*/ 71461 w 126318"/>
              <a:gd name="connsiteY11" fmla="*/ 1239507 h 1242523"/>
              <a:gd name="connsiteX0" fmla="*/ 71461 w 126318"/>
              <a:gd name="connsiteY0" fmla="*/ 1239507 h 1242523"/>
              <a:gd name="connsiteX1" fmla="*/ 45266 w 126318"/>
              <a:gd name="connsiteY1" fmla="*/ 1232363 h 1242523"/>
              <a:gd name="connsiteX2" fmla="*/ 11929 w 126318"/>
              <a:gd name="connsiteY2" fmla="*/ 1163307 h 1242523"/>
              <a:gd name="connsiteX3" fmla="*/ 23 w 126318"/>
              <a:gd name="connsiteY3" fmla="*/ 146514 h 1242523"/>
              <a:gd name="connsiteX4" fmla="*/ 14311 w 126318"/>
              <a:gd name="connsiteY4" fmla="*/ 108414 h 1242523"/>
              <a:gd name="connsiteX5" fmla="*/ 14311 w 126318"/>
              <a:gd name="connsiteY5" fmla="*/ 6020 h 1242523"/>
              <a:gd name="connsiteX6" fmla="*/ 111942 w 126318"/>
              <a:gd name="connsiteY6" fmla="*/ 20307 h 1242523"/>
              <a:gd name="connsiteX7" fmla="*/ 107179 w 126318"/>
              <a:gd name="connsiteY7" fmla="*/ 89364 h 1242523"/>
              <a:gd name="connsiteX8" fmla="*/ 126229 w 126318"/>
              <a:gd name="connsiteY8" fmla="*/ 125082 h 1242523"/>
              <a:gd name="connsiteX9" fmla="*/ 114323 w 126318"/>
              <a:gd name="connsiteY9" fmla="*/ 1046626 h 1242523"/>
              <a:gd name="connsiteX10" fmla="*/ 114323 w 126318"/>
              <a:gd name="connsiteY10" fmla="*/ 1160926 h 1242523"/>
              <a:gd name="connsiteX11" fmla="*/ 71461 w 126318"/>
              <a:gd name="connsiteY11" fmla="*/ 1239507 h 1242523"/>
              <a:gd name="connsiteX0" fmla="*/ 71461 w 126318"/>
              <a:gd name="connsiteY0" fmla="*/ 1239507 h 1242523"/>
              <a:gd name="connsiteX1" fmla="*/ 45266 w 126318"/>
              <a:gd name="connsiteY1" fmla="*/ 1232363 h 1242523"/>
              <a:gd name="connsiteX2" fmla="*/ 11929 w 126318"/>
              <a:gd name="connsiteY2" fmla="*/ 1163307 h 1242523"/>
              <a:gd name="connsiteX3" fmla="*/ 23 w 126318"/>
              <a:gd name="connsiteY3" fmla="*/ 146514 h 1242523"/>
              <a:gd name="connsiteX4" fmla="*/ 14311 w 126318"/>
              <a:gd name="connsiteY4" fmla="*/ 108414 h 1242523"/>
              <a:gd name="connsiteX5" fmla="*/ 14311 w 126318"/>
              <a:gd name="connsiteY5" fmla="*/ 6020 h 1242523"/>
              <a:gd name="connsiteX6" fmla="*/ 111942 w 126318"/>
              <a:gd name="connsiteY6" fmla="*/ 20307 h 1242523"/>
              <a:gd name="connsiteX7" fmla="*/ 107179 w 126318"/>
              <a:gd name="connsiteY7" fmla="*/ 89364 h 1242523"/>
              <a:gd name="connsiteX8" fmla="*/ 126229 w 126318"/>
              <a:gd name="connsiteY8" fmla="*/ 125082 h 1242523"/>
              <a:gd name="connsiteX9" fmla="*/ 114323 w 126318"/>
              <a:gd name="connsiteY9" fmla="*/ 1046626 h 1242523"/>
              <a:gd name="connsiteX10" fmla="*/ 114323 w 126318"/>
              <a:gd name="connsiteY10" fmla="*/ 1160926 h 1242523"/>
              <a:gd name="connsiteX11" fmla="*/ 71461 w 126318"/>
              <a:gd name="connsiteY11" fmla="*/ 1239507 h 1242523"/>
              <a:gd name="connsiteX0" fmla="*/ 71461 w 126318"/>
              <a:gd name="connsiteY0" fmla="*/ 1239507 h 1242523"/>
              <a:gd name="connsiteX1" fmla="*/ 45266 w 126318"/>
              <a:gd name="connsiteY1" fmla="*/ 1232363 h 1242523"/>
              <a:gd name="connsiteX2" fmla="*/ 11929 w 126318"/>
              <a:gd name="connsiteY2" fmla="*/ 1108538 h 1242523"/>
              <a:gd name="connsiteX3" fmla="*/ 23 w 126318"/>
              <a:gd name="connsiteY3" fmla="*/ 146514 h 1242523"/>
              <a:gd name="connsiteX4" fmla="*/ 14311 w 126318"/>
              <a:gd name="connsiteY4" fmla="*/ 108414 h 1242523"/>
              <a:gd name="connsiteX5" fmla="*/ 14311 w 126318"/>
              <a:gd name="connsiteY5" fmla="*/ 6020 h 1242523"/>
              <a:gd name="connsiteX6" fmla="*/ 111942 w 126318"/>
              <a:gd name="connsiteY6" fmla="*/ 20307 h 1242523"/>
              <a:gd name="connsiteX7" fmla="*/ 107179 w 126318"/>
              <a:gd name="connsiteY7" fmla="*/ 89364 h 1242523"/>
              <a:gd name="connsiteX8" fmla="*/ 126229 w 126318"/>
              <a:gd name="connsiteY8" fmla="*/ 125082 h 1242523"/>
              <a:gd name="connsiteX9" fmla="*/ 114323 w 126318"/>
              <a:gd name="connsiteY9" fmla="*/ 1046626 h 1242523"/>
              <a:gd name="connsiteX10" fmla="*/ 114323 w 126318"/>
              <a:gd name="connsiteY10" fmla="*/ 1160926 h 1242523"/>
              <a:gd name="connsiteX11" fmla="*/ 71461 w 126318"/>
              <a:gd name="connsiteY11" fmla="*/ 1239507 h 1242523"/>
              <a:gd name="connsiteX0" fmla="*/ 75383 w 130240"/>
              <a:gd name="connsiteY0" fmla="*/ 1239507 h 1242523"/>
              <a:gd name="connsiteX1" fmla="*/ 49188 w 130240"/>
              <a:gd name="connsiteY1" fmla="*/ 1232363 h 1242523"/>
              <a:gd name="connsiteX2" fmla="*/ 3945 w 130240"/>
              <a:gd name="connsiteY2" fmla="*/ 1118063 h 1242523"/>
              <a:gd name="connsiteX3" fmla="*/ 3945 w 130240"/>
              <a:gd name="connsiteY3" fmla="*/ 146514 h 1242523"/>
              <a:gd name="connsiteX4" fmla="*/ 18233 w 130240"/>
              <a:gd name="connsiteY4" fmla="*/ 108414 h 1242523"/>
              <a:gd name="connsiteX5" fmla="*/ 18233 w 130240"/>
              <a:gd name="connsiteY5" fmla="*/ 6020 h 1242523"/>
              <a:gd name="connsiteX6" fmla="*/ 115864 w 130240"/>
              <a:gd name="connsiteY6" fmla="*/ 20307 h 1242523"/>
              <a:gd name="connsiteX7" fmla="*/ 111101 w 130240"/>
              <a:gd name="connsiteY7" fmla="*/ 89364 h 1242523"/>
              <a:gd name="connsiteX8" fmla="*/ 130151 w 130240"/>
              <a:gd name="connsiteY8" fmla="*/ 125082 h 1242523"/>
              <a:gd name="connsiteX9" fmla="*/ 118245 w 130240"/>
              <a:gd name="connsiteY9" fmla="*/ 1046626 h 1242523"/>
              <a:gd name="connsiteX10" fmla="*/ 118245 w 130240"/>
              <a:gd name="connsiteY10" fmla="*/ 1160926 h 1242523"/>
              <a:gd name="connsiteX11" fmla="*/ 75383 w 130240"/>
              <a:gd name="connsiteY11" fmla="*/ 1239507 h 1242523"/>
              <a:gd name="connsiteX0" fmla="*/ 73826 w 128683"/>
              <a:gd name="connsiteY0" fmla="*/ 1239507 h 1242523"/>
              <a:gd name="connsiteX1" fmla="*/ 47631 w 128683"/>
              <a:gd name="connsiteY1" fmla="*/ 1232363 h 1242523"/>
              <a:gd name="connsiteX2" fmla="*/ 4769 w 128683"/>
              <a:gd name="connsiteY2" fmla="*/ 1115681 h 1242523"/>
              <a:gd name="connsiteX3" fmla="*/ 2388 w 128683"/>
              <a:gd name="connsiteY3" fmla="*/ 146514 h 1242523"/>
              <a:gd name="connsiteX4" fmla="*/ 16676 w 128683"/>
              <a:gd name="connsiteY4" fmla="*/ 108414 h 1242523"/>
              <a:gd name="connsiteX5" fmla="*/ 16676 w 128683"/>
              <a:gd name="connsiteY5" fmla="*/ 6020 h 1242523"/>
              <a:gd name="connsiteX6" fmla="*/ 114307 w 128683"/>
              <a:gd name="connsiteY6" fmla="*/ 20307 h 1242523"/>
              <a:gd name="connsiteX7" fmla="*/ 109544 w 128683"/>
              <a:gd name="connsiteY7" fmla="*/ 89364 h 1242523"/>
              <a:gd name="connsiteX8" fmla="*/ 128594 w 128683"/>
              <a:gd name="connsiteY8" fmla="*/ 125082 h 1242523"/>
              <a:gd name="connsiteX9" fmla="*/ 116688 w 128683"/>
              <a:gd name="connsiteY9" fmla="*/ 1046626 h 1242523"/>
              <a:gd name="connsiteX10" fmla="*/ 116688 w 128683"/>
              <a:gd name="connsiteY10" fmla="*/ 1160926 h 1242523"/>
              <a:gd name="connsiteX11" fmla="*/ 73826 w 128683"/>
              <a:gd name="connsiteY11" fmla="*/ 1239507 h 1242523"/>
              <a:gd name="connsiteX0" fmla="*/ 73826 w 128683"/>
              <a:gd name="connsiteY0" fmla="*/ 1239507 h 1242523"/>
              <a:gd name="connsiteX1" fmla="*/ 47631 w 128683"/>
              <a:gd name="connsiteY1" fmla="*/ 1232363 h 1242523"/>
              <a:gd name="connsiteX2" fmla="*/ 4769 w 128683"/>
              <a:gd name="connsiteY2" fmla="*/ 1115681 h 1242523"/>
              <a:gd name="connsiteX3" fmla="*/ 2388 w 128683"/>
              <a:gd name="connsiteY3" fmla="*/ 146514 h 1242523"/>
              <a:gd name="connsiteX4" fmla="*/ 16676 w 128683"/>
              <a:gd name="connsiteY4" fmla="*/ 108414 h 1242523"/>
              <a:gd name="connsiteX5" fmla="*/ 16676 w 128683"/>
              <a:gd name="connsiteY5" fmla="*/ 6020 h 1242523"/>
              <a:gd name="connsiteX6" fmla="*/ 114307 w 128683"/>
              <a:gd name="connsiteY6" fmla="*/ 20307 h 1242523"/>
              <a:gd name="connsiteX7" fmla="*/ 109544 w 128683"/>
              <a:gd name="connsiteY7" fmla="*/ 89364 h 1242523"/>
              <a:gd name="connsiteX8" fmla="*/ 128594 w 128683"/>
              <a:gd name="connsiteY8" fmla="*/ 125082 h 1242523"/>
              <a:gd name="connsiteX9" fmla="*/ 116688 w 128683"/>
              <a:gd name="connsiteY9" fmla="*/ 1046626 h 1242523"/>
              <a:gd name="connsiteX10" fmla="*/ 116688 w 128683"/>
              <a:gd name="connsiteY10" fmla="*/ 1160926 h 1242523"/>
              <a:gd name="connsiteX11" fmla="*/ 73826 w 128683"/>
              <a:gd name="connsiteY11" fmla="*/ 1239507 h 1242523"/>
              <a:gd name="connsiteX0" fmla="*/ 73826 w 128683"/>
              <a:gd name="connsiteY0" fmla="*/ 1239507 h 1242523"/>
              <a:gd name="connsiteX1" fmla="*/ 47631 w 128683"/>
              <a:gd name="connsiteY1" fmla="*/ 1232363 h 1242523"/>
              <a:gd name="connsiteX2" fmla="*/ 4769 w 128683"/>
              <a:gd name="connsiteY2" fmla="*/ 1115681 h 1242523"/>
              <a:gd name="connsiteX3" fmla="*/ 2388 w 128683"/>
              <a:gd name="connsiteY3" fmla="*/ 146514 h 1242523"/>
              <a:gd name="connsiteX4" fmla="*/ 16676 w 128683"/>
              <a:gd name="connsiteY4" fmla="*/ 108414 h 1242523"/>
              <a:gd name="connsiteX5" fmla="*/ 16676 w 128683"/>
              <a:gd name="connsiteY5" fmla="*/ 6020 h 1242523"/>
              <a:gd name="connsiteX6" fmla="*/ 114307 w 128683"/>
              <a:gd name="connsiteY6" fmla="*/ 20307 h 1242523"/>
              <a:gd name="connsiteX7" fmla="*/ 109544 w 128683"/>
              <a:gd name="connsiteY7" fmla="*/ 89364 h 1242523"/>
              <a:gd name="connsiteX8" fmla="*/ 128594 w 128683"/>
              <a:gd name="connsiteY8" fmla="*/ 125082 h 1242523"/>
              <a:gd name="connsiteX9" fmla="*/ 116688 w 128683"/>
              <a:gd name="connsiteY9" fmla="*/ 1046626 h 1242523"/>
              <a:gd name="connsiteX10" fmla="*/ 116688 w 128683"/>
              <a:gd name="connsiteY10" fmla="*/ 1160926 h 1242523"/>
              <a:gd name="connsiteX11" fmla="*/ 73826 w 128683"/>
              <a:gd name="connsiteY11" fmla="*/ 1239507 h 1242523"/>
              <a:gd name="connsiteX0" fmla="*/ 73826 w 128683"/>
              <a:gd name="connsiteY0" fmla="*/ 1239507 h 1239507"/>
              <a:gd name="connsiteX1" fmla="*/ 47631 w 128683"/>
              <a:gd name="connsiteY1" fmla="*/ 1232363 h 1239507"/>
              <a:gd name="connsiteX2" fmla="*/ 4769 w 128683"/>
              <a:gd name="connsiteY2" fmla="*/ 1115681 h 1239507"/>
              <a:gd name="connsiteX3" fmla="*/ 2388 w 128683"/>
              <a:gd name="connsiteY3" fmla="*/ 146514 h 1239507"/>
              <a:gd name="connsiteX4" fmla="*/ 16676 w 128683"/>
              <a:gd name="connsiteY4" fmla="*/ 108414 h 1239507"/>
              <a:gd name="connsiteX5" fmla="*/ 16676 w 128683"/>
              <a:gd name="connsiteY5" fmla="*/ 6020 h 1239507"/>
              <a:gd name="connsiteX6" fmla="*/ 114307 w 128683"/>
              <a:gd name="connsiteY6" fmla="*/ 20307 h 1239507"/>
              <a:gd name="connsiteX7" fmla="*/ 109544 w 128683"/>
              <a:gd name="connsiteY7" fmla="*/ 89364 h 1239507"/>
              <a:gd name="connsiteX8" fmla="*/ 128594 w 128683"/>
              <a:gd name="connsiteY8" fmla="*/ 125082 h 1239507"/>
              <a:gd name="connsiteX9" fmla="*/ 116688 w 128683"/>
              <a:gd name="connsiteY9" fmla="*/ 1046626 h 1239507"/>
              <a:gd name="connsiteX10" fmla="*/ 116688 w 128683"/>
              <a:gd name="connsiteY10" fmla="*/ 1160926 h 1239507"/>
              <a:gd name="connsiteX11" fmla="*/ 73826 w 128683"/>
              <a:gd name="connsiteY11" fmla="*/ 1239507 h 1239507"/>
              <a:gd name="connsiteX0" fmla="*/ 73826 w 128683"/>
              <a:gd name="connsiteY0" fmla="*/ 1239507 h 1239507"/>
              <a:gd name="connsiteX1" fmla="*/ 47631 w 128683"/>
              <a:gd name="connsiteY1" fmla="*/ 1232363 h 1239507"/>
              <a:gd name="connsiteX2" fmla="*/ 4769 w 128683"/>
              <a:gd name="connsiteY2" fmla="*/ 1115681 h 1239507"/>
              <a:gd name="connsiteX3" fmla="*/ 2388 w 128683"/>
              <a:gd name="connsiteY3" fmla="*/ 146514 h 1239507"/>
              <a:gd name="connsiteX4" fmla="*/ 16676 w 128683"/>
              <a:gd name="connsiteY4" fmla="*/ 108414 h 1239507"/>
              <a:gd name="connsiteX5" fmla="*/ 16676 w 128683"/>
              <a:gd name="connsiteY5" fmla="*/ 6020 h 1239507"/>
              <a:gd name="connsiteX6" fmla="*/ 114307 w 128683"/>
              <a:gd name="connsiteY6" fmla="*/ 20307 h 1239507"/>
              <a:gd name="connsiteX7" fmla="*/ 109544 w 128683"/>
              <a:gd name="connsiteY7" fmla="*/ 89364 h 1239507"/>
              <a:gd name="connsiteX8" fmla="*/ 128594 w 128683"/>
              <a:gd name="connsiteY8" fmla="*/ 125082 h 1239507"/>
              <a:gd name="connsiteX9" fmla="*/ 116688 w 128683"/>
              <a:gd name="connsiteY9" fmla="*/ 1046626 h 1239507"/>
              <a:gd name="connsiteX10" fmla="*/ 116688 w 128683"/>
              <a:gd name="connsiteY10" fmla="*/ 1160926 h 1239507"/>
              <a:gd name="connsiteX11" fmla="*/ 73826 w 128683"/>
              <a:gd name="connsiteY11" fmla="*/ 1239507 h 1239507"/>
              <a:gd name="connsiteX0" fmla="*/ 73826 w 129209"/>
              <a:gd name="connsiteY0" fmla="*/ 1239507 h 1239507"/>
              <a:gd name="connsiteX1" fmla="*/ 47631 w 129209"/>
              <a:gd name="connsiteY1" fmla="*/ 1232363 h 1239507"/>
              <a:gd name="connsiteX2" fmla="*/ 4769 w 129209"/>
              <a:gd name="connsiteY2" fmla="*/ 1115681 h 1239507"/>
              <a:gd name="connsiteX3" fmla="*/ 2388 w 129209"/>
              <a:gd name="connsiteY3" fmla="*/ 146514 h 1239507"/>
              <a:gd name="connsiteX4" fmla="*/ 16676 w 129209"/>
              <a:gd name="connsiteY4" fmla="*/ 108414 h 1239507"/>
              <a:gd name="connsiteX5" fmla="*/ 16676 w 129209"/>
              <a:gd name="connsiteY5" fmla="*/ 6020 h 1239507"/>
              <a:gd name="connsiteX6" fmla="*/ 114307 w 129209"/>
              <a:gd name="connsiteY6" fmla="*/ 20307 h 1239507"/>
              <a:gd name="connsiteX7" fmla="*/ 109544 w 129209"/>
              <a:gd name="connsiteY7" fmla="*/ 89364 h 1239507"/>
              <a:gd name="connsiteX8" fmla="*/ 128594 w 129209"/>
              <a:gd name="connsiteY8" fmla="*/ 125082 h 1239507"/>
              <a:gd name="connsiteX9" fmla="*/ 123832 w 129209"/>
              <a:gd name="connsiteY9" fmla="*/ 698964 h 1239507"/>
              <a:gd name="connsiteX10" fmla="*/ 116688 w 129209"/>
              <a:gd name="connsiteY10" fmla="*/ 1160926 h 1239507"/>
              <a:gd name="connsiteX11" fmla="*/ 73826 w 129209"/>
              <a:gd name="connsiteY11" fmla="*/ 1239507 h 1239507"/>
              <a:gd name="connsiteX0" fmla="*/ 73826 w 129209"/>
              <a:gd name="connsiteY0" fmla="*/ 1239507 h 1239507"/>
              <a:gd name="connsiteX1" fmla="*/ 47631 w 129209"/>
              <a:gd name="connsiteY1" fmla="*/ 1232363 h 1239507"/>
              <a:gd name="connsiteX2" fmla="*/ 4769 w 129209"/>
              <a:gd name="connsiteY2" fmla="*/ 1115681 h 1239507"/>
              <a:gd name="connsiteX3" fmla="*/ 2388 w 129209"/>
              <a:gd name="connsiteY3" fmla="*/ 146514 h 1239507"/>
              <a:gd name="connsiteX4" fmla="*/ 16676 w 129209"/>
              <a:gd name="connsiteY4" fmla="*/ 108414 h 1239507"/>
              <a:gd name="connsiteX5" fmla="*/ 16676 w 129209"/>
              <a:gd name="connsiteY5" fmla="*/ 6020 h 1239507"/>
              <a:gd name="connsiteX6" fmla="*/ 114307 w 129209"/>
              <a:gd name="connsiteY6" fmla="*/ 20307 h 1239507"/>
              <a:gd name="connsiteX7" fmla="*/ 109544 w 129209"/>
              <a:gd name="connsiteY7" fmla="*/ 89364 h 1239507"/>
              <a:gd name="connsiteX8" fmla="*/ 128594 w 129209"/>
              <a:gd name="connsiteY8" fmla="*/ 125082 h 1239507"/>
              <a:gd name="connsiteX9" fmla="*/ 123832 w 129209"/>
              <a:gd name="connsiteY9" fmla="*/ 698964 h 1239507"/>
              <a:gd name="connsiteX10" fmla="*/ 111926 w 129209"/>
              <a:gd name="connsiteY10" fmla="*/ 1082345 h 1239507"/>
              <a:gd name="connsiteX11" fmla="*/ 73826 w 129209"/>
              <a:gd name="connsiteY11" fmla="*/ 1239507 h 1239507"/>
              <a:gd name="connsiteX0" fmla="*/ 73826 w 129209"/>
              <a:gd name="connsiteY0" fmla="*/ 1239507 h 1239507"/>
              <a:gd name="connsiteX1" fmla="*/ 47631 w 129209"/>
              <a:gd name="connsiteY1" fmla="*/ 1232363 h 1239507"/>
              <a:gd name="connsiteX2" fmla="*/ 4769 w 129209"/>
              <a:gd name="connsiteY2" fmla="*/ 1115681 h 1239507"/>
              <a:gd name="connsiteX3" fmla="*/ 2388 w 129209"/>
              <a:gd name="connsiteY3" fmla="*/ 146514 h 1239507"/>
              <a:gd name="connsiteX4" fmla="*/ 16676 w 129209"/>
              <a:gd name="connsiteY4" fmla="*/ 108414 h 1239507"/>
              <a:gd name="connsiteX5" fmla="*/ 16676 w 129209"/>
              <a:gd name="connsiteY5" fmla="*/ 6020 h 1239507"/>
              <a:gd name="connsiteX6" fmla="*/ 114307 w 129209"/>
              <a:gd name="connsiteY6" fmla="*/ 20307 h 1239507"/>
              <a:gd name="connsiteX7" fmla="*/ 109544 w 129209"/>
              <a:gd name="connsiteY7" fmla="*/ 89364 h 1239507"/>
              <a:gd name="connsiteX8" fmla="*/ 128594 w 129209"/>
              <a:gd name="connsiteY8" fmla="*/ 125082 h 1239507"/>
              <a:gd name="connsiteX9" fmla="*/ 123832 w 129209"/>
              <a:gd name="connsiteY9" fmla="*/ 698964 h 1239507"/>
              <a:gd name="connsiteX10" fmla="*/ 114307 w 129209"/>
              <a:gd name="connsiteY10" fmla="*/ 1122826 h 1239507"/>
              <a:gd name="connsiteX11" fmla="*/ 73826 w 129209"/>
              <a:gd name="connsiteY11" fmla="*/ 1239507 h 1239507"/>
              <a:gd name="connsiteX0" fmla="*/ 73826 w 129209"/>
              <a:gd name="connsiteY0" fmla="*/ 1239507 h 1239507"/>
              <a:gd name="connsiteX1" fmla="*/ 47631 w 129209"/>
              <a:gd name="connsiteY1" fmla="*/ 1232363 h 1239507"/>
              <a:gd name="connsiteX2" fmla="*/ 4769 w 129209"/>
              <a:gd name="connsiteY2" fmla="*/ 1115681 h 1239507"/>
              <a:gd name="connsiteX3" fmla="*/ 2388 w 129209"/>
              <a:gd name="connsiteY3" fmla="*/ 146514 h 1239507"/>
              <a:gd name="connsiteX4" fmla="*/ 16676 w 129209"/>
              <a:gd name="connsiteY4" fmla="*/ 108414 h 1239507"/>
              <a:gd name="connsiteX5" fmla="*/ 16676 w 129209"/>
              <a:gd name="connsiteY5" fmla="*/ 6020 h 1239507"/>
              <a:gd name="connsiteX6" fmla="*/ 114307 w 129209"/>
              <a:gd name="connsiteY6" fmla="*/ 20307 h 1239507"/>
              <a:gd name="connsiteX7" fmla="*/ 109544 w 129209"/>
              <a:gd name="connsiteY7" fmla="*/ 89364 h 1239507"/>
              <a:gd name="connsiteX8" fmla="*/ 128594 w 129209"/>
              <a:gd name="connsiteY8" fmla="*/ 125082 h 1239507"/>
              <a:gd name="connsiteX9" fmla="*/ 123832 w 129209"/>
              <a:gd name="connsiteY9" fmla="*/ 698964 h 1239507"/>
              <a:gd name="connsiteX10" fmla="*/ 114307 w 129209"/>
              <a:gd name="connsiteY10" fmla="*/ 1122826 h 1239507"/>
              <a:gd name="connsiteX11" fmla="*/ 73826 w 129209"/>
              <a:gd name="connsiteY11" fmla="*/ 1239507 h 1239507"/>
              <a:gd name="connsiteX0" fmla="*/ 73826 w 128628"/>
              <a:gd name="connsiteY0" fmla="*/ 1239507 h 1239507"/>
              <a:gd name="connsiteX1" fmla="*/ 47631 w 128628"/>
              <a:gd name="connsiteY1" fmla="*/ 1232363 h 1239507"/>
              <a:gd name="connsiteX2" fmla="*/ 4769 w 128628"/>
              <a:gd name="connsiteY2" fmla="*/ 1115681 h 1239507"/>
              <a:gd name="connsiteX3" fmla="*/ 2388 w 128628"/>
              <a:gd name="connsiteY3" fmla="*/ 146514 h 1239507"/>
              <a:gd name="connsiteX4" fmla="*/ 16676 w 128628"/>
              <a:gd name="connsiteY4" fmla="*/ 108414 h 1239507"/>
              <a:gd name="connsiteX5" fmla="*/ 16676 w 128628"/>
              <a:gd name="connsiteY5" fmla="*/ 6020 h 1239507"/>
              <a:gd name="connsiteX6" fmla="*/ 114307 w 128628"/>
              <a:gd name="connsiteY6" fmla="*/ 20307 h 1239507"/>
              <a:gd name="connsiteX7" fmla="*/ 109544 w 128628"/>
              <a:gd name="connsiteY7" fmla="*/ 89364 h 1239507"/>
              <a:gd name="connsiteX8" fmla="*/ 128594 w 128628"/>
              <a:gd name="connsiteY8" fmla="*/ 125082 h 1239507"/>
              <a:gd name="connsiteX9" fmla="*/ 114307 w 128628"/>
              <a:gd name="connsiteY9" fmla="*/ 698964 h 1239507"/>
              <a:gd name="connsiteX10" fmla="*/ 114307 w 128628"/>
              <a:gd name="connsiteY10" fmla="*/ 1122826 h 1239507"/>
              <a:gd name="connsiteX11" fmla="*/ 73826 w 128628"/>
              <a:gd name="connsiteY11" fmla="*/ 1239507 h 1239507"/>
              <a:gd name="connsiteX0" fmla="*/ 73826 w 120203"/>
              <a:gd name="connsiteY0" fmla="*/ 1239507 h 1239507"/>
              <a:gd name="connsiteX1" fmla="*/ 47631 w 120203"/>
              <a:gd name="connsiteY1" fmla="*/ 1232363 h 1239507"/>
              <a:gd name="connsiteX2" fmla="*/ 4769 w 120203"/>
              <a:gd name="connsiteY2" fmla="*/ 1115681 h 1239507"/>
              <a:gd name="connsiteX3" fmla="*/ 2388 w 120203"/>
              <a:gd name="connsiteY3" fmla="*/ 146514 h 1239507"/>
              <a:gd name="connsiteX4" fmla="*/ 16676 w 120203"/>
              <a:gd name="connsiteY4" fmla="*/ 108414 h 1239507"/>
              <a:gd name="connsiteX5" fmla="*/ 16676 w 120203"/>
              <a:gd name="connsiteY5" fmla="*/ 6020 h 1239507"/>
              <a:gd name="connsiteX6" fmla="*/ 114307 w 120203"/>
              <a:gd name="connsiteY6" fmla="*/ 20307 h 1239507"/>
              <a:gd name="connsiteX7" fmla="*/ 109544 w 120203"/>
              <a:gd name="connsiteY7" fmla="*/ 89364 h 1239507"/>
              <a:gd name="connsiteX8" fmla="*/ 111925 w 120203"/>
              <a:gd name="connsiteY8" fmla="*/ 244145 h 1239507"/>
              <a:gd name="connsiteX9" fmla="*/ 114307 w 120203"/>
              <a:gd name="connsiteY9" fmla="*/ 698964 h 1239507"/>
              <a:gd name="connsiteX10" fmla="*/ 114307 w 120203"/>
              <a:gd name="connsiteY10" fmla="*/ 1122826 h 1239507"/>
              <a:gd name="connsiteX11" fmla="*/ 73826 w 120203"/>
              <a:gd name="connsiteY11" fmla="*/ 1239507 h 1239507"/>
              <a:gd name="connsiteX0" fmla="*/ 73826 w 120007"/>
              <a:gd name="connsiteY0" fmla="*/ 1239507 h 1239507"/>
              <a:gd name="connsiteX1" fmla="*/ 47631 w 120007"/>
              <a:gd name="connsiteY1" fmla="*/ 1232363 h 1239507"/>
              <a:gd name="connsiteX2" fmla="*/ 4769 w 120007"/>
              <a:gd name="connsiteY2" fmla="*/ 1115681 h 1239507"/>
              <a:gd name="connsiteX3" fmla="*/ 2388 w 120007"/>
              <a:gd name="connsiteY3" fmla="*/ 146514 h 1239507"/>
              <a:gd name="connsiteX4" fmla="*/ 16676 w 120007"/>
              <a:gd name="connsiteY4" fmla="*/ 108414 h 1239507"/>
              <a:gd name="connsiteX5" fmla="*/ 16676 w 120007"/>
              <a:gd name="connsiteY5" fmla="*/ 6020 h 1239507"/>
              <a:gd name="connsiteX6" fmla="*/ 114307 w 120007"/>
              <a:gd name="connsiteY6" fmla="*/ 20307 h 1239507"/>
              <a:gd name="connsiteX7" fmla="*/ 109544 w 120007"/>
              <a:gd name="connsiteY7" fmla="*/ 89364 h 1239507"/>
              <a:gd name="connsiteX8" fmla="*/ 119068 w 120007"/>
              <a:gd name="connsiteY8" fmla="*/ 241764 h 1239507"/>
              <a:gd name="connsiteX9" fmla="*/ 114307 w 120007"/>
              <a:gd name="connsiteY9" fmla="*/ 698964 h 1239507"/>
              <a:gd name="connsiteX10" fmla="*/ 114307 w 120007"/>
              <a:gd name="connsiteY10" fmla="*/ 1122826 h 1239507"/>
              <a:gd name="connsiteX11" fmla="*/ 73826 w 120007"/>
              <a:gd name="connsiteY11" fmla="*/ 1239507 h 1239507"/>
              <a:gd name="connsiteX0" fmla="*/ 73826 w 120136"/>
              <a:gd name="connsiteY0" fmla="*/ 1239507 h 1239507"/>
              <a:gd name="connsiteX1" fmla="*/ 47631 w 120136"/>
              <a:gd name="connsiteY1" fmla="*/ 1232363 h 1239507"/>
              <a:gd name="connsiteX2" fmla="*/ 4769 w 120136"/>
              <a:gd name="connsiteY2" fmla="*/ 1115681 h 1239507"/>
              <a:gd name="connsiteX3" fmla="*/ 2388 w 120136"/>
              <a:gd name="connsiteY3" fmla="*/ 146514 h 1239507"/>
              <a:gd name="connsiteX4" fmla="*/ 16676 w 120136"/>
              <a:gd name="connsiteY4" fmla="*/ 108414 h 1239507"/>
              <a:gd name="connsiteX5" fmla="*/ 16676 w 120136"/>
              <a:gd name="connsiteY5" fmla="*/ 6020 h 1239507"/>
              <a:gd name="connsiteX6" fmla="*/ 114307 w 120136"/>
              <a:gd name="connsiteY6" fmla="*/ 20307 h 1239507"/>
              <a:gd name="connsiteX7" fmla="*/ 109544 w 120136"/>
              <a:gd name="connsiteY7" fmla="*/ 89364 h 1239507"/>
              <a:gd name="connsiteX8" fmla="*/ 114305 w 120136"/>
              <a:gd name="connsiteY8" fmla="*/ 246527 h 1239507"/>
              <a:gd name="connsiteX9" fmla="*/ 114307 w 120136"/>
              <a:gd name="connsiteY9" fmla="*/ 698964 h 1239507"/>
              <a:gd name="connsiteX10" fmla="*/ 114307 w 120136"/>
              <a:gd name="connsiteY10" fmla="*/ 1122826 h 1239507"/>
              <a:gd name="connsiteX11" fmla="*/ 73826 w 120136"/>
              <a:gd name="connsiteY11" fmla="*/ 1239507 h 1239507"/>
              <a:gd name="connsiteX0" fmla="*/ 70127 w 116437"/>
              <a:gd name="connsiteY0" fmla="*/ 1246151 h 1246151"/>
              <a:gd name="connsiteX1" fmla="*/ 43932 w 116437"/>
              <a:gd name="connsiteY1" fmla="*/ 1239007 h 1246151"/>
              <a:gd name="connsiteX2" fmla="*/ 1070 w 116437"/>
              <a:gd name="connsiteY2" fmla="*/ 1122325 h 1246151"/>
              <a:gd name="connsiteX3" fmla="*/ 12977 w 116437"/>
              <a:gd name="connsiteY3" fmla="*/ 115058 h 1246151"/>
              <a:gd name="connsiteX4" fmla="*/ 12977 w 116437"/>
              <a:gd name="connsiteY4" fmla="*/ 12664 h 1246151"/>
              <a:gd name="connsiteX5" fmla="*/ 110608 w 116437"/>
              <a:gd name="connsiteY5" fmla="*/ 26951 h 1246151"/>
              <a:gd name="connsiteX6" fmla="*/ 105845 w 116437"/>
              <a:gd name="connsiteY6" fmla="*/ 96008 h 1246151"/>
              <a:gd name="connsiteX7" fmla="*/ 110606 w 116437"/>
              <a:gd name="connsiteY7" fmla="*/ 253171 h 1246151"/>
              <a:gd name="connsiteX8" fmla="*/ 110608 w 116437"/>
              <a:gd name="connsiteY8" fmla="*/ 705608 h 1246151"/>
              <a:gd name="connsiteX9" fmla="*/ 110608 w 116437"/>
              <a:gd name="connsiteY9" fmla="*/ 1129470 h 1246151"/>
              <a:gd name="connsiteX10" fmla="*/ 70127 w 116437"/>
              <a:gd name="connsiteY10" fmla="*/ 1246151 h 1246151"/>
              <a:gd name="connsiteX0" fmla="*/ 70771 w 117081"/>
              <a:gd name="connsiteY0" fmla="*/ 1255487 h 1255487"/>
              <a:gd name="connsiteX1" fmla="*/ 44576 w 117081"/>
              <a:gd name="connsiteY1" fmla="*/ 1248343 h 1255487"/>
              <a:gd name="connsiteX2" fmla="*/ 1714 w 117081"/>
              <a:gd name="connsiteY2" fmla="*/ 1131661 h 1255487"/>
              <a:gd name="connsiteX3" fmla="*/ 6477 w 117081"/>
              <a:gd name="connsiteY3" fmla="*/ 341088 h 1255487"/>
              <a:gd name="connsiteX4" fmla="*/ 13621 w 117081"/>
              <a:gd name="connsiteY4" fmla="*/ 22000 h 1255487"/>
              <a:gd name="connsiteX5" fmla="*/ 111252 w 117081"/>
              <a:gd name="connsiteY5" fmla="*/ 36287 h 1255487"/>
              <a:gd name="connsiteX6" fmla="*/ 106489 w 117081"/>
              <a:gd name="connsiteY6" fmla="*/ 105344 h 1255487"/>
              <a:gd name="connsiteX7" fmla="*/ 111250 w 117081"/>
              <a:gd name="connsiteY7" fmla="*/ 262507 h 1255487"/>
              <a:gd name="connsiteX8" fmla="*/ 111252 w 117081"/>
              <a:gd name="connsiteY8" fmla="*/ 714944 h 1255487"/>
              <a:gd name="connsiteX9" fmla="*/ 111252 w 117081"/>
              <a:gd name="connsiteY9" fmla="*/ 1138806 h 1255487"/>
              <a:gd name="connsiteX10" fmla="*/ 70771 w 117081"/>
              <a:gd name="connsiteY10" fmla="*/ 1255487 h 1255487"/>
              <a:gd name="connsiteX0" fmla="*/ 71857 w 118167"/>
              <a:gd name="connsiteY0" fmla="*/ 1255663 h 1255663"/>
              <a:gd name="connsiteX1" fmla="*/ 45662 w 118167"/>
              <a:gd name="connsiteY1" fmla="*/ 1248519 h 1255663"/>
              <a:gd name="connsiteX2" fmla="*/ 2800 w 118167"/>
              <a:gd name="connsiteY2" fmla="*/ 1131837 h 1255663"/>
              <a:gd name="connsiteX3" fmla="*/ 2800 w 118167"/>
              <a:gd name="connsiteY3" fmla="*/ 343645 h 1255663"/>
              <a:gd name="connsiteX4" fmla="*/ 14707 w 118167"/>
              <a:gd name="connsiteY4" fmla="*/ 22176 h 1255663"/>
              <a:gd name="connsiteX5" fmla="*/ 112338 w 118167"/>
              <a:gd name="connsiteY5" fmla="*/ 36463 h 1255663"/>
              <a:gd name="connsiteX6" fmla="*/ 107575 w 118167"/>
              <a:gd name="connsiteY6" fmla="*/ 105520 h 1255663"/>
              <a:gd name="connsiteX7" fmla="*/ 112336 w 118167"/>
              <a:gd name="connsiteY7" fmla="*/ 262683 h 1255663"/>
              <a:gd name="connsiteX8" fmla="*/ 112338 w 118167"/>
              <a:gd name="connsiteY8" fmla="*/ 715120 h 1255663"/>
              <a:gd name="connsiteX9" fmla="*/ 112338 w 118167"/>
              <a:gd name="connsiteY9" fmla="*/ 1138982 h 1255663"/>
              <a:gd name="connsiteX10" fmla="*/ 71857 w 118167"/>
              <a:gd name="connsiteY10" fmla="*/ 1255663 h 1255663"/>
              <a:gd name="connsiteX0" fmla="*/ 71857 w 118167"/>
              <a:gd name="connsiteY0" fmla="*/ 1255663 h 1255663"/>
              <a:gd name="connsiteX1" fmla="*/ 45662 w 118167"/>
              <a:gd name="connsiteY1" fmla="*/ 1248519 h 1255663"/>
              <a:gd name="connsiteX2" fmla="*/ 2800 w 118167"/>
              <a:gd name="connsiteY2" fmla="*/ 1131837 h 1255663"/>
              <a:gd name="connsiteX3" fmla="*/ 2800 w 118167"/>
              <a:gd name="connsiteY3" fmla="*/ 343645 h 1255663"/>
              <a:gd name="connsiteX4" fmla="*/ 14707 w 118167"/>
              <a:gd name="connsiteY4" fmla="*/ 22176 h 1255663"/>
              <a:gd name="connsiteX5" fmla="*/ 112338 w 118167"/>
              <a:gd name="connsiteY5" fmla="*/ 36463 h 1255663"/>
              <a:gd name="connsiteX6" fmla="*/ 107575 w 118167"/>
              <a:gd name="connsiteY6" fmla="*/ 105520 h 1255663"/>
              <a:gd name="connsiteX7" fmla="*/ 112338 w 118167"/>
              <a:gd name="connsiteY7" fmla="*/ 715120 h 1255663"/>
              <a:gd name="connsiteX8" fmla="*/ 112338 w 118167"/>
              <a:gd name="connsiteY8" fmla="*/ 1138982 h 1255663"/>
              <a:gd name="connsiteX9" fmla="*/ 71857 w 118167"/>
              <a:gd name="connsiteY9" fmla="*/ 1255663 h 1255663"/>
              <a:gd name="connsiteX0" fmla="*/ 72960 w 119270"/>
              <a:gd name="connsiteY0" fmla="*/ 1278398 h 1278398"/>
              <a:gd name="connsiteX1" fmla="*/ 46765 w 119270"/>
              <a:gd name="connsiteY1" fmla="*/ 1271254 h 1278398"/>
              <a:gd name="connsiteX2" fmla="*/ 3903 w 119270"/>
              <a:gd name="connsiteY2" fmla="*/ 1154572 h 1278398"/>
              <a:gd name="connsiteX3" fmla="*/ 1522 w 119270"/>
              <a:gd name="connsiteY3" fmla="*/ 673561 h 1278398"/>
              <a:gd name="connsiteX4" fmla="*/ 15810 w 119270"/>
              <a:gd name="connsiteY4" fmla="*/ 44911 h 1278398"/>
              <a:gd name="connsiteX5" fmla="*/ 113441 w 119270"/>
              <a:gd name="connsiteY5" fmla="*/ 59198 h 1278398"/>
              <a:gd name="connsiteX6" fmla="*/ 108678 w 119270"/>
              <a:gd name="connsiteY6" fmla="*/ 128255 h 1278398"/>
              <a:gd name="connsiteX7" fmla="*/ 113441 w 119270"/>
              <a:gd name="connsiteY7" fmla="*/ 737855 h 1278398"/>
              <a:gd name="connsiteX8" fmla="*/ 113441 w 119270"/>
              <a:gd name="connsiteY8" fmla="*/ 1161717 h 1278398"/>
              <a:gd name="connsiteX9" fmla="*/ 72960 w 119270"/>
              <a:gd name="connsiteY9" fmla="*/ 1278398 h 1278398"/>
              <a:gd name="connsiteX0" fmla="*/ 79817 w 127164"/>
              <a:gd name="connsiteY0" fmla="*/ 1246899 h 1246899"/>
              <a:gd name="connsiteX1" fmla="*/ 53622 w 127164"/>
              <a:gd name="connsiteY1" fmla="*/ 1239755 h 1246899"/>
              <a:gd name="connsiteX2" fmla="*/ 10760 w 127164"/>
              <a:gd name="connsiteY2" fmla="*/ 1123073 h 1246899"/>
              <a:gd name="connsiteX3" fmla="*/ 8379 w 127164"/>
              <a:gd name="connsiteY3" fmla="*/ 642062 h 1246899"/>
              <a:gd name="connsiteX4" fmla="*/ 8379 w 127164"/>
              <a:gd name="connsiteY4" fmla="*/ 365837 h 1246899"/>
              <a:gd name="connsiteX5" fmla="*/ 120298 w 127164"/>
              <a:gd name="connsiteY5" fmla="*/ 27699 h 1246899"/>
              <a:gd name="connsiteX6" fmla="*/ 115535 w 127164"/>
              <a:gd name="connsiteY6" fmla="*/ 96756 h 1246899"/>
              <a:gd name="connsiteX7" fmla="*/ 120298 w 127164"/>
              <a:gd name="connsiteY7" fmla="*/ 706356 h 1246899"/>
              <a:gd name="connsiteX8" fmla="*/ 120298 w 127164"/>
              <a:gd name="connsiteY8" fmla="*/ 1130218 h 1246899"/>
              <a:gd name="connsiteX9" fmla="*/ 79817 w 127164"/>
              <a:gd name="connsiteY9" fmla="*/ 1246899 h 1246899"/>
              <a:gd name="connsiteX0" fmla="*/ 72045 w 119392"/>
              <a:gd name="connsiteY0" fmla="*/ 1246899 h 1246899"/>
              <a:gd name="connsiteX1" fmla="*/ 45850 w 119392"/>
              <a:gd name="connsiteY1" fmla="*/ 1239755 h 1246899"/>
              <a:gd name="connsiteX2" fmla="*/ 2988 w 119392"/>
              <a:gd name="connsiteY2" fmla="*/ 1123073 h 1246899"/>
              <a:gd name="connsiteX3" fmla="*/ 607 w 119392"/>
              <a:gd name="connsiteY3" fmla="*/ 642062 h 1246899"/>
              <a:gd name="connsiteX4" fmla="*/ 607 w 119392"/>
              <a:gd name="connsiteY4" fmla="*/ 365837 h 1246899"/>
              <a:gd name="connsiteX5" fmla="*/ 112526 w 119392"/>
              <a:gd name="connsiteY5" fmla="*/ 27699 h 1246899"/>
              <a:gd name="connsiteX6" fmla="*/ 107763 w 119392"/>
              <a:gd name="connsiteY6" fmla="*/ 96756 h 1246899"/>
              <a:gd name="connsiteX7" fmla="*/ 112526 w 119392"/>
              <a:gd name="connsiteY7" fmla="*/ 706356 h 1246899"/>
              <a:gd name="connsiteX8" fmla="*/ 112526 w 119392"/>
              <a:gd name="connsiteY8" fmla="*/ 1130218 h 1246899"/>
              <a:gd name="connsiteX9" fmla="*/ 72045 w 119392"/>
              <a:gd name="connsiteY9" fmla="*/ 1246899 h 1246899"/>
              <a:gd name="connsiteX0" fmla="*/ 72414 w 119761"/>
              <a:gd name="connsiteY0" fmla="*/ 1246899 h 1246899"/>
              <a:gd name="connsiteX1" fmla="*/ 46219 w 119761"/>
              <a:gd name="connsiteY1" fmla="*/ 1239755 h 1246899"/>
              <a:gd name="connsiteX2" fmla="*/ 3357 w 119761"/>
              <a:gd name="connsiteY2" fmla="*/ 1123073 h 1246899"/>
              <a:gd name="connsiteX3" fmla="*/ 976 w 119761"/>
              <a:gd name="connsiteY3" fmla="*/ 642062 h 1246899"/>
              <a:gd name="connsiteX4" fmla="*/ 976 w 119761"/>
              <a:gd name="connsiteY4" fmla="*/ 365837 h 1246899"/>
              <a:gd name="connsiteX5" fmla="*/ 112895 w 119761"/>
              <a:gd name="connsiteY5" fmla="*/ 27699 h 1246899"/>
              <a:gd name="connsiteX6" fmla="*/ 108132 w 119761"/>
              <a:gd name="connsiteY6" fmla="*/ 96756 h 1246899"/>
              <a:gd name="connsiteX7" fmla="*/ 112895 w 119761"/>
              <a:gd name="connsiteY7" fmla="*/ 706356 h 1246899"/>
              <a:gd name="connsiteX8" fmla="*/ 112895 w 119761"/>
              <a:gd name="connsiteY8" fmla="*/ 1130218 h 1246899"/>
              <a:gd name="connsiteX9" fmla="*/ 72414 w 119761"/>
              <a:gd name="connsiteY9" fmla="*/ 1246899 h 1246899"/>
              <a:gd name="connsiteX0" fmla="*/ 72414 w 120434"/>
              <a:gd name="connsiteY0" fmla="*/ 1219564 h 1219564"/>
              <a:gd name="connsiteX1" fmla="*/ 46219 w 120434"/>
              <a:gd name="connsiteY1" fmla="*/ 1212420 h 1219564"/>
              <a:gd name="connsiteX2" fmla="*/ 3357 w 120434"/>
              <a:gd name="connsiteY2" fmla="*/ 1095738 h 1219564"/>
              <a:gd name="connsiteX3" fmla="*/ 976 w 120434"/>
              <a:gd name="connsiteY3" fmla="*/ 614727 h 1219564"/>
              <a:gd name="connsiteX4" fmla="*/ 976 w 120434"/>
              <a:gd name="connsiteY4" fmla="*/ 338502 h 1219564"/>
              <a:gd name="connsiteX5" fmla="*/ 112895 w 120434"/>
              <a:gd name="connsiteY5" fmla="*/ 364 h 1219564"/>
              <a:gd name="connsiteX6" fmla="*/ 110514 w 120434"/>
              <a:gd name="connsiteY6" fmla="*/ 405177 h 1219564"/>
              <a:gd name="connsiteX7" fmla="*/ 112895 w 120434"/>
              <a:gd name="connsiteY7" fmla="*/ 679021 h 1219564"/>
              <a:gd name="connsiteX8" fmla="*/ 112895 w 120434"/>
              <a:gd name="connsiteY8" fmla="*/ 1102883 h 1219564"/>
              <a:gd name="connsiteX9" fmla="*/ 72414 w 120434"/>
              <a:gd name="connsiteY9" fmla="*/ 1219564 h 1219564"/>
              <a:gd name="connsiteX0" fmla="*/ 72414 w 116078"/>
              <a:gd name="connsiteY0" fmla="*/ 893366 h 893366"/>
              <a:gd name="connsiteX1" fmla="*/ 46219 w 116078"/>
              <a:gd name="connsiteY1" fmla="*/ 886222 h 893366"/>
              <a:gd name="connsiteX2" fmla="*/ 3357 w 116078"/>
              <a:gd name="connsiteY2" fmla="*/ 769540 h 893366"/>
              <a:gd name="connsiteX3" fmla="*/ 976 w 116078"/>
              <a:gd name="connsiteY3" fmla="*/ 288529 h 893366"/>
              <a:gd name="connsiteX4" fmla="*/ 976 w 116078"/>
              <a:gd name="connsiteY4" fmla="*/ 12304 h 893366"/>
              <a:gd name="connsiteX5" fmla="*/ 110514 w 116078"/>
              <a:gd name="connsiteY5" fmla="*/ 78979 h 893366"/>
              <a:gd name="connsiteX6" fmla="*/ 112895 w 116078"/>
              <a:gd name="connsiteY6" fmla="*/ 352823 h 893366"/>
              <a:gd name="connsiteX7" fmla="*/ 112895 w 116078"/>
              <a:gd name="connsiteY7" fmla="*/ 776685 h 893366"/>
              <a:gd name="connsiteX8" fmla="*/ 72414 w 116078"/>
              <a:gd name="connsiteY8" fmla="*/ 893366 h 893366"/>
              <a:gd name="connsiteX0" fmla="*/ 72185 w 118867"/>
              <a:gd name="connsiteY0" fmla="*/ 839115 h 839115"/>
              <a:gd name="connsiteX1" fmla="*/ 45990 w 118867"/>
              <a:gd name="connsiteY1" fmla="*/ 831971 h 839115"/>
              <a:gd name="connsiteX2" fmla="*/ 3128 w 118867"/>
              <a:gd name="connsiteY2" fmla="*/ 715289 h 839115"/>
              <a:gd name="connsiteX3" fmla="*/ 747 w 118867"/>
              <a:gd name="connsiteY3" fmla="*/ 234278 h 839115"/>
              <a:gd name="connsiteX4" fmla="*/ 3128 w 118867"/>
              <a:gd name="connsiteY4" fmla="*/ 36635 h 839115"/>
              <a:gd name="connsiteX5" fmla="*/ 110285 w 118867"/>
              <a:gd name="connsiteY5" fmla="*/ 24728 h 839115"/>
              <a:gd name="connsiteX6" fmla="*/ 112666 w 118867"/>
              <a:gd name="connsiteY6" fmla="*/ 298572 h 839115"/>
              <a:gd name="connsiteX7" fmla="*/ 112666 w 118867"/>
              <a:gd name="connsiteY7" fmla="*/ 722434 h 839115"/>
              <a:gd name="connsiteX8" fmla="*/ 72185 w 118867"/>
              <a:gd name="connsiteY8" fmla="*/ 839115 h 839115"/>
              <a:gd name="connsiteX0" fmla="*/ 72185 w 118867"/>
              <a:gd name="connsiteY0" fmla="*/ 822084 h 822084"/>
              <a:gd name="connsiteX1" fmla="*/ 45990 w 118867"/>
              <a:gd name="connsiteY1" fmla="*/ 814940 h 822084"/>
              <a:gd name="connsiteX2" fmla="*/ 3128 w 118867"/>
              <a:gd name="connsiteY2" fmla="*/ 698258 h 822084"/>
              <a:gd name="connsiteX3" fmla="*/ 747 w 118867"/>
              <a:gd name="connsiteY3" fmla="*/ 217247 h 822084"/>
              <a:gd name="connsiteX4" fmla="*/ 3128 w 118867"/>
              <a:gd name="connsiteY4" fmla="*/ 19604 h 822084"/>
              <a:gd name="connsiteX5" fmla="*/ 110285 w 118867"/>
              <a:gd name="connsiteY5" fmla="*/ 7697 h 822084"/>
              <a:gd name="connsiteX6" fmla="*/ 112666 w 118867"/>
              <a:gd name="connsiteY6" fmla="*/ 281541 h 822084"/>
              <a:gd name="connsiteX7" fmla="*/ 112666 w 118867"/>
              <a:gd name="connsiteY7" fmla="*/ 705403 h 822084"/>
              <a:gd name="connsiteX8" fmla="*/ 72185 w 118867"/>
              <a:gd name="connsiteY8" fmla="*/ 822084 h 822084"/>
              <a:gd name="connsiteX0" fmla="*/ 72185 w 115849"/>
              <a:gd name="connsiteY0" fmla="*/ 822084 h 822084"/>
              <a:gd name="connsiteX1" fmla="*/ 45990 w 115849"/>
              <a:gd name="connsiteY1" fmla="*/ 814940 h 822084"/>
              <a:gd name="connsiteX2" fmla="*/ 3128 w 115849"/>
              <a:gd name="connsiteY2" fmla="*/ 698258 h 822084"/>
              <a:gd name="connsiteX3" fmla="*/ 747 w 115849"/>
              <a:gd name="connsiteY3" fmla="*/ 217247 h 822084"/>
              <a:gd name="connsiteX4" fmla="*/ 3128 w 115849"/>
              <a:gd name="connsiteY4" fmla="*/ 19604 h 822084"/>
              <a:gd name="connsiteX5" fmla="*/ 110285 w 115849"/>
              <a:gd name="connsiteY5" fmla="*/ 7697 h 822084"/>
              <a:gd name="connsiteX6" fmla="*/ 112666 w 115849"/>
              <a:gd name="connsiteY6" fmla="*/ 281541 h 822084"/>
              <a:gd name="connsiteX7" fmla="*/ 112666 w 115849"/>
              <a:gd name="connsiteY7" fmla="*/ 705403 h 822084"/>
              <a:gd name="connsiteX8" fmla="*/ 72185 w 115849"/>
              <a:gd name="connsiteY8" fmla="*/ 822084 h 822084"/>
              <a:gd name="connsiteX0" fmla="*/ 72185 w 115849"/>
              <a:gd name="connsiteY0" fmla="*/ 817562 h 817562"/>
              <a:gd name="connsiteX1" fmla="*/ 45990 w 115849"/>
              <a:gd name="connsiteY1" fmla="*/ 810418 h 817562"/>
              <a:gd name="connsiteX2" fmla="*/ 3128 w 115849"/>
              <a:gd name="connsiteY2" fmla="*/ 693736 h 817562"/>
              <a:gd name="connsiteX3" fmla="*/ 747 w 115849"/>
              <a:gd name="connsiteY3" fmla="*/ 212725 h 817562"/>
              <a:gd name="connsiteX4" fmla="*/ 3128 w 115849"/>
              <a:gd name="connsiteY4" fmla="*/ 15082 h 817562"/>
              <a:gd name="connsiteX5" fmla="*/ 110285 w 115849"/>
              <a:gd name="connsiteY5" fmla="*/ 3175 h 817562"/>
              <a:gd name="connsiteX6" fmla="*/ 112666 w 115849"/>
              <a:gd name="connsiteY6" fmla="*/ 277019 h 817562"/>
              <a:gd name="connsiteX7" fmla="*/ 112666 w 115849"/>
              <a:gd name="connsiteY7" fmla="*/ 700881 h 817562"/>
              <a:gd name="connsiteX8" fmla="*/ 72185 w 115849"/>
              <a:gd name="connsiteY8" fmla="*/ 817562 h 817562"/>
              <a:gd name="connsiteX0" fmla="*/ 72185 w 115849"/>
              <a:gd name="connsiteY0" fmla="*/ 814387 h 814387"/>
              <a:gd name="connsiteX1" fmla="*/ 45990 w 115849"/>
              <a:gd name="connsiteY1" fmla="*/ 807243 h 814387"/>
              <a:gd name="connsiteX2" fmla="*/ 3128 w 115849"/>
              <a:gd name="connsiteY2" fmla="*/ 690561 h 814387"/>
              <a:gd name="connsiteX3" fmla="*/ 747 w 115849"/>
              <a:gd name="connsiteY3" fmla="*/ 209550 h 814387"/>
              <a:gd name="connsiteX4" fmla="*/ 3128 w 115849"/>
              <a:gd name="connsiteY4" fmla="*/ 11907 h 814387"/>
              <a:gd name="connsiteX5" fmla="*/ 110285 w 115849"/>
              <a:gd name="connsiteY5" fmla="*/ 0 h 814387"/>
              <a:gd name="connsiteX6" fmla="*/ 112666 w 115849"/>
              <a:gd name="connsiteY6" fmla="*/ 273844 h 814387"/>
              <a:gd name="connsiteX7" fmla="*/ 112666 w 115849"/>
              <a:gd name="connsiteY7" fmla="*/ 697706 h 814387"/>
              <a:gd name="connsiteX8" fmla="*/ 72185 w 115849"/>
              <a:gd name="connsiteY8" fmla="*/ 814387 h 814387"/>
              <a:gd name="connsiteX0" fmla="*/ 72185 w 115849"/>
              <a:gd name="connsiteY0" fmla="*/ 807243 h 807243"/>
              <a:gd name="connsiteX1" fmla="*/ 45990 w 115849"/>
              <a:gd name="connsiteY1" fmla="*/ 800099 h 807243"/>
              <a:gd name="connsiteX2" fmla="*/ 3128 w 115849"/>
              <a:gd name="connsiteY2" fmla="*/ 683417 h 807243"/>
              <a:gd name="connsiteX3" fmla="*/ 747 w 115849"/>
              <a:gd name="connsiteY3" fmla="*/ 202406 h 807243"/>
              <a:gd name="connsiteX4" fmla="*/ 3128 w 115849"/>
              <a:gd name="connsiteY4" fmla="*/ 4763 h 807243"/>
              <a:gd name="connsiteX5" fmla="*/ 105523 w 115849"/>
              <a:gd name="connsiteY5" fmla="*/ 0 h 807243"/>
              <a:gd name="connsiteX6" fmla="*/ 112666 w 115849"/>
              <a:gd name="connsiteY6" fmla="*/ 266700 h 807243"/>
              <a:gd name="connsiteX7" fmla="*/ 112666 w 115849"/>
              <a:gd name="connsiteY7" fmla="*/ 690562 h 807243"/>
              <a:gd name="connsiteX8" fmla="*/ 72185 w 115849"/>
              <a:gd name="connsiteY8" fmla="*/ 807243 h 807243"/>
              <a:gd name="connsiteX0" fmla="*/ 72185 w 115849"/>
              <a:gd name="connsiteY0" fmla="*/ 807243 h 807243"/>
              <a:gd name="connsiteX1" fmla="*/ 45990 w 115849"/>
              <a:gd name="connsiteY1" fmla="*/ 800099 h 807243"/>
              <a:gd name="connsiteX2" fmla="*/ 3128 w 115849"/>
              <a:gd name="connsiteY2" fmla="*/ 683417 h 807243"/>
              <a:gd name="connsiteX3" fmla="*/ 747 w 115849"/>
              <a:gd name="connsiteY3" fmla="*/ 202406 h 807243"/>
              <a:gd name="connsiteX4" fmla="*/ 3128 w 115849"/>
              <a:gd name="connsiteY4" fmla="*/ 4763 h 807243"/>
              <a:gd name="connsiteX5" fmla="*/ 105523 w 115849"/>
              <a:gd name="connsiteY5" fmla="*/ 0 h 807243"/>
              <a:gd name="connsiteX6" fmla="*/ 112666 w 115849"/>
              <a:gd name="connsiteY6" fmla="*/ 266700 h 807243"/>
              <a:gd name="connsiteX7" fmla="*/ 112666 w 115849"/>
              <a:gd name="connsiteY7" fmla="*/ 690562 h 807243"/>
              <a:gd name="connsiteX8" fmla="*/ 72185 w 115849"/>
              <a:gd name="connsiteY8" fmla="*/ 807243 h 807243"/>
              <a:gd name="connsiteX0" fmla="*/ 72185 w 115849"/>
              <a:gd name="connsiteY0" fmla="*/ 807243 h 807243"/>
              <a:gd name="connsiteX1" fmla="*/ 45990 w 115849"/>
              <a:gd name="connsiteY1" fmla="*/ 800099 h 807243"/>
              <a:gd name="connsiteX2" fmla="*/ 3128 w 115849"/>
              <a:gd name="connsiteY2" fmla="*/ 683417 h 807243"/>
              <a:gd name="connsiteX3" fmla="*/ 747 w 115849"/>
              <a:gd name="connsiteY3" fmla="*/ 202406 h 807243"/>
              <a:gd name="connsiteX4" fmla="*/ 3128 w 115849"/>
              <a:gd name="connsiteY4" fmla="*/ 4763 h 807243"/>
              <a:gd name="connsiteX5" fmla="*/ 105523 w 115849"/>
              <a:gd name="connsiteY5" fmla="*/ 0 h 807243"/>
              <a:gd name="connsiteX6" fmla="*/ 112666 w 115849"/>
              <a:gd name="connsiteY6" fmla="*/ 266700 h 807243"/>
              <a:gd name="connsiteX7" fmla="*/ 112666 w 115849"/>
              <a:gd name="connsiteY7" fmla="*/ 690562 h 807243"/>
              <a:gd name="connsiteX8" fmla="*/ 72185 w 115849"/>
              <a:gd name="connsiteY8" fmla="*/ 807243 h 807243"/>
              <a:gd name="connsiteX0" fmla="*/ 72185 w 115849"/>
              <a:gd name="connsiteY0" fmla="*/ 807243 h 807243"/>
              <a:gd name="connsiteX1" fmla="*/ 45990 w 115849"/>
              <a:gd name="connsiteY1" fmla="*/ 800099 h 807243"/>
              <a:gd name="connsiteX2" fmla="*/ 3128 w 115849"/>
              <a:gd name="connsiteY2" fmla="*/ 683417 h 807243"/>
              <a:gd name="connsiteX3" fmla="*/ 747 w 115849"/>
              <a:gd name="connsiteY3" fmla="*/ 202406 h 807243"/>
              <a:gd name="connsiteX4" fmla="*/ 3128 w 115849"/>
              <a:gd name="connsiteY4" fmla="*/ 4763 h 807243"/>
              <a:gd name="connsiteX5" fmla="*/ 105523 w 115849"/>
              <a:gd name="connsiteY5" fmla="*/ 0 h 807243"/>
              <a:gd name="connsiteX6" fmla="*/ 112666 w 115849"/>
              <a:gd name="connsiteY6" fmla="*/ 266700 h 807243"/>
              <a:gd name="connsiteX7" fmla="*/ 112666 w 115849"/>
              <a:gd name="connsiteY7" fmla="*/ 690562 h 807243"/>
              <a:gd name="connsiteX8" fmla="*/ 72185 w 115849"/>
              <a:gd name="connsiteY8" fmla="*/ 807243 h 807243"/>
              <a:gd name="connsiteX0" fmla="*/ 71849 w 115513"/>
              <a:gd name="connsiteY0" fmla="*/ 807243 h 807243"/>
              <a:gd name="connsiteX1" fmla="*/ 45654 w 115513"/>
              <a:gd name="connsiteY1" fmla="*/ 800099 h 807243"/>
              <a:gd name="connsiteX2" fmla="*/ 9936 w 115513"/>
              <a:gd name="connsiteY2" fmla="*/ 683417 h 807243"/>
              <a:gd name="connsiteX3" fmla="*/ 411 w 115513"/>
              <a:gd name="connsiteY3" fmla="*/ 202406 h 807243"/>
              <a:gd name="connsiteX4" fmla="*/ 2792 w 115513"/>
              <a:gd name="connsiteY4" fmla="*/ 4763 h 807243"/>
              <a:gd name="connsiteX5" fmla="*/ 105187 w 115513"/>
              <a:gd name="connsiteY5" fmla="*/ 0 h 807243"/>
              <a:gd name="connsiteX6" fmla="*/ 112330 w 115513"/>
              <a:gd name="connsiteY6" fmla="*/ 266700 h 807243"/>
              <a:gd name="connsiteX7" fmla="*/ 112330 w 115513"/>
              <a:gd name="connsiteY7" fmla="*/ 690562 h 807243"/>
              <a:gd name="connsiteX8" fmla="*/ 71849 w 115513"/>
              <a:gd name="connsiteY8" fmla="*/ 807243 h 807243"/>
              <a:gd name="connsiteX0" fmla="*/ 72015 w 115679"/>
              <a:gd name="connsiteY0" fmla="*/ 807243 h 807243"/>
              <a:gd name="connsiteX1" fmla="*/ 45820 w 115679"/>
              <a:gd name="connsiteY1" fmla="*/ 800099 h 807243"/>
              <a:gd name="connsiteX2" fmla="*/ 12484 w 115679"/>
              <a:gd name="connsiteY2" fmla="*/ 681036 h 807243"/>
              <a:gd name="connsiteX3" fmla="*/ 577 w 115679"/>
              <a:gd name="connsiteY3" fmla="*/ 202406 h 807243"/>
              <a:gd name="connsiteX4" fmla="*/ 2958 w 115679"/>
              <a:gd name="connsiteY4" fmla="*/ 4763 h 807243"/>
              <a:gd name="connsiteX5" fmla="*/ 105353 w 115679"/>
              <a:gd name="connsiteY5" fmla="*/ 0 h 807243"/>
              <a:gd name="connsiteX6" fmla="*/ 112496 w 115679"/>
              <a:gd name="connsiteY6" fmla="*/ 266700 h 807243"/>
              <a:gd name="connsiteX7" fmla="*/ 112496 w 115679"/>
              <a:gd name="connsiteY7" fmla="*/ 690562 h 807243"/>
              <a:gd name="connsiteX8" fmla="*/ 72015 w 115679"/>
              <a:gd name="connsiteY8" fmla="*/ 807243 h 807243"/>
              <a:gd name="connsiteX0" fmla="*/ 69505 w 113169"/>
              <a:gd name="connsiteY0" fmla="*/ 807243 h 807243"/>
              <a:gd name="connsiteX1" fmla="*/ 43310 w 113169"/>
              <a:gd name="connsiteY1" fmla="*/ 800099 h 807243"/>
              <a:gd name="connsiteX2" fmla="*/ 9974 w 113169"/>
              <a:gd name="connsiteY2" fmla="*/ 681036 h 807243"/>
              <a:gd name="connsiteX3" fmla="*/ 5211 w 113169"/>
              <a:gd name="connsiteY3" fmla="*/ 202406 h 807243"/>
              <a:gd name="connsiteX4" fmla="*/ 448 w 113169"/>
              <a:gd name="connsiteY4" fmla="*/ 4763 h 807243"/>
              <a:gd name="connsiteX5" fmla="*/ 102843 w 113169"/>
              <a:gd name="connsiteY5" fmla="*/ 0 h 807243"/>
              <a:gd name="connsiteX6" fmla="*/ 109986 w 113169"/>
              <a:gd name="connsiteY6" fmla="*/ 266700 h 807243"/>
              <a:gd name="connsiteX7" fmla="*/ 109986 w 113169"/>
              <a:gd name="connsiteY7" fmla="*/ 690562 h 807243"/>
              <a:gd name="connsiteX8" fmla="*/ 69505 w 113169"/>
              <a:gd name="connsiteY8" fmla="*/ 807243 h 807243"/>
              <a:gd name="connsiteX0" fmla="*/ 69505 w 113169"/>
              <a:gd name="connsiteY0" fmla="*/ 807243 h 812005"/>
              <a:gd name="connsiteX1" fmla="*/ 43310 w 113169"/>
              <a:gd name="connsiteY1" fmla="*/ 812005 h 812005"/>
              <a:gd name="connsiteX2" fmla="*/ 9974 w 113169"/>
              <a:gd name="connsiteY2" fmla="*/ 681036 h 812005"/>
              <a:gd name="connsiteX3" fmla="*/ 5211 w 113169"/>
              <a:gd name="connsiteY3" fmla="*/ 202406 h 812005"/>
              <a:gd name="connsiteX4" fmla="*/ 448 w 113169"/>
              <a:gd name="connsiteY4" fmla="*/ 4763 h 812005"/>
              <a:gd name="connsiteX5" fmla="*/ 102843 w 113169"/>
              <a:gd name="connsiteY5" fmla="*/ 0 h 812005"/>
              <a:gd name="connsiteX6" fmla="*/ 109986 w 113169"/>
              <a:gd name="connsiteY6" fmla="*/ 266700 h 812005"/>
              <a:gd name="connsiteX7" fmla="*/ 109986 w 113169"/>
              <a:gd name="connsiteY7" fmla="*/ 690562 h 812005"/>
              <a:gd name="connsiteX8" fmla="*/ 69505 w 113169"/>
              <a:gd name="connsiteY8" fmla="*/ 807243 h 812005"/>
              <a:gd name="connsiteX0" fmla="*/ 69505 w 113169"/>
              <a:gd name="connsiteY0" fmla="*/ 807243 h 807243"/>
              <a:gd name="connsiteX1" fmla="*/ 40929 w 113169"/>
              <a:gd name="connsiteY1" fmla="*/ 797718 h 807243"/>
              <a:gd name="connsiteX2" fmla="*/ 9974 w 113169"/>
              <a:gd name="connsiteY2" fmla="*/ 681036 h 807243"/>
              <a:gd name="connsiteX3" fmla="*/ 5211 w 113169"/>
              <a:gd name="connsiteY3" fmla="*/ 202406 h 807243"/>
              <a:gd name="connsiteX4" fmla="*/ 448 w 113169"/>
              <a:gd name="connsiteY4" fmla="*/ 4763 h 807243"/>
              <a:gd name="connsiteX5" fmla="*/ 102843 w 113169"/>
              <a:gd name="connsiteY5" fmla="*/ 0 h 807243"/>
              <a:gd name="connsiteX6" fmla="*/ 109986 w 113169"/>
              <a:gd name="connsiteY6" fmla="*/ 266700 h 807243"/>
              <a:gd name="connsiteX7" fmla="*/ 109986 w 113169"/>
              <a:gd name="connsiteY7" fmla="*/ 690562 h 807243"/>
              <a:gd name="connsiteX8" fmla="*/ 69505 w 113169"/>
              <a:gd name="connsiteY8" fmla="*/ 807243 h 807243"/>
              <a:gd name="connsiteX0" fmla="*/ 69505 w 113169"/>
              <a:gd name="connsiteY0" fmla="*/ 807243 h 807243"/>
              <a:gd name="connsiteX1" fmla="*/ 40929 w 113169"/>
              <a:gd name="connsiteY1" fmla="*/ 797718 h 807243"/>
              <a:gd name="connsiteX2" fmla="*/ 9974 w 113169"/>
              <a:gd name="connsiteY2" fmla="*/ 681036 h 807243"/>
              <a:gd name="connsiteX3" fmla="*/ 5211 w 113169"/>
              <a:gd name="connsiteY3" fmla="*/ 202406 h 807243"/>
              <a:gd name="connsiteX4" fmla="*/ 448 w 113169"/>
              <a:gd name="connsiteY4" fmla="*/ 4763 h 807243"/>
              <a:gd name="connsiteX5" fmla="*/ 102843 w 113169"/>
              <a:gd name="connsiteY5" fmla="*/ 0 h 807243"/>
              <a:gd name="connsiteX6" fmla="*/ 109986 w 113169"/>
              <a:gd name="connsiteY6" fmla="*/ 266700 h 807243"/>
              <a:gd name="connsiteX7" fmla="*/ 109986 w 113169"/>
              <a:gd name="connsiteY7" fmla="*/ 690562 h 807243"/>
              <a:gd name="connsiteX8" fmla="*/ 69505 w 113169"/>
              <a:gd name="connsiteY8" fmla="*/ 807243 h 807243"/>
              <a:gd name="connsiteX0" fmla="*/ 69505 w 113169"/>
              <a:gd name="connsiteY0" fmla="*/ 807243 h 807243"/>
              <a:gd name="connsiteX1" fmla="*/ 40929 w 113169"/>
              <a:gd name="connsiteY1" fmla="*/ 797718 h 807243"/>
              <a:gd name="connsiteX2" fmla="*/ 9974 w 113169"/>
              <a:gd name="connsiteY2" fmla="*/ 681036 h 807243"/>
              <a:gd name="connsiteX3" fmla="*/ 5211 w 113169"/>
              <a:gd name="connsiteY3" fmla="*/ 202406 h 807243"/>
              <a:gd name="connsiteX4" fmla="*/ 448 w 113169"/>
              <a:gd name="connsiteY4" fmla="*/ 4763 h 807243"/>
              <a:gd name="connsiteX5" fmla="*/ 102843 w 113169"/>
              <a:gd name="connsiteY5" fmla="*/ 0 h 807243"/>
              <a:gd name="connsiteX6" fmla="*/ 109986 w 113169"/>
              <a:gd name="connsiteY6" fmla="*/ 266700 h 807243"/>
              <a:gd name="connsiteX7" fmla="*/ 109986 w 113169"/>
              <a:gd name="connsiteY7" fmla="*/ 690562 h 807243"/>
              <a:gd name="connsiteX8" fmla="*/ 69505 w 113169"/>
              <a:gd name="connsiteY8" fmla="*/ 807243 h 807243"/>
              <a:gd name="connsiteX0" fmla="*/ 69505 w 113169"/>
              <a:gd name="connsiteY0" fmla="*/ 807243 h 807243"/>
              <a:gd name="connsiteX1" fmla="*/ 40929 w 113169"/>
              <a:gd name="connsiteY1" fmla="*/ 807243 h 807243"/>
              <a:gd name="connsiteX2" fmla="*/ 9974 w 113169"/>
              <a:gd name="connsiteY2" fmla="*/ 681036 h 807243"/>
              <a:gd name="connsiteX3" fmla="*/ 5211 w 113169"/>
              <a:gd name="connsiteY3" fmla="*/ 202406 h 807243"/>
              <a:gd name="connsiteX4" fmla="*/ 448 w 113169"/>
              <a:gd name="connsiteY4" fmla="*/ 4763 h 807243"/>
              <a:gd name="connsiteX5" fmla="*/ 102843 w 113169"/>
              <a:gd name="connsiteY5" fmla="*/ 0 h 807243"/>
              <a:gd name="connsiteX6" fmla="*/ 109986 w 113169"/>
              <a:gd name="connsiteY6" fmla="*/ 266700 h 807243"/>
              <a:gd name="connsiteX7" fmla="*/ 109986 w 113169"/>
              <a:gd name="connsiteY7" fmla="*/ 690562 h 807243"/>
              <a:gd name="connsiteX8" fmla="*/ 69505 w 113169"/>
              <a:gd name="connsiteY8" fmla="*/ 807243 h 807243"/>
              <a:gd name="connsiteX0" fmla="*/ 69505 w 110164"/>
              <a:gd name="connsiteY0" fmla="*/ 807243 h 807243"/>
              <a:gd name="connsiteX1" fmla="*/ 40929 w 110164"/>
              <a:gd name="connsiteY1" fmla="*/ 807243 h 807243"/>
              <a:gd name="connsiteX2" fmla="*/ 9974 w 110164"/>
              <a:gd name="connsiteY2" fmla="*/ 681036 h 807243"/>
              <a:gd name="connsiteX3" fmla="*/ 5211 w 110164"/>
              <a:gd name="connsiteY3" fmla="*/ 202406 h 807243"/>
              <a:gd name="connsiteX4" fmla="*/ 448 w 110164"/>
              <a:gd name="connsiteY4" fmla="*/ 4763 h 807243"/>
              <a:gd name="connsiteX5" fmla="*/ 102843 w 110164"/>
              <a:gd name="connsiteY5" fmla="*/ 0 h 807243"/>
              <a:gd name="connsiteX6" fmla="*/ 109986 w 110164"/>
              <a:gd name="connsiteY6" fmla="*/ 266700 h 807243"/>
              <a:gd name="connsiteX7" fmla="*/ 109986 w 110164"/>
              <a:gd name="connsiteY7" fmla="*/ 690562 h 807243"/>
              <a:gd name="connsiteX8" fmla="*/ 69505 w 110164"/>
              <a:gd name="connsiteY8" fmla="*/ 807243 h 807243"/>
              <a:gd name="connsiteX0" fmla="*/ 69505 w 109986"/>
              <a:gd name="connsiteY0" fmla="*/ 807243 h 807243"/>
              <a:gd name="connsiteX1" fmla="*/ 40929 w 109986"/>
              <a:gd name="connsiteY1" fmla="*/ 807243 h 807243"/>
              <a:gd name="connsiteX2" fmla="*/ 9974 w 109986"/>
              <a:gd name="connsiteY2" fmla="*/ 681036 h 807243"/>
              <a:gd name="connsiteX3" fmla="*/ 5211 w 109986"/>
              <a:gd name="connsiteY3" fmla="*/ 202406 h 807243"/>
              <a:gd name="connsiteX4" fmla="*/ 448 w 109986"/>
              <a:gd name="connsiteY4" fmla="*/ 4763 h 807243"/>
              <a:gd name="connsiteX5" fmla="*/ 102843 w 109986"/>
              <a:gd name="connsiteY5" fmla="*/ 0 h 807243"/>
              <a:gd name="connsiteX6" fmla="*/ 105223 w 109986"/>
              <a:gd name="connsiteY6" fmla="*/ 264319 h 807243"/>
              <a:gd name="connsiteX7" fmla="*/ 109986 w 109986"/>
              <a:gd name="connsiteY7" fmla="*/ 690562 h 807243"/>
              <a:gd name="connsiteX8" fmla="*/ 69505 w 109986"/>
              <a:gd name="connsiteY8" fmla="*/ 807243 h 807243"/>
              <a:gd name="connsiteX0" fmla="*/ 69505 w 109986"/>
              <a:gd name="connsiteY0" fmla="*/ 807243 h 807243"/>
              <a:gd name="connsiteX1" fmla="*/ 40929 w 109986"/>
              <a:gd name="connsiteY1" fmla="*/ 807243 h 807243"/>
              <a:gd name="connsiteX2" fmla="*/ 9974 w 109986"/>
              <a:gd name="connsiteY2" fmla="*/ 681036 h 807243"/>
              <a:gd name="connsiteX3" fmla="*/ 5211 w 109986"/>
              <a:gd name="connsiteY3" fmla="*/ 202406 h 807243"/>
              <a:gd name="connsiteX4" fmla="*/ 448 w 109986"/>
              <a:gd name="connsiteY4" fmla="*/ 2489 h 807243"/>
              <a:gd name="connsiteX5" fmla="*/ 102843 w 109986"/>
              <a:gd name="connsiteY5" fmla="*/ 0 h 807243"/>
              <a:gd name="connsiteX6" fmla="*/ 105223 w 109986"/>
              <a:gd name="connsiteY6" fmla="*/ 264319 h 807243"/>
              <a:gd name="connsiteX7" fmla="*/ 109986 w 109986"/>
              <a:gd name="connsiteY7" fmla="*/ 690562 h 807243"/>
              <a:gd name="connsiteX8" fmla="*/ 69505 w 109986"/>
              <a:gd name="connsiteY8" fmla="*/ 807243 h 807243"/>
              <a:gd name="connsiteX0" fmla="*/ 69505 w 109986"/>
              <a:gd name="connsiteY0" fmla="*/ 984608 h 984608"/>
              <a:gd name="connsiteX1" fmla="*/ 40929 w 109986"/>
              <a:gd name="connsiteY1" fmla="*/ 984608 h 984608"/>
              <a:gd name="connsiteX2" fmla="*/ 9974 w 109986"/>
              <a:gd name="connsiteY2" fmla="*/ 858401 h 984608"/>
              <a:gd name="connsiteX3" fmla="*/ 5211 w 109986"/>
              <a:gd name="connsiteY3" fmla="*/ 379771 h 984608"/>
              <a:gd name="connsiteX4" fmla="*/ 448 w 109986"/>
              <a:gd name="connsiteY4" fmla="*/ 179854 h 984608"/>
              <a:gd name="connsiteX5" fmla="*/ 100462 w 109986"/>
              <a:gd name="connsiteY5" fmla="*/ 0 h 984608"/>
              <a:gd name="connsiteX6" fmla="*/ 105223 w 109986"/>
              <a:gd name="connsiteY6" fmla="*/ 441684 h 984608"/>
              <a:gd name="connsiteX7" fmla="*/ 109986 w 109986"/>
              <a:gd name="connsiteY7" fmla="*/ 867927 h 984608"/>
              <a:gd name="connsiteX8" fmla="*/ 69505 w 109986"/>
              <a:gd name="connsiteY8" fmla="*/ 984608 h 984608"/>
              <a:gd name="connsiteX0" fmla="*/ 71783 w 112264"/>
              <a:gd name="connsiteY0" fmla="*/ 986667 h 986667"/>
              <a:gd name="connsiteX1" fmla="*/ 43207 w 112264"/>
              <a:gd name="connsiteY1" fmla="*/ 986667 h 986667"/>
              <a:gd name="connsiteX2" fmla="*/ 12252 w 112264"/>
              <a:gd name="connsiteY2" fmla="*/ 860460 h 986667"/>
              <a:gd name="connsiteX3" fmla="*/ 7489 w 112264"/>
              <a:gd name="connsiteY3" fmla="*/ 381830 h 986667"/>
              <a:gd name="connsiteX4" fmla="*/ 344 w 112264"/>
              <a:gd name="connsiteY4" fmla="*/ 0 h 986667"/>
              <a:gd name="connsiteX5" fmla="*/ 102740 w 112264"/>
              <a:gd name="connsiteY5" fmla="*/ 2059 h 986667"/>
              <a:gd name="connsiteX6" fmla="*/ 107501 w 112264"/>
              <a:gd name="connsiteY6" fmla="*/ 443743 h 986667"/>
              <a:gd name="connsiteX7" fmla="*/ 112264 w 112264"/>
              <a:gd name="connsiteY7" fmla="*/ 869986 h 986667"/>
              <a:gd name="connsiteX8" fmla="*/ 71783 w 112264"/>
              <a:gd name="connsiteY8" fmla="*/ 986667 h 986667"/>
              <a:gd name="connsiteX0" fmla="*/ 70326 w 110807"/>
              <a:gd name="connsiteY0" fmla="*/ 984608 h 984608"/>
              <a:gd name="connsiteX1" fmla="*/ 41750 w 110807"/>
              <a:gd name="connsiteY1" fmla="*/ 984608 h 984608"/>
              <a:gd name="connsiteX2" fmla="*/ 10795 w 110807"/>
              <a:gd name="connsiteY2" fmla="*/ 858401 h 984608"/>
              <a:gd name="connsiteX3" fmla="*/ 6032 w 110807"/>
              <a:gd name="connsiteY3" fmla="*/ 379771 h 984608"/>
              <a:gd name="connsiteX4" fmla="*/ 404 w 110807"/>
              <a:gd name="connsiteY4" fmla="*/ 16132 h 984608"/>
              <a:gd name="connsiteX5" fmla="*/ 101283 w 110807"/>
              <a:gd name="connsiteY5" fmla="*/ 0 h 984608"/>
              <a:gd name="connsiteX6" fmla="*/ 106044 w 110807"/>
              <a:gd name="connsiteY6" fmla="*/ 441684 h 984608"/>
              <a:gd name="connsiteX7" fmla="*/ 110807 w 110807"/>
              <a:gd name="connsiteY7" fmla="*/ 867927 h 984608"/>
              <a:gd name="connsiteX8" fmla="*/ 70326 w 110807"/>
              <a:gd name="connsiteY8" fmla="*/ 984608 h 984608"/>
              <a:gd name="connsiteX0" fmla="*/ 70326 w 110807"/>
              <a:gd name="connsiteY0" fmla="*/ 977786 h 977786"/>
              <a:gd name="connsiteX1" fmla="*/ 41750 w 110807"/>
              <a:gd name="connsiteY1" fmla="*/ 977786 h 977786"/>
              <a:gd name="connsiteX2" fmla="*/ 10795 w 110807"/>
              <a:gd name="connsiteY2" fmla="*/ 851579 h 977786"/>
              <a:gd name="connsiteX3" fmla="*/ 6032 w 110807"/>
              <a:gd name="connsiteY3" fmla="*/ 372949 h 977786"/>
              <a:gd name="connsiteX4" fmla="*/ 404 w 110807"/>
              <a:gd name="connsiteY4" fmla="*/ 9310 h 977786"/>
              <a:gd name="connsiteX5" fmla="*/ 107350 w 110807"/>
              <a:gd name="connsiteY5" fmla="*/ 0 h 977786"/>
              <a:gd name="connsiteX6" fmla="*/ 106044 w 110807"/>
              <a:gd name="connsiteY6" fmla="*/ 434862 h 977786"/>
              <a:gd name="connsiteX7" fmla="*/ 110807 w 110807"/>
              <a:gd name="connsiteY7" fmla="*/ 861105 h 977786"/>
              <a:gd name="connsiteX8" fmla="*/ 70326 w 110807"/>
              <a:gd name="connsiteY8" fmla="*/ 977786 h 977786"/>
              <a:gd name="connsiteX0" fmla="*/ 70326 w 110807"/>
              <a:gd name="connsiteY0" fmla="*/ 977786 h 977786"/>
              <a:gd name="connsiteX1" fmla="*/ 41750 w 110807"/>
              <a:gd name="connsiteY1" fmla="*/ 977786 h 977786"/>
              <a:gd name="connsiteX2" fmla="*/ 10795 w 110807"/>
              <a:gd name="connsiteY2" fmla="*/ 851579 h 977786"/>
              <a:gd name="connsiteX3" fmla="*/ 6032 w 110807"/>
              <a:gd name="connsiteY3" fmla="*/ 372949 h 977786"/>
              <a:gd name="connsiteX4" fmla="*/ 404 w 110807"/>
              <a:gd name="connsiteY4" fmla="*/ 9310 h 977786"/>
              <a:gd name="connsiteX5" fmla="*/ 107350 w 110807"/>
              <a:gd name="connsiteY5" fmla="*/ 0 h 977786"/>
              <a:gd name="connsiteX6" fmla="*/ 106044 w 110807"/>
              <a:gd name="connsiteY6" fmla="*/ 434862 h 977786"/>
              <a:gd name="connsiteX7" fmla="*/ 110807 w 110807"/>
              <a:gd name="connsiteY7" fmla="*/ 861105 h 977786"/>
              <a:gd name="connsiteX8" fmla="*/ 70326 w 110807"/>
              <a:gd name="connsiteY8" fmla="*/ 977786 h 977786"/>
              <a:gd name="connsiteX0" fmla="*/ 70326 w 110807"/>
              <a:gd name="connsiteY0" fmla="*/ 977786 h 977786"/>
              <a:gd name="connsiteX1" fmla="*/ 41750 w 110807"/>
              <a:gd name="connsiteY1" fmla="*/ 977786 h 977786"/>
              <a:gd name="connsiteX2" fmla="*/ 10795 w 110807"/>
              <a:gd name="connsiteY2" fmla="*/ 851579 h 977786"/>
              <a:gd name="connsiteX3" fmla="*/ 6032 w 110807"/>
              <a:gd name="connsiteY3" fmla="*/ 372949 h 977786"/>
              <a:gd name="connsiteX4" fmla="*/ 404 w 110807"/>
              <a:gd name="connsiteY4" fmla="*/ 9310 h 977786"/>
              <a:gd name="connsiteX5" fmla="*/ 107350 w 110807"/>
              <a:gd name="connsiteY5" fmla="*/ 0 h 977786"/>
              <a:gd name="connsiteX6" fmla="*/ 106044 w 110807"/>
              <a:gd name="connsiteY6" fmla="*/ 434862 h 977786"/>
              <a:gd name="connsiteX7" fmla="*/ 110807 w 110807"/>
              <a:gd name="connsiteY7" fmla="*/ 861105 h 977786"/>
              <a:gd name="connsiteX8" fmla="*/ 70326 w 110807"/>
              <a:gd name="connsiteY8" fmla="*/ 977786 h 977786"/>
              <a:gd name="connsiteX0" fmla="*/ 70326 w 110807"/>
              <a:gd name="connsiteY0" fmla="*/ 973238 h 973238"/>
              <a:gd name="connsiteX1" fmla="*/ 41750 w 110807"/>
              <a:gd name="connsiteY1" fmla="*/ 973238 h 973238"/>
              <a:gd name="connsiteX2" fmla="*/ 10795 w 110807"/>
              <a:gd name="connsiteY2" fmla="*/ 847031 h 973238"/>
              <a:gd name="connsiteX3" fmla="*/ 6032 w 110807"/>
              <a:gd name="connsiteY3" fmla="*/ 368401 h 973238"/>
              <a:gd name="connsiteX4" fmla="*/ 404 w 110807"/>
              <a:gd name="connsiteY4" fmla="*/ 4762 h 973238"/>
              <a:gd name="connsiteX5" fmla="*/ 107350 w 110807"/>
              <a:gd name="connsiteY5" fmla="*/ 0 h 973238"/>
              <a:gd name="connsiteX6" fmla="*/ 106044 w 110807"/>
              <a:gd name="connsiteY6" fmla="*/ 430314 h 973238"/>
              <a:gd name="connsiteX7" fmla="*/ 110807 w 110807"/>
              <a:gd name="connsiteY7" fmla="*/ 856557 h 973238"/>
              <a:gd name="connsiteX8" fmla="*/ 70326 w 110807"/>
              <a:gd name="connsiteY8" fmla="*/ 973238 h 973238"/>
              <a:gd name="connsiteX0" fmla="*/ 70326 w 110807"/>
              <a:gd name="connsiteY0" fmla="*/ 974249 h 974249"/>
              <a:gd name="connsiteX1" fmla="*/ 41750 w 110807"/>
              <a:gd name="connsiteY1" fmla="*/ 974249 h 974249"/>
              <a:gd name="connsiteX2" fmla="*/ 10795 w 110807"/>
              <a:gd name="connsiteY2" fmla="*/ 848042 h 974249"/>
              <a:gd name="connsiteX3" fmla="*/ 6032 w 110807"/>
              <a:gd name="connsiteY3" fmla="*/ 369412 h 974249"/>
              <a:gd name="connsiteX4" fmla="*/ 404 w 110807"/>
              <a:gd name="connsiteY4" fmla="*/ 5773 h 974249"/>
              <a:gd name="connsiteX5" fmla="*/ 107350 w 110807"/>
              <a:gd name="connsiteY5" fmla="*/ 1011 h 974249"/>
              <a:gd name="connsiteX6" fmla="*/ 106044 w 110807"/>
              <a:gd name="connsiteY6" fmla="*/ 431325 h 974249"/>
              <a:gd name="connsiteX7" fmla="*/ 110807 w 110807"/>
              <a:gd name="connsiteY7" fmla="*/ 857568 h 974249"/>
              <a:gd name="connsiteX8" fmla="*/ 70326 w 110807"/>
              <a:gd name="connsiteY8" fmla="*/ 974249 h 974249"/>
              <a:gd name="connsiteX0" fmla="*/ 70326 w 110807"/>
              <a:gd name="connsiteY0" fmla="*/ 974249 h 974249"/>
              <a:gd name="connsiteX1" fmla="*/ 41750 w 110807"/>
              <a:gd name="connsiteY1" fmla="*/ 974249 h 974249"/>
              <a:gd name="connsiteX2" fmla="*/ 10795 w 110807"/>
              <a:gd name="connsiteY2" fmla="*/ 848042 h 974249"/>
              <a:gd name="connsiteX3" fmla="*/ 6032 w 110807"/>
              <a:gd name="connsiteY3" fmla="*/ 369412 h 974249"/>
              <a:gd name="connsiteX4" fmla="*/ 404 w 110807"/>
              <a:gd name="connsiteY4" fmla="*/ 5773 h 974249"/>
              <a:gd name="connsiteX5" fmla="*/ 107350 w 110807"/>
              <a:gd name="connsiteY5" fmla="*/ 1011 h 974249"/>
              <a:gd name="connsiteX6" fmla="*/ 106044 w 110807"/>
              <a:gd name="connsiteY6" fmla="*/ 431325 h 974249"/>
              <a:gd name="connsiteX7" fmla="*/ 110807 w 110807"/>
              <a:gd name="connsiteY7" fmla="*/ 857568 h 974249"/>
              <a:gd name="connsiteX8" fmla="*/ 70326 w 110807"/>
              <a:gd name="connsiteY8" fmla="*/ 974249 h 974249"/>
              <a:gd name="connsiteX0" fmla="*/ 70326 w 110807"/>
              <a:gd name="connsiteY0" fmla="*/ 974249 h 974249"/>
              <a:gd name="connsiteX1" fmla="*/ 41750 w 110807"/>
              <a:gd name="connsiteY1" fmla="*/ 974249 h 974249"/>
              <a:gd name="connsiteX2" fmla="*/ 10795 w 110807"/>
              <a:gd name="connsiteY2" fmla="*/ 848042 h 974249"/>
              <a:gd name="connsiteX3" fmla="*/ 6032 w 110807"/>
              <a:gd name="connsiteY3" fmla="*/ 369412 h 974249"/>
              <a:gd name="connsiteX4" fmla="*/ 404 w 110807"/>
              <a:gd name="connsiteY4" fmla="*/ 5773 h 974249"/>
              <a:gd name="connsiteX5" fmla="*/ 107350 w 110807"/>
              <a:gd name="connsiteY5" fmla="*/ 1011 h 974249"/>
              <a:gd name="connsiteX6" fmla="*/ 106044 w 110807"/>
              <a:gd name="connsiteY6" fmla="*/ 431325 h 974249"/>
              <a:gd name="connsiteX7" fmla="*/ 110807 w 110807"/>
              <a:gd name="connsiteY7" fmla="*/ 857568 h 974249"/>
              <a:gd name="connsiteX8" fmla="*/ 70326 w 110807"/>
              <a:gd name="connsiteY8" fmla="*/ 974249 h 974249"/>
              <a:gd name="connsiteX0" fmla="*/ 70326 w 110807"/>
              <a:gd name="connsiteY0" fmla="*/ 970397 h 970397"/>
              <a:gd name="connsiteX1" fmla="*/ 41750 w 110807"/>
              <a:gd name="connsiteY1" fmla="*/ 970397 h 970397"/>
              <a:gd name="connsiteX2" fmla="*/ 10795 w 110807"/>
              <a:gd name="connsiteY2" fmla="*/ 844190 h 970397"/>
              <a:gd name="connsiteX3" fmla="*/ 6032 w 110807"/>
              <a:gd name="connsiteY3" fmla="*/ 365560 h 970397"/>
              <a:gd name="connsiteX4" fmla="*/ 404 w 110807"/>
              <a:gd name="connsiteY4" fmla="*/ 1921 h 970397"/>
              <a:gd name="connsiteX5" fmla="*/ 107350 w 110807"/>
              <a:gd name="connsiteY5" fmla="*/ 6255 h 970397"/>
              <a:gd name="connsiteX6" fmla="*/ 106044 w 110807"/>
              <a:gd name="connsiteY6" fmla="*/ 427473 h 970397"/>
              <a:gd name="connsiteX7" fmla="*/ 110807 w 110807"/>
              <a:gd name="connsiteY7" fmla="*/ 853716 h 970397"/>
              <a:gd name="connsiteX8" fmla="*/ 70326 w 110807"/>
              <a:gd name="connsiteY8" fmla="*/ 970397 h 970397"/>
              <a:gd name="connsiteX0" fmla="*/ 70326 w 110807"/>
              <a:gd name="connsiteY0" fmla="*/ 970397 h 970397"/>
              <a:gd name="connsiteX1" fmla="*/ 10795 w 110807"/>
              <a:gd name="connsiteY1" fmla="*/ 844190 h 970397"/>
              <a:gd name="connsiteX2" fmla="*/ 6032 w 110807"/>
              <a:gd name="connsiteY2" fmla="*/ 365560 h 970397"/>
              <a:gd name="connsiteX3" fmla="*/ 404 w 110807"/>
              <a:gd name="connsiteY3" fmla="*/ 1921 h 970397"/>
              <a:gd name="connsiteX4" fmla="*/ 107350 w 110807"/>
              <a:gd name="connsiteY4" fmla="*/ 6255 h 970397"/>
              <a:gd name="connsiteX5" fmla="*/ 106044 w 110807"/>
              <a:gd name="connsiteY5" fmla="*/ 427473 h 970397"/>
              <a:gd name="connsiteX6" fmla="*/ 110807 w 110807"/>
              <a:gd name="connsiteY6" fmla="*/ 853716 h 970397"/>
              <a:gd name="connsiteX7" fmla="*/ 70326 w 110807"/>
              <a:gd name="connsiteY7" fmla="*/ 970397 h 970397"/>
              <a:gd name="connsiteX0" fmla="*/ 110807 w 110807"/>
              <a:gd name="connsiteY0" fmla="*/ 853716 h 905539"/>
              <a:gd name="connsiteX1" fmla="*/ 10795 w 110807"/>
              <a:gd name="connsiteY1" fmla="*/ 844190 h 905539"/>
              <a:gd name="connsiteX2" fmla="*/ 6032 w 110807"/>
              <a:gd name="connsiteY2" fmla="*/ 365560 h 905539"/>
              <a:gd name="connsiteX3" fmla="*/ 404 w 110807"/>
              <a:gd name="connsiteY3" fmla="*/ 1921 h 905539"/>
              <a:gd name="connsiteX4" fmla="*/ 107350 w 110807"/>
              <a:gd name="connsiteY4" fmla="*/ 6255 h 905539"/>
              <a:gd name="connsiteX5" fmla="*/ 106044 w 110807"/>
              <a:gd name="connsiteY5" fmla="*/ 427473 h 905539"/>
              <a:gd name="connsiteX6" fmla="*/ 110807 w 110807"/>
              <a:gd name="connsiteY6" fmla="*/ 853716 h 905539"/>
              <a:gd name="connsiteX0" fmla="*/ 110807 w 110807"/>
              <a:gd name="connsiteY0" fmla="*/ 853716 h 905539"/>
              <a:gd name="connsiteX1" fmla="*/ 10795 w 110807"/>
              <a:gd name="connsiteY1" fmla="*/ 844190 h 905539"/>
              <a:gd name="connsiteX2" fmla="*/ 6032 w 110807"/>
              <a:gd name="connsiteY2" fmla="*/ 365560 h 905539"/>
              <a:gd name="connsiteX3" fmla="*/ 404 w 110807"/>
              <a:gd name="connsiteY3" fmla="*/ 1921 h 905539"/>
              <a:gd name="connsiteX4" fmla="*/ 107350 w 110807"/>
              <a:gd name="connsiteY4" fmla="*/ 6255 h 905539"/>
              <a:gd name="connsiteX5" fmla="*/ 106044 w 110807"/>
              <a:gd name="connsiteY5" fmla="*/ 427473 h 905539"/>
              <a:gd name="connsiteX6" fmla="*/ 110807 w 110807"/>
              <a:gd name="connsiteY6" fmla="*/ 853716 h 905539"/>
              <a:gd name="connsiteX0" fmla="*/ 110807 w 119021"/>
              <a:gd name="connsiteY0" fmla="*/ 853716 h 905539"/>
              <a:gd name="connsiteX1" fmla="*/ 10795 w 119021"/>
              <a:gd name="connsiteY1" fmla="*/ 844190 h 905539"/>
              <a:gd name="connsiteX2" fmla="*/ 6032 w 119021"/>
              <a:gd name="connsiteY2" fmla="*/ 365560 h 905539"/>
              <a:gd name="connsiteX3" fmla="*/ 404 w 119021"/>
              <a:gd name="connsiteY3" fmla="*/ 1921 h 905539"/>
              <a:gd name="connsiteX4" fmla="*/ 107350 w 119021"/>
              <a:gd name="connsiteY4" fmla="*/ 6255 h 905539"/>
              <a:gd name="connsiteX5" fmla="*/ 106044 w 119021"/>
              <a:gd name="connsiteY5" fmla="*/ 427473 h 905539"/>
              <a:gd name="connsiteX6" fmla="*/ 110807 w 119021"/>
              <a:gd name="connsiteY6" fmla="*/ 853716 h 905539"/>
              <a:gd name="connsiteX0" fmla="*/ 110807 w 116944"/>
              <a:gd name="connsiteY0" fmla="*/ 853716 h 905539"/>
              <a:gd name="connsiteX1" fmla="*/ 10795 w 116944"/>
              <a:gd name="connsiteY1" fmla="*/ 844190 h 905539"/>
              <a:gd name="connsiteX2" fmla="*/ 6032 w 116944"/>
              <a:gd name="connsiteY2" fmla="*/ 365560 h 905539"/>
              <a:gd name="connsiteX3" fmla="*/ 404 w 116944"/>
              <a:gd name="connsiteY3" fmla="*/ 1921 h 905539"/>
              <a:gd name="connsiteX4" fmla="*/ 107350 w 116944"/>
              <a:gd name="connsiteY4" fmla="*/ 6255 h 905539"/>
              <a:gd name="connsiteX5" fmla="*/ 106044 w 116944"/>
              <a:gd name="connsiteY5" fmla="*/ 427473 h 905539"/>
              <a:gd name="connsiteX6" fmla="*/ 110807 w 116944"/>
              <a:gd name="connsiteY6" fmla="*/ 853716 h 905539"/>
              <a:gd name="connsiteX0" fmla="*/ 110807 w 116944"/>
              <a:gd name="connsiteY0" fmla="*/ 853716 h 905539"/>
              <a:gd name="connsiteX1" fmla="*/ 10795 w 116944"/>
              <a:gd name="connsiteY1" fmla="*/ 844190 h 905539"/>
              <a:gd name="connsiteX2" fmla="*/ 6032 w 116944"/>
              <a:gd name="connsiteY2" fmla="*/ 365560 h 905539"/>
              <a:gd name="connsiteX3" fmla="*/ 404 w 116944"/>
              <a:gd name="connsiteY3" fmla="*/ 1921 h 905539"/>
              <a:gd name="connsiteX4" fmla="*/ 107350 w 116944"/>
              <a:gd name="connsiteY4" fmla="*/ 6255 h 905539"/>
              <a:gd name="connsiteX5" fmla="*/ 106044 w 116944"/>
              <a:gd name="connsiteY5" fmla="*/ 427473 h 905539"/>
              <a:gd name="connsiteX6" fmla="*/ 110807 w 116944"/>
              <a:gd name="connsiteY6" fmla="*/ 853716 h 905539"/>
              <a:gd name="connsiteX0" fmla="*/ 110807 w 116944"/>
              <a:gd name="connsiteY0" fmla="*/ 853716 h 905539"/>
              <a:gd name="connsiteX1" fmla="*/ 10795 w 116944"/>
              <a:gd name="connsiteY1" fmla="*/ 844190 h 905539"/>
              <a:gd name="connsiteX2" fmla="*/ 6032 w 116944"/>
              <a:gd name="connsiteY2" fmla="*/ 365560 h 905539"/>
              <a:gd name="connsiteX3" fmla="*/ 404 w 116944"/>
              <a:gd name="connsiteY3" fmla="*/ 1921 h 905539"/>
              <a:gd name="connsiteX4" fmla="*/ 107350 w 116944"/>
              <a:gd name="connsiteY4" fmla="*/ 6255 h 905539"/>
              <a:gd name="connsiteX5" fmla="*/ 106044 w 116944"/>
              <a:gd name="connsiteY5" fmla="*/ 427473 h 905539"/>
              <a:gd name="connsiteX6" fmla="*/ 110807 w 116944"/>
              <a:gd name="connsiteY6" fmla="*/ 853716 h 905539"/>
              <a:gd name="connsiteX0" fmla="*/ 110807 w 116944"/>
              <a:gd name="connsiteY0" fmla="*/ 853716 h 885706"/>
              <a:gd name="connsiteX1" fmla="*/ 10795 w 116944"/>
              <a:gd name="connsiteY1" fmla="*/ 844190 h 885706"/>
              <a:gd name="connsiteX2" fmla="*/ 6032 w 116944"/>
              <a:gd name="connsiteY2" fmla="*/ 365560 h 885706"/>
              <a:gd name="connsiteX3" fmla="*/ 404 w 116944"/>
              <a:gd name="connsiteY3" fmla="*/ 1921 h 885706"/>
              <a:gd name="connsiteX4" fmla="*/ 107350 w 116944"/>
              <a:gd name="connsiteY4" fmla="*/ 6255 h 885706"/>
              <a:gd name="connsiteX5" fmla="*/ 106044 w 116944"/>
              <a:gd name="connsiteY5" fmla="*/ 427473 h 885706"/>
              <a:gd name="connsiteX6" fmla="*/ 110807 w 116944"/>
              <a:gd name="connsiteY6" fmla="*/ 853716 h 885706"/>
              <a:gd name="connsiteX0" fmla="*/ 110807 w 116944"/>
              <a:gd name="connsiteY0" fmla="*/ 853716 h 857480"/>
              <a:gd name="connsiteX1" fmla="*/ 10795 w 116944"/>
              <a:gd name="connsiteY1" fmla="*/ 844190 h 857480"/>
              <a:gd name="connsiteX2" fmla="*/ 6032 w 116944"/>
              <a:gd name="connsiteY2" fmla="*/ 365560 h 857480"/>
              <a:gd name="connsiteX3" fmla="*/ 404 w 116944"/>
              <a:gd name="connsiteY3" fmla="*/ 1921 h 857480"/>
              <a:gd name="connsiteX4" fmla="*/ 107350 w 116944"/>
              <a:gd name="connsiteY4" fmla="*/ 6255 h 857480"/>
              <a:gd name="connsiteX5" fmla="*/ 106044 w 116944"/>
              <a:gd name="connsiteY5" fmla="*/ 427473 h 857480"/>
              <a:gd name="connsiteX6" fmla="*/ 110807 w 116944"/>
              <a:gd name="connsiteY6" fmla="*/ 853716 h 857480"/>
              <a:gd name="connsiteX0" fmla="*/ 110807 w 116944"/>
              <a:gd name="connsiteY0" fmla="*/ 842345 h 849512"/>
              <a:gd name="connsiteX1" fmla="*/ 10795 w 116944"/>
              <a:gd name="connsiteY1" fmla="*/ 844190 h 849512"/>
              <a:gd name="connsiteX2" fmla="*/ 6032 w 116944"/>
              <a:gd name="connsiteY2" fmla="*/ 365560 h 849512"/>
              <a:gd name="connsiteX3" fmla="*/ 404 w 116944"/>
              <a:gd name="connsiteY3" fmla="*/ 1921 h 849512"/>
              <a:gd name="connsiteX4" fmla="*/ 107350 w 116944"/>
              <a:gd name="connsiteY4" fmla="*/ 6255 h 849512"/>
              <a:gd name="connsiteX5" fmla="*/ 106044 w 116944"/>
              <a:gd name="connsiteY5" fmla="*/ 427473 h 849512"/>
              <a:gd name="connsiteX6" fmla="*/ 110807 w 116944"/>
              <a:gd name="connsiteY6" fmla="*/ 842345 h 849512"/>
              <a:gd name="connsiteX0" fmla="*/ 110807 w 110879"/>
              <a:gd name="connsiteY0" fmla="*/ 842345 h 849512"/>
              <a:gd name="connsiteX1" fmla="*/ 10795 w 110879"/>
              <a:gd name="connsiteY1" fmla="*/ 844190 h 849512"/>
              <a:gd name="connsiteX2" fmla="*/ 6032 w 110879"/>
              <a:gd name="connsiteY2" fmla="*/ 365560 h 849512"/>
              <a:gd name="connsiteX3" fmla="*/ 404 w 110879"/>
              <a:gd name="connsiteY3" fmla="*/ 1921 h 849512"/>
              <a:gd name="connsiteX4" fmla="*/ 107350 w 110879"/>
              <a:gd name="connsiteY4" fmla="*/ 6255 h 849512"/>
              <a:gd name="connsiteX5" fmla="*/ 106044 w 110879"/>
              <a:gd name="connsiteY5" fmla="*/ 427473 h 849512"/>
              <a:gd name="connsiteX6" fmla="*/ 110807 w 110879"/>
              <a:gd name="connsiteY6" fmla="*/ 842345 h 849512"/>
              <a:gd name="connsiteX0" fmla="*/ 110807 w 110879"/>
              <a:gd name="connsiteY0" fmla="*/ 842345 h 885258"/>
              <a:gd name="connsiteX1" fmla="*/ 10795 w 110879"/>
              <a:gd name="connsiteY1" fmla="*/ 844190 h 885258"/>
              <a:gd name="connsiteX2" fmla="*/ 6032 w 110879"/>
              <a:gd name="connsiteY2" fmla="*/ 365560 h 885258"/>
              <a:gd name="connsiteX3" fmla="*/ 404 w 110879"/>
              <a:gd name="connsiteY3" fmla="*/ 1921 h 885258"/>
              <a:gd name="connsiteX4" fmla="*/ 107350 w 110879"/>
              <a:gd name="connsiteY4" fmla="*/ 6255 h 885258"/>
              <a:gd name="connsiteX5" fmla="*/ 106044 w 110879"/>
              <a:gd name="connsiteY5" fmla="*/ 427473 h 885258"/>
              <a:gd name="connsiteX6" fmla="*/ 110807 w 110879"/>
              <a:gd name="connsiteY6" fmla="*/ 842345 h 885258"/>
              <a:gd name="connsiteX0" fmla="*/ 110807 w 110879"/>
              <a:gd name="connsiteY0" fmla="*/ 842345 h 847972"/>
              <a:gd name="connsiteX1" fmla="*/ 10795 w 110879"/>
              <a:gd name="connsiteY1" fmla="*/ 844190 h 847972"/>
              <a:gd name="connsiteX2" fmla="*/ 6032 w 110879"/>
              <a:gd name="connsiteY2" fmla="*/ 365560 h 847972"/>
              <a:gd name="connsiteX3" fmla="*/ 404 w 110879"/>
              <a:gd name="connsiteY3" fmla="*/ 1921 h 847972"/>
              <a:gd name="connsiteX4" fmla="*/ 107350 w 110879"/>
              <a:gd name="connsiteY4" fmla="*/ 6255 h 847972"/>
              <a:gd name="connsiteX5" fmla="*/ 106044 w 110879"/>
              <a:gd name="connsiteY5" fmla="*/ 427473 h 847972"/>
              <a:gd name="connsiteX6" fmla="*/ 110807 w 110879"/>
              <a:gd name="connsiteY6" fmla="*/ 842345 h 847972"/>
              <a:gd name="connsiteX0" fmla="*/ 110807 w 110879"/>
              <a:gd name="connsiteY0" fmla="*/ 842345 h 844823"/>
              <a:gd name="connsiteX1" fmla="*/ 10795 w 110879"/>
              <a:gd name="connsiteY1" fmla="*/ 844190 h 844823"/>
              <a:gd name="connsiteX2" fmla="*/ 6032 w 110879"/>
              <a:gd name="connsiteY2" fmla="*/ 365560 h 844823"/>
              <a:gd name="connsiteX3" fmla="*/ 404 w 110879"/>
              <a:gd name="connsiteY3" fmla="*/ 1921 h 844823"/>
              <a:gd name="connsiteX4" fmla="*/ 107350 w 110879"/>
              <a:gd name="connsiteY4" fmla="*/ 6255 h 844823"/>
              <a:gd name="connsiteX5" fmla="*/ 106044 w 110879"/>
              <a:gd name="connsiteY5" fmla="*/ 427473 h 844823"/>
              <a:gd name="connsiteX6" fmla="*/ 110807 w 110879"/>
              <a:gd name="connsiteY6" fmla="*/ 842345 h 844823"/>
              <a:gd name="connsiteX0" fmla="*/ 110807 w 110879"/>
              <a:gd name="connsiteY0" fmla="*/ 842345 h 847014"/>
              <a:gd name="connsiteX1" fmla="*/ 10795 w 110879"/>
              <a:gd name="connsiteY1" fmla="*/ 844190 h 847014"/>
              <a:gd name="connsiteX2" fmla="*/ 6032 w 110879"/>
              <a:gd name="connsiteY2" fmla="*/ 365560 h 847014"/>
              <a:gd name="connsiteX3" fmla="*/ 404 w 110879"/>
              <a:gd name="connsiteY3" fmla="*/ 1921 h 847014"/>
              <a:gd name="connsiteX4" fmla="*/ 107350 w 110879"/>
              <a:gd name="connsiteY4" fmla="*/ 6255 h 847014"/>
              <a:gd name="connsiteX5" fmla="*/ 106044 w 110879"/>
              <a:gd name="connsiteY5" fmla="*/ 427473 h 847014"/>
              <a:gd name="connsiteX6" fmla="*/ 110807 w 110879"/>
              <a:gd name="connsiteY6" fmla="*/ 842345 h 847014"/>
              <a:gd name="connsiteX0" fmla="*/ 110807 w 110879"/>
              <a:gd name="connsiteY0" fmla="*/ 842345 h 844823"/>
              <a:gd name="connsiteX1" fmla="*/ 10795 w 110879"/>
              <a:gd name="connsiteY1" fmla="*/ 844190 h 844823"/>
              <a:gd name="connsiteX2" fmla="*/ 6032 w 110879"/>
              <a:gd name="connsiteY2" fmla="*/ 365560 h 844823"/>
              <a:gd name="connsiteX3" fmla="*/ 404 w 110879"/>
              <a:gd name="connsiteY3" fmla="*/ 1921 h 844823"/>
              <a:gd name="connsiteX4" fmla="*/ 107350 w 110879"/>
              <a:gd name="connsiteY4" fmla="*/ 6255 h 844823"/>
              <a:gd name="connsiteX5" fmla="*/ 106044 w 110879"/>
              <a:gd name="connsiteY5" fmla="*/ 427473 h 844823"/>
              <a:gd name="connsiteX6" fmla="*/ 110807 w 110879"/>
              <a:gd name="connsiteY6" fmla="*/ 842345 h 844823"/>
              <a:gd name="connsiteX0" fmla="*/ 110690 w 110762"/>
              <a:gd name="connsiteY0" fmla="*/ 842345 h 844823"/>
              <a:gd name="connsiteX1" fmla="*/ 10678 w 110762"/>
              <a:gd name="connsiteY1" fmla="*/ 844190 h 844823"/>
              <a:gd name="connsiteX2" fmla="*/ 8949 w 110762"/>
              <a:gd name="connsiteY2" fmla="*/ 367833 h 844823"/>
              <a:gd name="connsiteX3" fmla="*/ 287 w 110762"/>
              <a:gd name="connsiteY3" fmla="*/ 1921 h 844823"/>
              <a:gd name="connsiteX4" fmla="*/ 107233 w 110762"/>
              <a:gd name="connsiteY4" fmla="*/ 6255 h 844823"/>
              <a:gd name="connsiteX5" fmla="*/ 105927 w 110762"/>
              <a:gd name="connsiteY5" fmla="*/ 427473 h 844823"/>
              <a:gd name="connsiteX6" fmla="*/ 110690 w 110762"/>
              <a:gd name="connsiteY6" fmla="*/ 842345 h 844823"/>
              <a:gd name="connsiteX0" fmla="*/ 101807 w 101879"/>
              <a:gd name="connsiteY0" fmla="*/ 840526 h 843004"/>
              <a:gd name="connsiteX1" fmla="*/ 1795 w 101879"/>
              <a:gd name="connsiteY1" fmla="*/ 842371 h 843004"/>
              <a:gd name="connsiteX2" fmla="*/ 66 w 101879"/>
              <a:gd name="connsiteY2" fmla="*/ 366014 h 843004"/>
              <a:gd name="connsiteX3" fmla="*/ 5055 w 101879"/>
              <a:gd name="connsiteY3" fmla="*/ 2376 h 843004"/>
              <a:gd name="connsiteX4" fmla="*/ 98350 w 101879"/>
              <a:gd name="connsiteY4" fmla="*/ 4436 h 843004"/>
              <a:gd name="connsiteX5" fmla="*/ 97044 w 101879"/>
              <a:gd name="connsiteY5" fmla="*/ 425654 h 843004"/>
              <a:gd name="connsiteX6" fmla="*/ 101807 w 101879"/>
              <a:gd name="connsiteY6" fmla="*/ 840526 h 843004"/>
              <a:gd name="connsiteX0" fmla="*/ 106305 w 106377"/>
              <a:gd name="connsiteY0" fmla="*/ 842345 h 844823"/>
              <a:gd name="connsiteX1" fmla="*/ 6293 w 106377"/>
              <a:gd name="connsiteY1" fmla="*/ 844190 h 844823"/>
              <a:gd name="connsiteX2" fmla="*/ 4564 w 106377"/>
              <a:gd name="connsiteY2" fmla="*/ 367833 h 844823"/>
              <a:gd name="connsiteX3" fmla="*/ 452 w 106377"/>
              <a:gd name="connsiteY3" fmla="*/ 1920 h 844823"/>
              <a:gd name="connsiteX4" fmla="*/ 102848 w 106377"/>
              <a:gd name="connsiteY4" fmla="*/ 6255 h 844823"/>
              <a:gd name="connsiteX5" fmla="*/ 101542 w 106377"/>
              <a:gd name="connsiteY5" fmla="*/ 427473 h 844823"/>
              <a:gd name="connsiteX6" fmla="*/ 106305 w 106377"/>
              <a:gd name="connsiteY6" fmla="*/ 842345 h 844823"/>
              <a:gd name="connsiteX0" fmla="*/ 102377 w 102449"/>
              <a:gd name="connsiteY0" fmla="*/ 842345 h 844823"/>
              <a:gd name="connsiteX1" fmla="*/ 2365 w 102449"/>
              <a:gd name="connsiteY1" fmla="*/ 844190 h 844823"/>
              <a:gd name="connsiteX2" fmla="*/ 636 w 102449"/>
              <a:gd name="connsiteY2" fmla="*/ 367833 h 844823"/>
              <a:gd name="connsiteX3" fmla="*/ 1075 w 102449"/>
              <a:gd name="connsiteY3" fmla="*/ 1920 h 844823"/>
              <a:gd name="connsiteX4" fmla="*/ 98920 w 102449"/>
              <a:gd name="connsiteY4" fmla="*/ 6255 h 844823"/>
              <a:gd name="connsiteX5" fmla="*/ 97614 w 102449"/>
              <a:gd name="connsiteY5" fmla="*/ 427473 h 844823"/>
              <a:gd name="connsiteX6" fmla="*/ 102377 w 102449"/>
              <a:gd name="connsiteY6" fmla="*/ 842345 h 844823"/>
              <a:gd name="connsiteX0" fmla="*/ 106079 w 106151"/>
              <a:gd name="connsiteY0" fmla="*/ 842345 h 846862"/>
              <a:gd name="connsiteX1" fmla="*/ 0 w 106151"/>
              <a:gd name="connsiteY1" fmla="*/ 846465 h 846862"/>
              <a:gd name="connsiteX2" fmla="*/ 4338 w 106151"/>
              <a:gd name="connsiteY2" fmla="*/ 367833 h 846862"/>
              <a:gd name="connsiteX3" fmla="*/ 4777 w 106151"/>
              <a:gd name="connsiteY3" fmla="*/ 1920 h 846862"/>
              <a:gd name="connsiteX4" fmla="*/ 102622 w 106151"/>
              <a:gd name="connsiteY4" fmla="*/ 6255 h 846862"/>
              <a:gd name="connsiteX5" fmla="*/ 101316 w 106151"/>
              <a:gd name="connsiteY5" fmla="*/ 427473 h 846862"/>
              <a:gd name="connsiteX6" fmla="*/ 106079 w 106151"/>
              <a:gd name="connsiteY6" fmla="*/ 842345 h 846862"/>
              <a:gd name="connsiteX0" fmla="*/ 102304 w 102376"/>
              <a:gd name="connsiteY0" fmla="*/ 842345 h 849026"/>
              <a:gd name="connsiteX1" fmla="*/ 776 w 102376"/>
              <a:gd name="connsiteY1" fmla="*/ 848738 h 849026"/>
              <a:gd name="connsiteX2" fmla="*/ 563 w 102376"/>
              <a:gd name="connsiteY2" fmla="*/ 367833 h 849026"/>
              <a:gd name="connsiteX3" fmla="*/ 1002 w 102376"/>
              <a:gd name="connsiteY3" fmla="*/ 1920 h 849026"/>
              <a:gd name="connsiteX4" fmla="*/ 98847 w 102376"/>
              <a:gd name="connsiteY4" fmla="*/ 6255 h 849026"/>
              <a:gd name="connsiteX5" fmla="*/ 97541 w 102376"/>
              <a:gd name="connsiteY5" fmla="*/ 427473 h 849026"/>
              <a:gd name="connsiteX6" fmla="*/ 102304 w 102376"/>
              <a:gd name="connsiteY6" fmla="*/ 842345 h 849026"/>
              <a:gd name="connsiteX0" fmla="*/ 102304 w 102376"/>
              <a:gd name="connsiteY0" fmla="*/ 842345 h 887911"/>
              <a:gd name="connsiteX1" fmla="*/ 776 w 102376"/>
              <a:gd name="connsiteY1" fmla="*/ 848738 h 887911"/>
              <a:gd name="connsiteX2" fmla="*/ 563 w 102376"/>
              <a:gd name="connsiteY2" fmla="*/ 367833 h 887911"/>
              <a:gd name="connsiteX3" fmla="*/ 1002 w 102376"/>
              <a:gd name="connsiteY3" fmla="*/ 1920 h 887911"/>
              <a:gd name="connsiteX4" fmla="*/ 98847 w 102376"/>
              <a:gd name="connsiteY4" fmla="*/ 6255 h 887911"/>
              <a:gd name="connsiteX5" fmla="*/ 97541 w 102376"/>
              <a:gd name="connsiteY5" fmla="*/ 427473 h 887911"/>
              <a:gd name="connsiteX6" fmla="*/ 102304 w 102376"/>
              <a:gd name="connsiteY6" fmla="*/ 842345 h 887911"/>
              <a:gd name="connsiteX0" fmla="*/ 102304 w 102376"/>
              <a:gd name="connsiteY0" fmla="*/ 842345 h 896559"/>
              <a:gd name="connsiteX1" fmla="*/ 776 w 102376"/>
              <a:gd name="connsiteY1" fmla="*/ 848738 h 896559"/>
              <a:gd name="connsiteX2" fmla="*/ 563 w 102376"/>
              <a:gd name="connsiteY2" fmla="*/ 367833 h 896559"/>
              <a:gd name="connsiteX3" fmla="*/ 1002 w 102376"/>
              <a:gd name="connsiteY3" fmla="*/ 1920 h 896559"/>
              <a:gd name="connsiteX4" fmla="*/ 98847 w 102376"/>
              <a:gd name="connsiteY4" fmla="*/ 6255 h 896559"/>
              <a:gd name="connsiteX5" fmla="*/ 97541 w 102376"/>
              <a:gd name="connsiteY5" fmla="*/ 427473 h 896559"/>
              <a:gd name="connsiteX6" fmla="*/ 102304 w 102376"/>
              <a:gd name="connsiteY6" fmla="*/ 842345 h 896559"/>
              <a:gd name="connsiteX0" fmla="*/ 102304 w 102376"/>
              <a:gd name="connsiteY0" fmla="*/ 842345 h 900686"/>
              <a:gd name="connsiteX1" fmla="*/ 776 w 102376"/>
              <a:gd name="connsiteY1" fmla="*/ 848738 h 900686"/>
              <a:gd name="connsiteX2" fmla="*/ 563 w 102376"/>
              <a:gd name="connsiteY2" fmla="*/ 367833 h 900686"/>
              <a:gd name="connsiteX3" fmla="*/ 1002 w 102376"/>
              <a:gd name="connsiteY3" fmla="*/ 1920 h 900686"/>
              <a:gd name="connsiteX4" fmla="*/ 98847 w 102376"/>
              <a:gd name="connsiteY4" fmla="*/ 6255 h 900686"/>
              <a:gd name="connsiteX5" fmla="*/ 97541 w 102376"/>
              <a:gd name="connsiteY5" fmla="*/ 427473 h 900686"/>
              <a:gd name="connsiteX6" fmla="*/ 102304 w 102376"/>
              <a:gd name="connsiteY6" fmla="*/ 842345 h 900686"/>
              <a:gd name="connsiteX0" fmla="*/ 102304 w 102376"/>
              <a:gd name="connsiteY0" fmla="*/ 842345 h 882956"/>
              <a:gd name="connsiteX1" fmla="*/ 776 w 102376"/>
              <a:gd name="connsiteY1" fmla="*/ 848738 h 882956"/>
              <a:gd name="connsiteX2" fmla="*/ 563 w 102376"/>
              <a:gd name="connsiteY2" fmla="*/ 367833 h 882956"/>
              <a:gd name="connsiteX3" fmla="*/ 1002 w 102376"/>
              <a:gd name="connsiteY3" fmla="*/ 1920 h 882956"/>
              <a:gd name="connsiteX4" fmla="*/ 98847 w 102376"/>
              <a:gd name="connsiteY4" fmla="*/ 6255 h 882956"/>
              <a:gd name="connsiteX5" fmla="*/ 97541 w 102376"/>
              <a:gd name="connsiteY5" fmla="*/ 427473 h 882956"/>
              <a:gd name="connsiteX6" fmla="*/ 102304 w 102376"/>
              <a:gd name="connsiteY6" fmla="*/ 842345 h 88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376" h="882956">
                <a:moveTo>
                  <a:pt x="102304" y="842345"/>
                </a:moveTo>
                <a:cubicBezTo>
                  <a:pt x="100454" y="893634"/>
                  <a:pt x="2729" y="896985"/>
                  <a:pt x="776" y="848738"/>
                </a:cubicBezTo>
                <a:cubicBezTo>
                  <a:pt x="1515" y="760557"/>
                  <a:pt x="525" y="508969"/>
                  <a:pt x="563" y="367833"/>
                </a:cubicBezTo>
                <a:cubicBezTo>
                  <a:pt x="601" y="226697"/>
                  <a:pt x="-982" y="135270"/>
                  <a:pt x="1002" y="1920"/>
                </a:cubicBezTo>
                <a:cubicBezTo>
                  <a:pt x="47181" y="-3463"/>
                  <a:pt x="62406" y="3938"/>
                  <a:pt x="98847" y="6255"/>
                </a:cubicBezTo>
                <a:cubicBezTo>
                  <a:pt x="98054" y="64198"/>
                  <a:pt x="99129" y="255230"/>
                  <a:pt x="97541" y="427473"/>
                </a:cubicBezTo>
                <a:cubicBezTo>
                  <a:pt x="98335" y="599717"/>
                  <a:pt x="103011" y="777440"/>
                  <a:pt x="102304" y="84234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ardrop 99"/>
          <p:cNvSpPr/>
          <p:nvPr/>
        </p:nvSpPr>
        <p:spPr>
          <a:xfrm rot="18811863">
            <a:off x="2633901" y="4221759"/>
            <a:ext cx="89108" cy="89108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ardrop 116"/>
          <p:cNvSpPr/>
          <p:nvPr/>
        </p:nvSpPr>
        <p:spPr>
          <a:xfrm rot="18811863">
            <a:off x="2629716" y="4293549"/>
            <a:ext cx="89108" cy="89108"/>
          </a:xfrm>
          <a:prstGeom prst="teardrop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2371194" y="3448469"/>
            <a:ext cx="832512" cy="300252"/>
            <a:chOff x="2371194" y="3448469"/>
            <a:chExt cx="832512" cy="300252"/>
          </a:xfrm>
        </p:grpSpPr>
        <p:sp>
          <p:nvSpPr>
            <p:cNvPr id="127" name="Rectangle 126"/>
            <p:cNvSpPr/>
            <p:nvPr/>
          </p:nvSpPr>
          <p:spPr>
            <a:xfrm>
              <a:off x="2371194" y="3556300"/>
              <a:ext cx="832512" cy="815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056994" y="3448469"/>
              <a:ext cx="76200" cy="3002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Cloud Callout 127"/>
          <p:cNvSpPr/>
          <p:nvPr/>
        </p:nvSpPr>
        <p:spPr>
          <a:xfrm>
            <a:off x="4191000" y="768836"/>
            <a:ext cx="4766843" cy="1040914"/>
          </a:xfrm>
          <a:prstGeom prst="cloudCallout">
            <a:avLst>
              <a:gd name="adj1" fmla="val -81214"/>
              <a:gd name="adj2" fmla="val -1113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614443" y="944886"/>
            <a:ext cx="3767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Allow it to stand for sometime so that separate layers of oil and water is formed</a:t>
            </a:r>
          </a:p>
        </p:txBody>
      </p:sp>
      <p:sp>
        <p:nvSpPr>
          <p:cNvPr id="133" name="Cloud Callout 132"/>
          <p:cNvSpPr/>
          <p:nvPr/>
        </p:nvSpPr>
        <p:spPr>
          <a:xfrm>
            <a:off x="5076616" y="1802179"/>
            <a:ext cx="3581400" cy="1040914"/>
          </a:xfrm>
          <a:prstGeom prst="cloudCallout">
            <a:avLst>
              <a:gd name="adj1" fmla="val -106115"/>
              <a:gd name="adj2" fmla="val -21981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064056" y="2060890"/>
            <a:ext cx="3606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Low density liquid (oil)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forms upper layer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5" name="Cloud Callout 134"/>
          <p:cNvSpPr/>
          <p:nvPr/>
        </p:nvSpPr>
        <p:spPr>
          <a:xfrm>
            <a:off x="4736960" y="1809750"/>
            <a:ext cx="3581400" cy="1040914"/>
          </a:xfrm>
          <a:prstGeom prst="cloudCallout">
            <a:avLst>
              <a:gd name="adj1" fmla="val -100667"/>
              <a:gd name="adj2" fmla="val 69389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724400" y="2068461"/>
            <a:ext cx="3606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High density liquid (water) forms lower layer</a:t>
            </a:r>
          </a:p>
        </p:txBody>
      </p:sp>
      <p:sp>
        <p:nvSpPr>
          <p:cNvPr id="137" name="Cloud Callout 136"/>
          <p:cNvSpPr/>
          <p:nvPr/>
        </p:nvSpPr>
        <p:spPr>
          <a:xfrm>
            <a:off x="4724400" y="1800448"/>
            <a:ext cx="4333494" cy="1040914"/>
          </a:xfrm>
          <a:prstGeom prst="cloudCallout">
            <a:avLst>
              <a:gd name="adj1" fmla="val -48809"/>
              <a:gd name="adj2" fmla="val 11435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5087887" y="1994793"/>
            <a:ext cx="3606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On opening the stopcock, pour out the lower layer of water</a:t>
            </a:r>
          </a:p>
        </p:txBody>
      </p:sp>
      <p:sp>
        <p:nvSpPr>
          <p:cNvPr id="139" name="Cloud Callout 138"/>
          <p:cNvSpPr/>
          <p:nvPr/>
        </p:nvSpPr>
        <p:spPr>
          <a:xfrm>
            <a:off x="4580994" y="1807745"/>
            <a:ext cx="4376850" cy="1145005"/>
          </a:xfrm>
          <a:prstGeom prst="cloudCallout">
            <a:avLst>
              <a:gd name="adj1" fmla="val -86898"/>
              <a:gd name="adj2" fmla="val 8055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4725036" y="1981673"/>
            <a:ext cx="39693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Close the stopcock of the separating funnel as the oil reaches the stop-cock</a:t>
            </a:r>
          </a:p>
        </p:txBody>
      </p:sp>
    </p:spTree>
    <p:extLst>
      <p:ext uri="{BB962C8B-B14F-4D97-AF65-F5344CB8AC3E}">
        <p14:creationId xmlns:p14="http://schemas.microsoft.com/office/powerpoint/2010/main" val="318088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CCFF"/>
                                      </p:to>
                                    </p:animClr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FF"/>
                                      </p:to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58025E-6 L -0.00035 0.13735 " pathEditMode="relative" rAng="0" ptsTypes="AA">
                                      <p:cBhvr>
                                        <p:cTn id="224" dur="19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6852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6" dur="1900" fill="hold"/>
                                        <p:tgtEl>
                                          <p:spTgt spid="106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19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42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3800"/>
                            </p:stCondLst>
                            <p:childTnLst>
                              <p:par>
                                <p:cTn id="25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42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6800"/>
                            </p:stCondLst>
                            <p:childTnLst>
                              <p:par>
                                <p:cTn id="26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42" presetClass="exit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9800"/>
                            </p:stCondLst>
                            <p:childTnLst>
                              <p:par>
                                <p:cTn id="277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8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1800"/>
                            </p:stCondLst>
                            <p:childTnLst>
                              <p:par>
                                <p:cTn id="2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1" grpId="1"/>
      <p:bldP spid="112" grpId="0"/>
      <p:bldP spid="112" grpId="1"/>
      <p:bldP spid="113" grpId="0"/>
      <p:bldP spid="70" grpId="0" animBg="1"/>
      <p:bldP spid="70" grpId="1" animBg="1"/>
      <p:bldP spid="98" grpId="0"/>
      <p:bldP spid="102" grpId="0"/>
      <p:bldP spid="102" grpId="1"/>
      <p:bldP spid="105" grpId="0"/>
      <p:bldP spid="105" grpId="1"/>
      <p:bldP spid="106" grpId="0" animBg="1"/>
      <p:bldP spid="106" grpId="1" animBg="1"/>
      <p:bldP spid="106" grpId="2" animBg="1"/>
      <p:bldP spid="122" grpId="0" animBg="1"/>
      <p:bldP spid="124" grpId="0" animBg="1"/>
      <p:bldP spid="125" grpId="0" animBg="1"/>
      <p:bldP spid="103" grpId="0" animBg="1"/>
      <p:bldP spid="103" grpId="1" animBg="1"/>
      <p:bldP spid="114" grpId="0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00" grpId="0" animBg="1"/>
      <p:bldP spid="100" grpId="1" animBg="1"/>
      <p:bldP spid="117" grpId="0" animBg="1"/>
      <p:bldP spid="117" grpId="1" animBg="1"/>
      <p:bldP spid="128" grpId="0" animBg="1"/>
      <p:bldP spid="128" grpId="1" animBg="1"/>
      <p:bldP spid="129" grpId="0"/>
      <p:bldP spid="129" grpId="1"/>
      <p:bldP spid="133" grpId="0" animBg="1"/>
      <p:bldP spid="133" grpId="1" animBg="1"/>
      <p:bldP spid="134" grpId="0"/>
      <p:bldP spid="134" grpId="1"/>
      <p:bldP spid="135" grpId="0" animBg="1"/>
      <p:bldP spid="135" grpId="1" animBg="1"/>
      <p:bldP spid="136" grpId="0"/>
      <p:bldP spid="136" grpId="1"/>
      <p:bldP spid="137" grpId="0" animBg="1"/>
      <p:bldP spid="137" grpId="1" animBg="1"/>
      <p:bldP spid="138" grpId="0"/>
      <p:bldP spid="138" grpId="1"/>
      <p:bldP spid="139" grpId="0" animBg="1"/>
      <p:bldP spid="139" grpId="1" animBg="1"/>
      <p:bldP spid="140" grpId="0"/>
      <p:bldP spid="140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Straight Connector 247"/>
          <p:cNvCxnSpPr/>
          <p:nvPr/>
        </p:nvCxnSpPr>
        <p:spPr>
          <a:xfrm flipH="1" flipV="1">
            <a:off x="3071080" y="3804787"/>
            <a:ext cx="1906646" cy="549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H="1" flipV="1">
            <a:off x="3076845" y="3329667"/>
            <a:ext cx="1906646" cy="549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681544" y="1444082"/>
            <a:ext cx="839788" cy="1750979"/>
            <a:chOff x="2057400" y="1676400"/>
            <a:chExt cx="839788" cy="1752600"/>
          </a:xfrm>
        </p:grpSpPr>
        <p:sp>
          <p:nvSpPr>
            <p:cNvPr id="9" name="Oval 8"/>
            <p:cNvSpPr/>
            <p:nvPr/>
          </p:nvSpPr>
          <p:spPr>
            <a:xfrm>
              <a:off x="2057400" y="1676400"/>
              <a:ext cx="838200" cy="303212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6"/>
            </p:cNvCxnSpPr>
            <p:nvPr/>
          </p:nvCxnSpPr>
          <p:spPr>
            <a:xfrm>
              <a:off x="2895600" y="1828006"/>
              <a:ext cx="1588" cy="8389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1" name="Straight Connector 10"/>
            <p:cNvCxnSpPr>
              <a:stCxn id="9" idx="2"/>
            </p:cNvCxnSpPr>
            <p:nvPr/>
          </p:nvCxnSpPr>
          <p:spPr>
            <a:xfrm rot="10800000" flipV="1">
              <a:off x="2057400" y="1828006"/>
              <a:ext cx="1588" cy="8389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2590800" y="2667000"/>
              <a:ext cx="30480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2057401" y="2667001"/>
              <a:ext cx="304800" cy="304798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2362994" y="3199606"/>
              <a:ext cx="4572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2132806" y="3199606"/>
              <a:ext cx="4572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</p:grpSp>
      <p:sp>
        <p:nvSpPr>
          <p:cNvPr id="25" name="Diagonal Stripe 24"/>
          <p:cNvSpPr/>
          <p:nvPr/>
        </p:nvSpPr>
        <p:spPr>
          <a:xfrm rot="3119183">
            <a:off x="2606808" y="2827668"/>
            <a:ext cx="3425828" cy="4343400"/>
          </a:xfrm>
          <a:prstGeom prst="diagStripe">
            <a:avLst>
              <a:gd name="adj" fmla="val 7899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9" name="Group 238"/>
          <p:cNvGrpSpPr/>
          <p:nvPr/>
        </p:nvGrpSpPr>
        <p:grpSpPr>
          <a:xfrm>
            <a:off x="3229245" y="3954769"/>
            <a:ext cx="685800" cy="458364"/>
            <a:chOff x="3229245" y="3793331"/>
            <a:chExt cx="685800" cy="458788"/>
          </a:xfrm>
        </p:grpSpPr>
        <p:cxnSp>
          <p:nvCxnSpPr>
            <p:cNvPr id="26" name="Straight Connector 25"/>
            <p:cNvCxnSpPr/>
            <p:nvPr/>
          </p:nvCxnSpPr>
          <p:spPr>
            <a:xfrm rot="16200000" flipH="1">
              <a:off x="3114945" y="3907631"/>
              <a:ext cx="457200" cy="2286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457845" y="4250531"/>
              <a:ext cx="228600" cy="15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 flipH="1" flipV="1">
              <a:off x="3572145" y="3907631"/>
              <a:ext cx="457200" cy="2286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2" name="Group 241"/>
          <p:cNvGrpSpPr/>
          <p:nvPr/>
        </p:nvGrpSpPr>
        <p:grpSpPr>
          <a:xfrm>
            <a:off x="2391045" y="3954769"/>
            <a:ext cx="685800" cy="458364"/>
            <a:chOff x="2391045" y="3793331"/>
            <a:chExt cx="685800" cy="458788"/>
          </a:xfrm>
        </p:grpSpPr>
        <p:cxnSp>
          <p:nvCxnSpPr>
            <p:cNvPr id="29" name="Straight Connector 28"/>
            <p:cNvCxnSpPr/>
            <p:nvPr/>
          </p:nvCxnSpPr>
          <p:spPr>
            <a:xfrm rot="16200000" flipH="1">
              <a:off x="2276745" y="3907631"/>
              <a:ext cx="457200" cy="2286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619645" y="4250531"/>
              <a:ext cx="228600" cy="15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 flipV="1">
              <a:off x="2733945" y="3907631"/>
              <a:ext cx="457200" cy="2286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/>
          <p:cNvCxnSpPr/>
          <p:nvPr/>
        </p:nvCxnSpPr>
        <p:spPr>
          <a:xfrm flipV="1">
            <a:off x="3090903" y="3344940"/>
            <a:ext cx="1940660" cy="7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 flipH="1" flipV="1">
            <a:off x="4072638" y="2850803"/>
            <a:ext cx="1587" cy="1905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5400000">
            <a:off x="2963445" y="3080072"/>
            <a:ext cx="227595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391045" y="3804096"/>
            <a:ext cx="228600" cy="1522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10800000">
            <a:off x="3381645" y="3421861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296045" y="3726380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762645" y="3726380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3305445" y="3727967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rot="10800000">
            <a:off x="3838846" y="3423449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10800000">
            <a:off x="4372246" y="3423449"/>
            <a:ext cx="3048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rot="10800000">
            <a:off x="3838846" y="4183157"/>
            <a:ext cx="2286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076456" y="401831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Magnetic particles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243" name="Group 242"/>
          <p:cNvGrpSpPr/>
          <p:nvPr/>
        </p:nvGrpSpPr>
        <p:grpSpPr>
          <a:xfrm>
            <a:off x="3304651" y="681200"/>
            <a:ext cx="2896394" cy="3961114"/>
            <a:chOff x="3304651" y="516731"/>
            <a:chExt cx="2896394" cy="3964782"/>
          </a:xfrm>
        </p:grpSpPr>
        <p:grpSp>
          <p:nvGrpSpPr>
            <p:cNvPr id="2" name="Group 1"/>
            <p:cNvGrpSpPr/>
            <p:nvPr/>
          </p:nvGrpSpPr>
          <p:grpSpPr>
            <a:xfrm>
              <a:off x="5819251" y="2194719"/>
              <a:ext cx="76994" cy="2286794"/>
              <a:chOff x="4266406" y="1981200"/>
              <a:chExt cx="78582" cy="3353594"/>
            </a:xfrm>
          </p:grpSpPr>
          <p:cxnSp>
            <p:nvCxnSpPr>
              <p:cNvPr id="3" name="Straight Connector 2"/>
              <p:cNvCxnSpPr/>
              <p:nvPr/>
            </p:nvCxnSpPr>
            <p:spPr>
              <a:xfrm rot="5400000">
                <a:off x="2590800" y="3657600"/>
                <a:ext cx="3352800" cy="1588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/>
              <p:cNvCxnSpPr/>
              <p:nvPr/>
            </p:nvCxnSpPr>
            <p:spPr>
              <a:xfrm rot="5400000">
                <a:off x="2667794" y="3656806"/>
                <a:ext cx="3352800" cy="1588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 rot="5400000" flipH="1">
              <a:off x="5035582" y="1759981"/>
              <a:ext cx="45719" cy="1677194"/>
              <a:chOff x="4266406" y="1981200"/>
              <a:chExt cx="78582" cy="3353594"/>
            </a:xfrm>
          </p:grpSpPr>
          <p:cxnSp>
            <p:nvCxnSpPr>
              <p:cNvPr id="6" name="Straight Connector 5"/>
              <p:cNvCxnSpPr/>
              <p:nvPr/>
            </p:nvCxnSpPr>
            <p:spPr>
              <a:xfrm rot="5400000">
                <a:off x="2590800" y="3657600"/>
                <a:ext cx="3352800" cy="1588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5400000">
                <a:off x="2667794" y="3656806"/>
                <a:ext cx="3352800" cy="1588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rot="5400000">
              <a:off x="3625485" y="2255679"/>
              <a:ext cx="45719" cy="685800"/>
              <a:chOff x="4266406" y="1981200"/>
              <a:chExt cx="78582" cy="3353594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rot="5400000">
                <a:off x="2590800" y="3657600"/>
                <a:ext cx="3352800" cy="1588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2667794" y="3656806"/>
                <a:ext cx="3352800" cy="1588"/>
              </a:xfrm>
              <a:prstGeom prst="line">
                <a:avLst/>
              </a:prstGeom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/>
          </p:nvCxnSpPr>
          <p:spPr>
            <a:xfrm rot="5400000">
              <a:off x="3267345" y="2613025"/>
              <a:ext cx="762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5743845" y="2499519"/>
              <a:ext cx="457200" cy="1524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 flipH="1">
              <a:off x="5057251" y="1355725"/>
              <a:ext cx="16764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>
              <a:off x="4980256" y="1355725"/>
              <a:ext cx="16764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819251" y="516731"/>
              <a:ext cx="762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210445" y="4099719"/>
              <a:ext cx="838200" cy="381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Parallelogram 107"/>
            <p:cNvSpPr/>
            <p:nvPr/>
          </p:nvSpPr>
          <p:spPr>
            <a:xfrm flipH="1">
              <a:off x="3762645" y="2423319"/>
              <a:ext cx="228600" cy="228600"/>
            </a:xfrm>
            <a:prstGeom prst="parallelogram">
              <a:avLst>
                <a:gd name="adj" fmla="val 55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Parallelogram 108"/>
            <p:cNvSpPr/>
            <p:nvPr/>
          </p:nvSpPr>
          <p:spPr>
            <a:xfrm>
              <a:off x="4219845" y="2423319"/>
              <a:ext cx="228600" cy="228600"/>
            </a:xfrm>
            <a:prstGeom prst="parallelogram">
              <a:avLst>
                <a:gd name="adj" fmla="val 55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914399" y="3228665"/>
            <a:ext cx="190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Non-magnetic particles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371600" y="2134858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Electro magnetic wheel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3950229" y="1316509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879286" y="1099912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024403" y="530527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133639" y="1222278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755116" y="1222278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350422" y="1176042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4038995" y="944137"/>
            <a:ext cx="61608" cy="4567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851810" y="820012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334145" y="982201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3724545" y="1041884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149189" y="838114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915730" y="947653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3833945" y="681200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272941" y="1043538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269141" y="603208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178608" y="528941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4033342" y="1137977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4334829" y="793636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4044322" y="661236"/>
            <a:ext cx="94423" cy="9433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4209839" y="1176042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867420" y="1316509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269142" y="1278444"/>
            <a:ext cx="50581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3968121" y="1026162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076700" y="1328301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/>
          <p:cNvSpPr/>
          <p:nvPr/>
        </p:nvSpPr>
        <p:spPr>
          <a:xfrm>
            <a:off x="3734070" y="643135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3959484" y="1240379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3888541" y="1023783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4033658" y="454398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4142894" y="1146148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764371" y="1146148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359677" y="1099912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048250" y="868008"/>
            <a:ext cx="61608" cy="4567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3861065" y="743883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4343400" y="906072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3733800" y="965754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4158444" y="761984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3924985" y="871524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3843200" y="605070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4282196" y="967409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4278396" y="527079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187863" y="452811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4042597" y="1061847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4344084" y="717506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4053577" y="585106"/>
            <a:ext cx="94423" cy="9433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219094" y="1099912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3876675" y="1240379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4278397" y="1202314"/>
            <a:ext cx="50581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3977376" y="950032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4085955" y="1252171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7" name="Group 236"/>
          <p:cNvGrpSpPr/>
          <p:nvPr/>
        </p:nvGrpSpPr>
        <p:grpSpPr>
          <a:xfrm>
            <a:off x="4712462" y="3340237"/>
            <a:ext cx="453909" cy="456777"/>
            <a:chOff x="4800600" y="3186113"/>
            <a:chExt cx="453909" cy="457200"/>
          </a:xfrm>
        </p:grpSpPr>
        <p:sp>
          <p:nvSpPr>
            <p:cNvPr id="50" name="Oval 49"/>
            <p:cNvSpPr/>
            <p:nvPr/>
          </p:nvSpPr>
          <p:spPr>
            <a:xfrm>
              <a:off x="4800600" y="3186113"/>
              <a:ext cx="453909" cy="457200"/>
            </a:xfrm>
            <a:prstGeom prst="ellipse">
              <a:avLst/>
            </a:prstGeom>
            <a:ln>
              <a:prstDash val="sys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4" name="Group 193"/>
            <p:cNvGrpSpPr/>
            <p:nvPr/>
          </p:nvGrpSpPr>
          <p:grpSpPr>
            <a:xfrm>
              <a:off x="4904584" y="3256813"/>
              <a:ext cx="228600" cy="304800"/>
              <a:chOff x="4905645" y="3261519"/>
              <a:chExt cx="228600" cy="304800"/>
            </a:xfrm>
          </p:grpSpPr>
          <p:sp>
            <p:nvSpPr>
              <p:cNvPr id="79" name="Oval 78"/>
              <p:cNvSpPr/>
              <p:nvPr/>
            </p:nvSpPr>
            <p:spPr>
              <a:xfrm flipH="1">
                <a:off x="4981845" y="3337719"/>
                <a:ext cx="76200" cy="1524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Isosceles Triangle 91"/>
              <p:cNvSpPr/>
              <p:nvPr/>
            </p:nvSpPr>
            <p:spPr>
              <a:xfrm rot="5400000" flipH="1">
                <a:off x="4920885" y="3429159"/>
                <a:ext cx="45719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93" name="Isosceles Triangle 92"/>
              <p:cNvSpPr/>
              <p:nvPr/>
            </p:nvSpPr>
            <p:spPr>
              <a:xfrm flipH="1">
                <a:off x="5012326" y="3490119"/>
                <a:ext cx="45719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Isosceles Triangle 93"/>
              <p:cNvSpPr/>
              <p:nvPr/>
            </p:nvSpPr>
            <p:spPr>
              <a:xfrm rot="10800000" flipH="1">
                <a:off x="4981846" y="3261519"/>
                <a:ext cx="76200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95" name="Isosceles Triangle 94"/>
              <p:cNvSpPr/>
              <p:nvPr/>
            </p:nvSpPr>
            <p:spPr>
              <a:xfrm rot="5400000" flipH="1">
                <a:off x="4905645" y="3337719"/>
                <a:ext cx="76200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96" name="Isosceles Triangle 95"/>
              <p:cNvSpPr/>
              <p:nvPr/>
            </p:nvSpPr>
            <p:spPr>
              <a:xfrm rot="-5400000" flipH="1">
                <a:off x="5058045" y="3413919"/>
                <a:ext cx="76200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97" name="Isosceles Triangle 96"/>
              <p:cNvSpPr/>
              <p:nvPr/>
            </p:nvSpPr>
            <p:spPr>
              <a:xfrm rot="-5400000" flipH="1">
                <a:off x="5058045" y="3337719"/>
                <a:ext cx="76200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223" name="Oval 222"/>
          <p:cNvSpPr/>
          <p:nvPr/>
        </p:nvSpPr>
        <p:spPr>
          <a:xfrm>
            <a:off x="3743325" y="567006"/>
            <a:ext cx="76200" cy="761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8" name="Group 237"/>
          <p:cNvGrpSpPr/>
          <p:nvPr/>
        </p:nvGrpSpPr>
        <p:grpSpPr>
          <a:xfrm>
            <a:off x="2909216" y="3324861"/>
            <a:ext cx="453909" cy="456777"/>
            <a:chOff x="2822691" y="3183731"/>
            <a:chExt cx="453909" cy="457200"/>
          </a:xfrm>
        </p:grpSpPr>
        <p:sp>
          <p:nvSpPr>
            <p:cNvPr id="234" name="Oval 233"/>
            <p:cNvSpPr/>
            <p:nvPr/>
          </p:nvSpPr>
          <p:spPr>
            <a:xfrm>
              <a:off x="2822691" y="3183731"/>
              <a:ext cx="453909" cy="457200"/>
            </a:xfrm>
            <a:prstGeom prst="ellipse">
              <a:avLst/>
            </a:prstGeom>
            <a:ln>
              <a:prstDash val="sys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2924445" y="3256811"/>
              <a:ext cx="228600" cy="304800"/>
              <a:chOff x="4905645" y="3261519"/>
              <a:chExt cx="228600" cy="304800"/>
            </a:xfrm>
          </p:grpSpPr>
          <p:sp>
            <p:nvSpPr>
              <p:cNvPr id="225" name="Oval 224"/>
              <p:cNvSpPr/>
              <p:nvPr/>
            </p:nvSpPr>
            <p:spPr>
              <a:xfrm flipH="1">
                <a:off x="4981845" y="3337719"/>
                <a:ext cx="76200" cy="15240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/>
              <p:cNvSpPr/>
              <p:nvPr/>
            </p:nvSpPr>
            <p:spPr>
              <a:xfrm rot="5400000" flipH="1">
                <a:off x="4920885" y="3429159"/>
                <a:ext cx="45719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27" name="Isosceles Triangle 226"/>
              <p:cNvSpPr/>
              <p:nvPr/>
            </p:nvSpPr>
            <p:spPr>
              <a:xfrm flipH="1">
                <a:off x="5012326" y="3490119"/>
                <a:ext cx="45719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Isosceles Triangle 227"/>
              <p:cNvSpPr/>
              <p:nvPr/>
            </p:nvSpPr>
            <p:spPr>
              <a:xfrm rot="10800000" flipH="1">
                <a:off x="4981846" y="3261519"/>
                <a:ext cx="76200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29" name="Isosceles Triangle 228"/>
              <p:cNvSpPr/>
              <p:nvPr/>
            </p:nvSpPr>
            <p:spPr>
              <a:xfrm rot="5400000" flipH="1">
                <a:off x="4905645" y="3337719"/>
                <a:ext cx="76200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30" name="Isosceles Triangle 229"/>
              <p:cNvSpPr/>
              <p:nvPr/>
            </p:nvSpPr>
            <p:spPr>
              <a:xfrm rot="-5400000" flipH="1">
                <a:off x="5058045" y="3413919"/>
                <a:ext cx="76200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31" name="Isosceles Triangle 230"/>
              <p:cNvSpPr/>
              <p:nvPr/>
            </p:nvSpPr>
            <p:spPr>
              <a:xfrm rot="-5400000" flipH="1">
                <a:off x="5058045" y="3337719"/>
                <a:ext cx="76200" cy="76200"/>
              </a:xfrm>
              <a:prstGeom prst="triangl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sp>
        <p:nvSpPr>
          <p:cNvPr id="233" name="Rectangle 232"/>
          <p:cNvSpPr/>
          <p:nvPr/>
        </p:nvSpPr>
        <p:spPr>
          <a:xfrm>
            <a:off x="6013630" y="769444"/>
            <a:ext cx="274145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00FF"/>
                </a:solidFill>
                <a:latin typeface="Bookman Old Style" pitchFamily="18" charset="0"/>
              </a:rPr>
              <a:t>Magnetic  Separation</a:t>
            </a:r>
            <a:endParaRPr lang="en-US" sz="18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5" name="Rounded Rectangular Callout 124"/>
          <p:cNvSpPr/>
          <p:nvPr/>
        </p:nvSpPr>
        <p:spPr>
          <a:xfrm>
            <a:off x="76200" y="742950"/>
            <a:ext cx="3325091" cy="1110580"/>
          </a:xfrm>
          <a:prstGeom prst="wedgeRoundRectCallout">
            <a:avLst>
              <a:gd name="adj1" fmla="val 64722"/>
              <a:gd name="adj2" fmla="val -5272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Bookman Old Style" pitchFamily="18" charset="0"/>
              </a:rPr>
              <a:t>The pulverized mixture [ore] added through hood onto the conveyor belt </a:t>
            </a:r>
            <a:endParaRPr lang="en-US" sz="18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29" name="Rounded Rectangular Callout 128"/>
          <p:cNvSpPr/>
          <p:nvPr/>
        </p:nvSpPr>
        <p:spPr>
          <a:xfrm>
            <a:off x="76200" y="1028732"/>
            <a:ext cx="3325091" cy="1009618"/>
          </a:xfrm>
          <a:prstGeom prst="wedgeRoundRectCallout">
            <a:avLst>
              <a:gd name="adj1" fmla="val 64044"/>
              <a:gd name="adj2" fmla="val 17095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Bookman Old Style" pitchFamily="18" charset="0"/>
              </a:rPr>
              <a:t>The solid-solid components pass over the magnetic wheel </a:t>
            </a:r>
            <a:endParaRPr lang="en-US" sz="18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3" name="Rounded Rectangular Callout 132"/>
          <p:cNvSpPr/>
          <p:nvPr/>
        </p:nvSpPr>
        <p:spPr>
          <a:xfrm>
            <a:off x="5181600" y="1885950"/>
            <a:ext cx="3795920" cy="1324285"/>
          </a:xfrm>
          <a:prstGeom prst="wedgeRoundRectCallout">
            <a:avLst>
              <a:gd name="adj1" fmla="val -89273"/>
              <a:gd name="adj2" fmla="val 88393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The magnetic particles are attracted to the magnetic wheel and fall separately apart from the non-magnetic particles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1752600" y="209550"/>
            <a:ext cx="5077031" cy="33855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iblet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Industrial separation of iron ore from gangue </a:t>
            </a:r>
            <a:endParaRPr lang="en-US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08917" y="200351"/>
            <a:ext cx="1410964" cy="338554"/>
          </a:xfrm>
          <a:prstGeom prst="rect">
            <a:avLst/>
          </a:prstGeom>
          <a:solidFill>
            <a:srgbClr val="5C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Application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7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0" presetClass="path" presetSubtype="0" accel="50000" decel="5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416 -0.01233 C 0.00139 0.01788 -0.00781 0.06134 -0.00104 0.09771 C -0.00191 0.11282 -0.00208 0.12762 -0.00312 0.14272 C -0.00347 0.14889 -0.0052 0.16122 -0.0052 0.16153 C -0.00468 0.17848 -0.00416 0.20622 0.00521 0.21732 C 0.00782 0.2315 0.004 0.21455 0.00938 0.22688 C 0.01337 0.23582 0.00677 0.23027 0.01355 0.23427 C 0.01493 0.24136 0.01615 0.24476 0.0198 0.24876 C 0.0217 0.25924 0.02223 0.26972 0.02292 0.28051 C 0.02257 0.3024 0.0224 0.32429 0.02188 0.34617 C 0.0217 0.35357 0.02275 0.36159 0.02084 0.36837 C 0.01997 0.37145 0.00816 0.37392 0.0073 0.37423 C -0.00642 0.38224 -0.02413 0.37453 -0.03854 0.37022 C -0.03923 0.37022 -0.07048 0.37423 -0.08333 0.37423 L -0.10833 0.38162 L -0.11562 0.42817 L -0.10104 0.46948 L -0.05937 0.47503 L -0.02916 0.58169 " pathEditMode="relative" rAng="0" ptsTypes="fffffffffffffAAAAAA">
                                      <p:cBhvr>
                                        <p:cTn id="234" dur="44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29686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1.92853E-6 C 0.0007 0.04991 0.00052 0.06963 0.00417 0.10906 C 0.00382 0.122 0.00556 0.13648 0.00209 0.14788 C -0.00468 0.16944 -0.00017 0.14849 -0.00416 0.17006 C -0.00451 0.17191 -0.0052 0.1756 -0.0052 0.1756 C -0.0059 0.1947 -0.01007 0.2326 0.00105 0.24584 C 0.00365 0.25293 0.00365 0.26001 0.00521 0.26802 C 0.0066 0.29144 0.00712 0.29298 0.00521 0.32163 C 0.00486 0.32748 0.00209 0.33241 0.00209 0.33826 C 0.00209 0.3512 0.00209 0.36414 0.00209 0.37708 C -0.03211 0.37955 -0.0658 0.37523 -0.1 0.37338 C -0.10868 0.374 -0.11753 0.37308 -0.12604 0.37523 C -0.12725 0.37554 -0.12708 0.37924 -0.12812 0.38078 C -0.12899 0.38201 -0.1302 0.38201 -0.13125 0.38263 C -0.1342 0.39064 -0.13472 0.39803 -0.13854 0.40481 C -0.14132 0.43007 -0.14548 0.45379 -0.14895 0.47875 C -0.14965 0.49661 -0.15 0.51448 -0.15104 0.53235 C -0.15208 0.54837 -0.15729 0.56377 -0.15729 0.58041 " pathEditMode="relative" ptsTypes="fffffffffffffffffA">
                                      <p:cBhvr>
                                        <p:cTn id="236" dur="4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3 0.0037 C 0.00972 0.02095 0.00434 0.004 0.00434 0.04991 C 0.00434 0.11768 0.00312 0.10259 0.00642 0.13678 C 0.00712 0.15742 0.01267 0.19162 0.00121 0.20518 C -0.00052 0.21411 0.00121 0.22212 0.00226 0.23105 C 0.00156 0.24214 0.00312 0.25139 -0.00295 0.25508 C -0.00434 0.25878 -0.00573 0.26248 -0.00712 0.26617 C -0.00781 0.26771 -0.0092 0.2671 -0.01024 0.26802 C -0.0158 0.27357 -0.0158 0.27418 -0.01962 0.28096 C -0.02118 0.28897 -0.02379 0.29421 -0.02483 0.30314 C -0.02795 0.33025 -0.02795 0.35705 -0.02795 0.38447 L -0.14879 0.39002 L -0.15816 0.44732 L -0.14566 0.48614 L -0.09983 0.49168 L -0.0842 0.58965 " pathEditMode="relative" ptsTypes="ffffffffffAAAAAA">
                                      <p:cBhvr>
                                        <p:cTn id="238" dur="4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3.31485E-6 C -0.0033 0.01109 -0.00139 0.00493 -0.00659 0.01818 C -0.00781 0.02126 -0.00798 0.02527 -0.00868 0.02896 C -0.00902 0.03081 -0.00972 0.03451 -0.00972 0.03482 C -0.01076 0.06408 -0.01007 0.06501 -0.01198 0.08719 C -0.01302 0.09982 -0.01267 0.09674 -0.0151 0.10906 C -0.01597 0.11276 -0.01736 0.11984 -0.01736 0.12015 C -0.0177 0.15804 -0.0177 0.19655 -0.0184 0.23475 C -0.01857 0.24584 -0.0217 0.25632 -0.02274 0.26741 C -0.02343 0.27542 -0.02604 0.29113 -0.02604 0.29144 C -0.02743 0.32656 -0.02569 0.30807 -0.03246 0.32563 C -0.03333 0.34628 -0.03437 0.35244 -0.03246 0.37308 C -0.03211 0.37647 -0.0302 0.38386 -0.0302 0.38417 C -0.02986 0.39064 -0.02916 0.40389 -0.02916 0.40419 L -0.16718 0.40573 L -0.18333 0.5915 " pathEditMode="relative" rAng="0" ptsTypes="fffffffffffffAAA">
                                      <p:cBhvr>
                                        <p:cTn id="240" dur="5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9575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-3.49969E-6 C 0.00086 0.00955 0.00173 0.02003 0.00312 0.02958 C 0.00364 0.03327 0.0052 0.04067 0.0052 0.04067 C 0.00642 0.07024 0.00729 0.10012 0.00312 0.12939 C 0.00347 0.13832 0.00347 0.18515 0.0125 0.19039 C 0.01388 0.19778 0.01562 0.20086 0.01979 0.20333 C 0.02395 0.2252 0.02395 0.24769 0.02708 0.26987 C 0.0276 0.28497 0.0276 0.29667 0.0302 0.31054 C 0.03055 0.31978 0.03125 0.32902 0.03125 0.33826 C 0.03125 0.39803 0.01909 0.39741 0.03125 0.39741 L -0.09271 0.39926 L -0.1073 0.45471 L -0.09063 0.50462 L -0.04375 0.51202 L -0.02396 0.60074 " pathEditMode="relative" ptsTypes="fffffffffAAAAAA">
                                      <p:cBhvr>
                                        <p:cTn id="242" dur="5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11111E-6 -0.01232 C 0.00156 -0.00431 0.00156 0.0037 0.00313 0.01171 C 0.00434 0.02958 0.00625 0.04652 0.00938 0.06347 C 0.00799 0.13124 0.00538 0.20148 0.01771 0.26679 C 0.01702 0.30931 0.01806 0.32317 0.01354 0.35552 C 0.0132 0.36322 0.0125 0.37955 0.0125 0.37986 L -0.11667 0.37585 L -0.12708 0.4313 L -0.14167 0.5496 " pathEditMode="relative" rAng="0" ptsTypes="fffffAAAA">
                                      <p:cBhvr>
                                        <p:cTn id="244" dur="5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1" y="28096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2222E-6 -2.17016E-6 C -0.00104 0.00586 -0.00278 0.01141 -0.00417 0.01726 C -0.00469 0.01973 -0.00556 0.02466 -0.00556 0.02466 C -0.00538 0.03545 -0.00521 0.04593 -0.00486 0.05672 C -0.00486 0.05795 -0.00434 0.05919 -0.00417 0.06042 C -0.004 0.06165 -0.0033 0.06751 -0.00278 0.06905 C -0.00191 0.07152 2.22222E-6 0.07645 2.22222E-6 0.07645 C 0.00191 0.09032 0.01059 0.09618 0.01319 0.10974 C 0.01285 0.13317 0.01441 0.14396 0.01111 0.16153 C 0.01024 0.17848 0.00868 0.19451 0.00555 0.21085 C 0.00469 0.21517 0.00416 0.22195 0.00278 0.22565 C -0.00191 0.23829 -0.00382 0.25401 -0.00556 0.2688 C -0.00816 0.32028 -0.00695 0.28391 -0.00695 0.39458 L -0.13195 0.40691 L -0.14445 0.46363 L -0.12292 0.50802 L -0.08195 0.50802 L -0.075 0.58816 " pathEditMode="relative" ptsTypes="ffffffffffffAAAAAA">
                                      <p:cBhvr>
                                        <p:cTn id="246" dur="5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961 -0.01449 C -0.02014 -0.00062 -0.02118 0.00771 -0.02205 0.02035 C -0.02239 0.02466 -0.02239 0.02959 -0.02291 0.03391 C -0.02326 0.03823 -0.02465 0.04624 -0.02465 0.04655 C -0.02899 0.14519 -0.02361 0.01603 -0.02621 0.29316 C -0.02639 0.30302 -0.02708 0.31258 -0.02795 0.32213 C -0.02847 0.32737 -0.02968 0.34371 -0.02968 0.34402 C -0.02916 0.36036 -0.03055 0.36437 -0.02621 0.377 C -0.02534 0.38224 -0.02465 0.3844 -0.02291 0.39088 C -0.02448 0.40228 -0.0243 0.40999 -0.02882 0.41831 L -0.15538 0.41985 L -0.18125 0.54285 L -0.17135 0.60697 " pathEditMode="relative" rAng="0" ptsTypes="fffffffffAAAA">
                                      <p:cBhvr>
                                        <p:cTn id="248" dur="6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0" y="31073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-0.00709 C -0.00034 0.00247 0.00052 0.02993 -0.00416 0.04166 C -0.0125 0.06264 -0.02048 0.08023 -0.02413 0.10553 C -0.02326 0.12373 -0.02118 0.14039 -0.01753 0.15736 C -0.01632 0.17001 -0.01319 0.18328 -0.01076 0.19562 C -0.00972 0.20673 -0.00816 0.21691 -0.00746 0.22833 C -0.00625 0.26844 -0.00781 0.3104 -0.0033 0.34959 C -0.00243 0.36995 -2.5E-6 0.39001 -2.5E-6 0.41037 L -0.12083 0.41161 L -0.1342 0.45634 L -0.13923 0.61525 " pathEditMode="relative" rAng="0" ptsTypes="fffffffAAAA">
                                      <p:cBhvr>
                                        <p:cTn id="250" dur="62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31102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486 -0.00339 C -0.0007 0.01759 0.00173 0.0395 0.0059 0.06048 C 0.00885 0.09534 0.01423 0.12897 0.02048 0.1623 C 0.02292 0.17556 0.02448 0.19253 0.02986 0.20272 C 0.03142 0.21413 0.03281 0.22401 0.03663 0.23357 C 0.03785 0.24067 0.04062 0.25486 0.04062 0.25517 C 0.03976 0.27985 0.03976 0.30053 0.03524 0.32336 C 0.03455 0.33138 0.03229 0.33909 0.03246 0.34712 C 0.03281 0.37489 0.03524 0.42919 0.03524 0.42919 C 0.02552 0.44523 -0.00573 0.43258 -0.02483 0.44369 C -0.0257 0.44523 -0.02622 0.44832 -0.02743 0.44832 C -0.03368 0.45017 -0.05139 0.44061 -0.05938 0.43875 C -0.07049 0.44061 -0.08212 0.43721 -0.09149 0.44832 C -0.09462 0.45788 -0.09948 0.46282 -0.10347 0.47054 C -0.10643 0.48535 -0.10851 0.50077 -0.11146 0.51558 C -0.11094 0.52175 -0.11146 0.52854 -0.11007 0.5344 C -0.10955 0.53687 -0.10729 0.53718 -0.10608 0.53903 C -0.10261 0.54397 -0.10087 0.55076 -0.09948 0.55816 C -0.1 0.5668 -0.10018 0.57544 -0.10087 0.58408 C -0.10174 0.5955 -0.10486 0.60568 -0.10486 0.6174 " pathEditMode="relative" rAng="0" ptsTypes="fffffffffffffffffffA">
                                      <p:cBhvr>
                                        <p:cTn id="252" dur="6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31040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22222E-6 -3.49969E-6 C 0.00244 0.02526 0.00122 0.01479 0.00313 0.03142 C 0.00469 0.07764 0.00382 0.05114 0.00626 0.11091 C 0.00643 0.11676 0.00851 0.12354 0.00938 0.12939 C 0.01216 0.14726 0.01441 0.16544 0.01771 0.183 C 0.02014 0.21257 0.02275 0.24307 0.02813 0.27172 C 0.02865 0.28127 0.02882 0.29174 0.03021 0.3013 C 0.03073 0.30499 0.0323 0.31239 0.0323 0.31239 C 0.03403 0.33303 0.03386 0.35367 0.03021 0.37338 C 0.03056 0.37585 0.03004 0.37955 0.03126 0.38078 C 0.0323 0.3817 0.0323 0.37338 0.0323 0.37523 C 0.0323 0.4236 0.03803 0.42699 0.01771 0.42699 L -0.12187 0.42699 L -0.11979 0.48244 L -0.09791 0.5342 L -0.0427 0.53235 L -0.02499 0.60998 " pathEditMode="relative" ptsTypes="fffffffffffAAAAAA">
                                      <p:cBhvr>
                                        <p:cTn id="254" dur="6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2222E-6 -4.31566E-7 C 0.00035 0.02435 0.00052 0.04654 0.00278 0.07028 C 0.0033 0.09217 0.00451 0.1082 0.00833 0.12823 C 0.00816 0.14457 0.00798 0.16122 0.00764 0.17755 C 0.00729 0.19173 0.0026 0.20684 0.00069 0.22071 C -0.00052 0.22965 -0.00156 0.2389 -0.00278 0.24784 C -0.00347 0.25246 -0.00486 0.2614 -0.00486 0.2614 C -0.00504 0.27003 -0.00521 0.27866 -0.00556 0.2873 C -0.0059 0.29377 -0.01042 0.3061 -0.01181 0.31319 C -0.01198 0.3209 -0.01163 0.32891 -0.0125 0.33662 C -0.01302 0.34062 -0.01528 0.34371 -0.01597 0.34771 C -0.0158 0.3508 -0.01597 0.35419 -0.01528 0.35727 C -0.01493 0.35912 -0.01372 0.35974 -0.0132 0.36128 C -0.0125 0.36313 -0.01181 0.36837 -0.01181 0.36837 C -0.01198 0.37762 -0.01215 0.38656 -0.0125 0.3958 C -0.01268 0.3995 -0.01736 0.40413 -0.01736 0.40413 C -0.01858 0.41245 -0.01858 0.4106 -0.01736 0.42293 C -0.01719 0.4254 -0.01597 0.43002 -0.01597 0.43002 C -0.0191 0.43218 -0.01771 0.43156 -0.02222 0.43279 C -0.02552 0.43341 -0.03195 0.43526 -0.03195 0.43526 C -0.03733 0.43464 -0.04254 0.43464 -0.04792 0.43403 C -0.054 0.43279 -0.06059 0.42817 -0.06667 0.42632 C -0.09688 0.42694 -0.11493 0.42879 -0.14236 0.43002 C -0.14393 0.43064 -0.14566 0.43064 -0.14722 0.43156 C -0.14861 0.43218 -0.15139 0.43403 -0.15139 0.43403 C -0.15469 0.44235 -0.15278 0.43988 -0.15625 0.44389 C -0.15799 0.44882 -0.15972 0.45345 -0.16111 0.45869 C -0.1625 0.46424 -0.16268 0.46855 -0.16459 0.47349 C -0.1658 0.48612 -0.16736 0.50092 -0.16389 0.51294 C -0.16181 0.52034 -0.15382 0.52404 -0.15 0.52774 C -0.14861 0.52928 -0.14722 0.53113 -0.14584 0.53267 C -0.14271 0.53637 -0.13785 0.53514 -0.13472 0.53884 C -0.12917 0.54531 -0.12327 0.54778 -0.11667 0.5487 C -0.10851 0.55363 -0.10903 0.5524 -0.09792 0.55363 C -0.09584 0.55487 -0.09306 0.55332 -0.09167 0.5561 C -0.08941 0.56072 -0.08993 0.56781 -0.08889 0.57336 C -0.08733 0.58138 -0.08455 0.58723 -0.08334 0.59556 C -0.08195 0.60542 -0.08177 0.61529 -0.07847 0.62392 C -0.07795 0.62145 -0.07709 0.61652 -0.07709 0.61652 L -0.07292 0.61652 " pathEditMode="relative" ptsTypes="ffffffffffffffffffffffffffffffffffffffAA">
                                      <p:cBhvr>
                                        <p:cTn id="256" dur="7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8.69297E-6 C -0.00052 0.02436 -0.00416 0.06875 1.11111E-6 0.09125 C -0.00034 0.10574 -0.00017 0.12608 -0.00416 0.14057 C -0.00746 0.15259 -0.01215 0.16493 -0.01458 0.17756 C -0.0151 0.19051 -0.01493 0.20438 -0.01736 0.21702 C -0.01788 0.22658 -0.01927 0.23243 -0.01805 0.24168 C -0.01649 0.25401 -0.01093 0.26295 -0.00902 0.27497 C -0.00694 0.28792 -0.00711 0.30426 -0.00277 0.31567 C -0.00017 0.32245 0.00105 0.32368 0.00417 0.32923 C 0.0066 0.34218 0.00261 0.35697 0.00695 0.36869 C 0.00834 0.38163 0.00799 0.38687 0.00903 0.40321 C 0.0092 0.40568 0.01042 0.41061 0.01042 0.41061 C 0.00955 0.4402 0.01181 0.43435 -0.00486 0.4328 C -0.01076 0.42941 -0.00399 0.43311 -0.01736 0.43034 C -0.02465 0.4288 -0.03107 0.42047 -0.03819 0.41801 C -0.04166 0.41832 -0.04514 0.41832 -0.04861 0.41924 C -0.05625 0.42109 -0.06371 0.42941 -0.07152 0.43034 C -0.07777 0.43095 -0.08402 0.43095 -0.09027 0.43157 C -0.09357 0.43188 -0.0967 0.4325 -0.1 0.4328 C -0.10434 0.43404 -0.10816 0.43465 -0.1118 0.43897 C -0.11336 0.44329 -0.11493 0.44606 -0.11736 0.44883 C -0.12048 0.45747 -0.11857 0.45531 -0.12222 0.45747 C -0.1243 0.46116 -0.12552 0.46363 -0.12639 0.46856 C -0.12795 0.48706 -0.12673 0.48028 -0.12847 0.48952 C -0.1283 0.49507 -0.13003 0.53052 -0.12222 0.53515 C -0.11562 0.55272 -0.12031 0.57306 -0.12083 0.59557 C -0.12083 0.59896 -0.12378 0.60512 -0.1243 0.60666 C -0.12482 0.6079 -0.12569 0.61036 -0.12569 0.61036 " pathEditMode="relative" ptsTypes="fffffffffffffffffffffffffffA">
                                      <p:cBhvr>
                                        <p:cTn id="258" dur="7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6 1.73859E-6 C -0.00174 0.00925 -0.00104 0.01911 -0.00277 0.02836 C -0.00381 0.04717 -0.00452 0.06474 -0.00485 0.08385 C -0.00504 0.10758 -0.0052 0.13163 -0.00555 0.15536 C -0.00572 0.16615 -0.00764 0.18742 -0.00764 0.18742 C -0.00764 0.19359 -0.00294 0.25802 -0.01528 0.2725 C -0.0158 0.27374 -0.01615 0.27528 -0.01667 0.2762 C -0.01719 0.27713 -0.01823 0.27744 -0.01875 0.27867 C -0.02084 0.28299 -0.02257 0.28884 -0.02431 0.29347 C -0.02518 0.29562 -0.02518 0.2984 -0.0257 0.30086 C -0.02622 0.30364 -0.02761 0.3058 -0.02848 0.30826 C -0.03073 0.31412 -0.02952 0.31042 -0.03124 0.31936 C -0.03176 0.32183 -0.03264 0.32676 -0.03264 0.32676 C -0.03454 0.35142 -0.03385 0.37608 -0.03264 0.40043 C -0.03281 0.40968 -0.03281 0.41862 -0.03334 0.42787 C -0.03385 0.43681 -0.05417 0.43835 -0.05624 0.43897 C -0.05851 0.43927 -0.06094 0.43989 -0.06319 0.4402 C -0.07968 0.43897 -0.09635 0.43742 -0.1125 0.43126 C -0.12917 0.43342 -0.13785 0.43742 -0.15278 0.43897 C -0.15504 0.43958 -0.15973 0.4402 -0.16181 0.44266 C -0.1632 0.4439 -0.16598 0.4476 -0.16598 0.4476 C -0.16927 0.45623 -0.16736 0.45345 -0.17084 0.45715 C -0.17205 0.46332 -0.17309 0.46979 -0.17431 0.47596 C -0.17709 0.49045 -0.17466 0.46979 -0.17639 0.48336 C -0.17865 0.50093 -0.17674 0.49045 -0.17848 0.49938 C -0.17691 0.5074 -0.17726 0.51418 -0.17292 0.51911 C -0.16979 0.52744 -0.15868 0.54439 -0.15348 0.54747 C -0.14566 0.56813 -0.11823 0.56196 -0.11042 0.56227 C -0.10695 0.56443 -0.10851 0.56227 -0.10695 0.5709 C -0.10677 0.57213 -0.10625 0.5746 -0.10625 0.5746 C -0.10556 0.59587 -0.10608 0.59125 -0.10486 0.60666 C -0.10469 0.60943 -0.10521 0.61282 -0.10417 0.61529 C -0.10348 0.61683 -0.10191 0.61622 -0.10069 0.61652 C -0.09844 0.61529 -0.0986 0.61652 -0.0986 0.61406 " pathEditMode="relative" ptsTypes="fffffffffffffffffffffffffffffffffA">
                                      <p:cBhvr>
                                        <p:cTn id="260" dur="7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86 -0.00031 C -0.00122 0.02251 0.00277 0.04624 0.00434 0.06874 C 0.00538 0.11067 0.0052 0.15352 -0.00053 0.19451 C 4.72222E-6 0.21794 0.00017 0.22719 0.00156 0.2463 C 0.00225 0.28052 0.00225 0.31443 0.00295 0.34865 C 0.00312 0.35789 0.00642 0.37207 0.01059 0.37701 C 0.01215 0.38533 0.01371 0.39149 0.01475 0.40043 C 0.01527 0.40475 0.01684 0.41276 0.01684 0.41276 C 0.01545 0.42479 0.01788 0.43866 0.01475 0.44976 C 0.01319 0.4553 0.01302 0.45376 0.0092 0.45592 C 0.0085 0.45623 0.00711 0.45715 0.00711 0.45715 C -0.02205 0.44852 -0.04879 0.44914 -0.07969 0.44852 C -0.09375 0.44606 -0.09098 0.44606 -0.11164 0.44729 C -0.11754 0.44945 -0.12188 0.4513 -0.12691 0.45715 C -0.12952 0.47072 -0.12535 0.45006 -0.129 0.46455 C -0.13073 0.47164 -0.13021 0.4775 -0.13386 0.48181 C -0.1349 0.48706 -0.13629 0.49106 -0.13733 0.49661 C -0.13785 0.49908 -0.13872 0.50401 -0.13872 0.50401 C -0.13855 0.51264 -0.14063 0.53206 -0.13386 0.53607 C -0.13299 0.53853 -0.13195 0.541 -0.13108 0.54347 C -0.13056 0.5447 -0.12969 0.54717 -0.12969 0.54717 C -0.129 0.55364 -0.12813 0.5595 -0.12691 0.56566 C -0.12622 0.56967 -0.12483 0.57799 -0.12483 0.57799 C -0.12431 0.5857 -0.11945 0.63564 -0.12414 0.61868 " pathEditMode="relative" ptsTypes="fffffffffffffffffffffffA">
                                      <p:cBhvr>
                                        <p:cTn id="262" dur="7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434 -0.00894 C 0.0052 0.01541 0.00833 0.03114 0.01197 0.05395 C 0.01354 0.0635 0.01441 0.07522 0.01753 0.08354 C 0.01857 0.0931 0.01927 0.10265 0.021 0.1119 C 0.02152 0.14766 0.02274 0.18249 0.0217 0.21794 C 0.02152 0.22534 0.0217 0.23305 0.02031 0.24014 C 0.01979 0.24291 0.01579 0.2463 0.01475 0.25 C 0.01215 0.26048 0.01128 0.2725 0.0092 0.28329 C 0.00833 0.29316 0.0085 0.30333 0.00711 0.31289 C 0.0085 0.34525 0.01215 0.3807 0.00642 0.41122 C 0.00625 0.42263 0.00659 0.43372 0.00572 0.44482 C 0.0052 0.45099 -0.00105 0.44883 -0.00469 0.44975 C -0.01632 0.45222 -0.00157 0.45037 -0.02344 0.45222 C -0.0375 0.45099 -0.05174 0.4516 -0.0658 0.44852 C -0.07952 0.44914 -0.09254 0.45284 -0.10608 0.45469 C -0.11424 0.45962 -0.12066 0.47472 -0.12344 0.48921 C -0.12483 0.50678 -0.12535 0.52374 -0.12691 0.541 C -0.12587 0.55025 -0.12466 0.5484 -0.11928 0.54963 C -0.11563 0.55179 -0.10348 0.56165 -0.10053 0.56196 C -0.08941 0.5635 -0.09445 0.56258 -0.08525 0.56443 C -0.0823 0.56628 -0.07917 0.56628 -0.07622 0.56813 C -0.075 0.57028 -0.07327 0.57213 -0.07205 0.57429 C -0.06945 0.57892 -0.06893 0.58693 -0.06789 0.59279 C -0.06702 0.5971 -0.06459 0.59957 -0.06372 0.60389 C -0.06216 0.6119 -0.06164 0.61776 -0.05886 0.62485 C -0.05851 0.62608 -0.05869 0.62793 -0.05816 0.62855 C -0.05573 0.63163 -0.04983 0.63255 -0.04705 0.63348 C -0.04636 0.6344 -0.04566 0.63533 -0.04497 0.63594 C -0.0441 0.63656 -0.04132 0.63779 -0.04219 0.63718 C -0.04844 0.63163 -0.05244 0.62485 -0.05955 0.62485 " pathEditMode="relative" ptsTypes="fffffffffffffffffffffffffffffA">
                                      <p:cBhvr>
                                        <p:cTn id="264" dur="8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7.22222E-6 3.03329E-6 C -0.00122 0.01202 -0.0033 0.02404 -0.00556 0.03576 C -0.00521 0.0524 -0.00417 0.06473 -0.00278 0.08015 C -0.00192 0.10974 0.00121 0.15043 -0.00903 0.17756 C -0.00973 0.18403 -0.0106 0.19112 -0.01181 0.19728 C -0.01233 0.19975 -0.0132 0.20468 -0.0132 0.20468 C -0.01389 0.2167 -0.0132 0.23027 -0.01528 0.24167 C -0.01494 0.25216 -0.01685 0.26695 -0.01112 0.27373 C -0.00921 0.27897 -0.00608 0.28082 -0.00487 0.2873 C -0.00209 0.30209 -0.00226 0.32121 0.00555 0.33045 C 0.00694 0.33415 0.00763 0.33908 0.00972 0.34155 C 0.01215 0.34463 0.01406 0.34648 0.01597 0.35142 C 0.01927 0.35974 0.02204 0.36775 0.0243 0.37731 C 0.02586 0.38347 0.02725 0.39056 0.02847 0.39704 C 0.02899 0.3995 0.02986 0.40413 0.02986 0.40413 C 0.03072 0.42232 0.03107 0.44451 0.02777 0.46239 C 0.0269 0.46732 0.02013 0.47071 0.02013 0.47071 C 0.00954 0.46979 -0.00157 0.47071 -0.01181 0.46578 C -0.03004 0.4667 -0.04775 0.46886 -0.06598 0.46979 C -0.06615 0.46979 -0.07084 0.47133 -0.07153 0.47225 C -0.0731 0.47441 -0.07257 0.4778 -0.07501 0.47842 C -0.08073 0.47965 -0.08664 0.47934 -0.09237 0.47965 C -0.09671 0.48181 -0.09514 0.48181 -0.09723 0.48181 L -0.10903 0.51171 L -0.10695 0.55363 L -0.08681 0.5783 L -0.03334 0.5783 L -0.01876 0.64611 " pathEditMode="relative" ptsTypes="ffffffffffffffffffffffAAAAAA">
                                      <p:cBhvr>
                                        <p:cTn id="266" dur="8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88889E-6 4.77189E-6 C 0.00191 0.01356 0.00347 0.02682 0.00417 0.04069 C 0.00434 0.07275 0.00417 0.10481 0.00486 0.13686 C 0.00503 0.14334 0.00851 0.14981 0.00972 0.15536 C 0.01024 0.15783 0.01111 0.16276 0.01111 0.16276 C 0.01233 0.18588 0.01719 0.20746 0.01875 0.23058 C 0.0191 0.24938 0.02014 0.26849 0.02014 0.2873 C 0.02014 0.29593 0.02205 0.30672 0.01875 0.31319 C 0.01771 0.31535 0.01458 0.31812 0.01458 0.31812 C 0.01406 0.31936 0.01372 0.3209 0.01319 0.32151 C 0.01267 0.32275 0.01163 0.32305 0.01111 0.32429 C 0.00729 0.33292 0.01424 0.32336 0.00833 0.33045 C 0.00747 0.33508 0.00503 0.34063 0.00347 0.34525 C 0.00191 0.35665 0.00122 0.36806 -0.00069 0.37977 C -0.00226 0.38933 -0.00417 0.39858 -0.00556 0.40813 C -0.00573 0.42201 -0.00017 0.45869 -0.0125 0.46609 C -0.05052 0.459 -0.0908 0.4664 -0.12917 0.46855 C -0.13056 0.46917 -0.13212 0.46917 -0.13333 0.47102 C -0.13472 0.47256 -0.1375 0.47595 -0.1375 0.47595 C -0.13837 0.47842 -0.1401 0.47934 -0.14097 0.48212 C -0.14306 0.48797 -0.14462 0.49784 -0.14583 0.50431 C -0.14653 0.50801 -0.14722 0.51171 -0.14792 0.51541 C -0.14844 0.51788 -0.14931 0.52281 -0.14931 0.52281 C -0.14913 0.5299 -0.14913 0.53668 -0.14861 0.54377 C -0.14844 0.54624 -0.14722 0.55117 -0.14722 0.55117 C -0.14653 0.56011 -0.14653 0.56596 -0.14306 0.57213 C -0.1401 0.58816 -0.14566 0.60234 -0.14792 0.61775 C -0.14861 0.62299 -0.15347 0.627 -0.15 0.63008 " pathEditMode="relative" ptsTypes="fffffffffffffffffffffffffffA">
                                      <p:cBhvr>
                                        <p:cTn id="268" dur="8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-2.18249E-6 C -0.00382 0.00463 -0.00365 0.01418 -0.00625 0.02096 C -0.00643 0.02251 -0.0066 0.02435 -0.00695 0.0259 C -0.00764 0.02867 -0.0092 0.03052 -0.00973 0.03329 C -0.01146 0.04254 -0.01354 0.05117 -0.01528 0.06042 C -0.01615 0.06535 -0.0158 0.06628 -0.01667 0.07152 C -0.01702 0.07398 -0.01806 0.07892 -0.01806 0.07892 C -0.01945 0.10142 -0.02032 0.12392 -0.02084 0.14673 C -0.02118 0.18465 -0.02153 0.21486 -0.02292 0.25031 C -0.02205 0.29963 -0.01789 0.35111 -0.03056 0.39581 C -0.03091 0.40506 -0.03073 0.4177 -0.03195 0.42787 C -0.03195 0.42787 -0.03368 0.4402 -0.03403 0.44267 C -0.0342 0.44421 -0.03473 0.4476 -0.03473 0.4476 C -0.03438 0.4553 -0.03056 0.46825 -0.03473 0.47103 C -0.0408 0.47503 -0.054 0.47411 -0.05973 0.47472 C -0.07657 0.47411 -0.09289 0.47257 -0.10973 0.47103 C -0.1224 0.47195 -0.13021 0.4738 -0.14167 0.47719 C -0.14636 0.47842 -0.15191 0.47812 -0.15625 0.48212 C -0.16025 0.48551 -0.16302 0.49014 -0.16667 0.49445 C -0.16754 0.49692 -0.16927 0.49815 -0.17014 0.50062 C -0.17223 0.50678 -0.17327 0.51696 -0.17431 0.52405 C -0.17379 0.53484 -0.17344 0.5447 -0.17153 0.55487 C -0.17136 0.55611 -0.17153 0.55826 -0.17084 0.55857 C -0.1658 0.56165 -0.16789 0.5595 -0.16459 0.5635 C -0.16285 0.57244 -0.15834 0.57583 -0.15417 0.58077 C -0.15295 0.582 -0.15139 0.58138 -0.15 0.582 C -0.14861 0.58262 -0.14584 0.58447 -0.14584 0.58447 C -0.13403 0.58354 -0.12882 0.582 -0.11806 0.58323 C -0.11233 0.5857 -0.10747 0.59001 -0.10209 0.5931 C -0.1 0.5968 -0.09827 0.60142 -0.09584 0.60419 C -0.09445 0.60574 -0.09167 0.60913 -0.09167 0.60913 C -0.09115 0.61036 -0.09098 0.6119 -0.09028 0.61283 C -0.08976 0.61375 -0.08872 0.61313 -0.0882 0.61406 C -0.08004 0.62855 -0.08924 0.61683 -0.08334 0.62392 C -0.0816 0.63286 -0.08282 0.62916 -0.08056 0.63502 C -0.07986 0.64149 -0.08108 0.64119 -0.07917 0.64119 L -0.08334 0.63872 " pathEditMode="relative" ptsTypes="fffffffffffffffffffffffffffffffffffAA">
                                      <p:cBhvr>
                                        <p:cTn id="270" dur="8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-3.49969E-6 C 0.0066 0.01756 0.00122 0.00092 0.00313 0.04806 C 0.00382 0.06377 0.00608 0.07794 0.01146 0.09057 C 0.0158 0.11337 0.01129 0.09304 0.01563 0.10721 C 0.01754 0.11337 0.02084 0.12569 0.02084 0.12569 C 0.02222 0.13802 0.025 0.1488 0.02709 0.16081 C 0.03038 0.17991 0.03195 0.20148 0.03646 0.21996 C 0.03872 0.22921 0.04097 0.23814 0.04271 0.24769 C 0.04566 0.26309 0.04584 0.29298 0.04688 0.31054 C 0.04636 0.32378 0.04601 0.36352 0.03542 0.36938 C 0.03472 0.37338 0.03455 0.37739 0.03334 0.38078 C 0.03264 0.38263 0.03177 0.38417 0.03125 0.38632 C 0.02882 0.39587 0.0283 0.40542 0.025 0.41405 C 0.02465 0.44177 0.02622 0.46981 0.02396 0.49723 C 0.02361 0.50123 0.01979 0.50031 0.01771 0.50092 C 0.00504 0.50431 0.01754 0.50123 -0.00208 0.50431 C -0.00486 0.50524 -0.00764 0.50585 -0.01041 0.50647 C -0.02187 0.50739 -0.03333 0.5077 -0.04479 0.50832 C -0.05017 0.5114 -0.08732 0.50986 -0.08958 0.51017 C -0.09375 0.51202 -0.09653 0.51325 -0.1 0.51756 C -0.10382 0.52773 -0.09982 0.51972 -0.10521 0.52495 C -0.10746 0.52711 -0.11146 0.53235 -0.11146 0.53235 C -0.11493 0.55083 -0.11302 0.53882 -0.11146 0.58041 C -0.11128 0.5841 -0.11094 0.5878 -0.11041 0.5915 C -0.10989 0.59519 -0.10833 0.60259 -0.10833 0.60259 C -0.10868 0.61491 -0.10851 0.62723 -0.10937 0.63956 C -0.11163 0.67499 -0.11146 0.63956 -0.11146 0.65434 L -0.10625 0.6451 " pathEditMode="relative" ptsTypes="ffffffffffffffffffffffffffAA">
                                      <p:cBhvr>
                                        <p:cTn id="272" dur="9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4.92914E-6 C 0.00087 0.01817 0.00295 0.0345 0.00625 0.05175 C 0.00851 0.09519 0.01267 0.14048 0.02187 0.18114 C 0.02274 0.19039 0.02396 0.19963 0.025 0.20887 C 0.02465 0.23105 0.02465 0.25323 0.02396 0.27541 C 0.02361 0.29051 0.01823 0.30591 0.01562 0.31978 C 0.01389 0.34073 0.01267 0.3435 0.01458 0.36968 C 0.01562 0.38416 0.02153 0.39032 0.02396 0.40296 C 0.02639 0.4162 0.02413 0.41189 0.02917 0.41774 C 0.03021 0.42298 0.03125 0.42883 0.03229 0.43438 C 0.03298 0.43808 0.03437 0.44547 0.03437 0.44547 C 0.03472 0.45687 0.03489 0.46888 0.03542 0.48059 C 0.03663 0.50339 0.03732 0.51355 0.02396 0.51941 C -0.0132 0.51694 -0.04636 0.51663 -0.08438 0.51725 C -0.08611 0.51817 -0.08785 0.51848 -0.08958 0.51941 C -0.09167 0.52033 -0.09583 0.5231 -0.09583 0.5231 C -0.0974 0.53111 -0.09931 0.53882 -0.10313 0.54344 C -0.1059 0.55853 -0.10972 0.5727 -0.1125 0.5878 C -0.11632 0.60782 -0.1132 0.5801 -0.11563 0.59889 C -0.11754 0.61491 -0.11997 0.64079 -0.125 0.65434 C -0.12535 0.66605 -0.12396 0.67837 -0.12604 0.68946 C -0.12656 0.69193 -0.1316 0.68761 -0.13021 0.68761 " pathEditMode="relative" ptsTypes="fffffffffffffffffffffA">
                                      <p:cBhvr>
                                        <p:cTn id="274" dur="9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52 -4.43623E-7 C -0.00452 0.00585 -0.00521 0.01479 -0.00782 0.02403 C -0.00955 0.03974 -0.01268 0.05484 -0.01511 0.07024 C -0.01632 0.07825 -0.01667 0.08626 -0.01823 0.09427 C -0.01771 0.11275 -0.01806 0.13524 -0.01198 0.15157 C -0.01077 0.16081 -0.00868 0.16975 -0.00573 0.17745 C -0.00382 0.19378 0.00138 0.20764 0.00364 0.22366 C 0.00659 0.24492 0.01041 0.27203 0.01718 0.2902 C 0.01805 0.30006 0.01857 0.31023 0.02031 0.31978 C 0.0184 0.35243 0.01163 0.36568 0.00468 0.39372 C 0.00086 0.40912 0.00034 0.42606 -0.00261 0.44177 C -0.00365 0.45718 -0.0066 0.47104 -0.00782 0.48614 C -0.00834 0.4923 -0.00556 0.50216 -0.00886 0.50462 C -0.01684 0.51047 -0.02622 0.50616 -0.0349 0.50647 C -0.054 0.50739 -0.07309 0.5077 -0.09219 0.50832 C -0.09983 0.50955 -0.10747 0.51047 -0.11511 0.51202 C -0.12153 0.51356 -0.12726 0.51787 -0.13386 0.51941 C -0.1382 0.52187 -0.13733 0.52588 -0.14115 0.5305 C -0.14289 0.54005 -0.14514 0.54991 -0.14636 0.56007 C -0.14757 0.57147 -0.14757 0.58657 -0.15052 0.59704 C -0.15539 0.61429 -0.16164 0.62847 -0.16511 0.64695 C -0.16615 0.65219 -0.16823 0.65404 -0.16823 0.65989 " pathEditMode="relative" ptsTypes="fffffffffffffffffffffA">
                                      <p:cBhvr>
                                        <p:cTn id="276" dur="9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7 -1.44177E-6 C -0.00191 0.03389 -0.01042 0.0647 -0.01354 0.09797 C -0.01233 0.14449 -0.00816 0.18669 -0.00104 0.23106 C 0.00069 0.24245 0.00208 0.25447 0.00312 0.26618 C 0.00382 0.2748 0.00521 0.29205 0.00521 0.29205 C 0.00538 0.30068 0.00764 0.3398 0.00521 0.35675 C 0.00382 0.3663 -0.00226 0.36938 -0.00625 0.37338 C -0.00851 0.37554 -0.0125 0.38078 -0.0125 0.38078 C -0.0132 0.38263 -0.01372 0.38478 -0.01459 0.38632 C -0.01545 0.38786 -0.01684 0.38817 -0.01771 0.38971 C -0.0191 0.3931 -0.01997 0.39741 -0.02084 0.40111 C -0.02223 0.40635 -0.02292 0.4122 -0.02396 0.41775 C -0.02431 0.41959 -0.025 0.42329 -0.025 0.42329 C -0.0257 0.44455 -0.0257 0.46735 -0.02917 0.48799 C -0.03091 0.49815 -0.03368 0.50616 -0.03542 0.51571 C -0.03577 0.52003 -0.0349 0.52496 -0.03646 0.52865 C -0.03733 0.5305 -0.03924 0.52711 -0.04063 0.5265 C -0.04983 0.52341 -0.04393 0.5265 -0.05 0.52311 C -0.08299 0.52496 -0.11459 0.52773 -0.14792 0.52865 C -0.14896 0.52988 -0.15035 0.5305 -0.15104 0.53204 C -0.15313 0.53759 -0.15295 0.54467 -0.15417 0.55083 C -0.15556 0.55854 -0.15782 0.56624 -0.16042 0.57301 C -0.16216 0.58565 -0.16268 0.60043 -0.15625 0.60813 C -0.15 0.62477 -0.13611 0.63186 -0.12604 0.63771 C -0.12066 0.64079 -0.11389 0.65219 -0.10729 0.65619 C -0.10695 0.65804 -0.10695 0.66051 -0.10625 0.66174 C -0.10556 0.66297 -0.10382 0.66236 -0.10313 0.66359 C -0.09861 0.6716 -0.09896 0.67129 -0.09896 0.67837 " pathEditMode="relative" ptsTypes="fffffffffffffffffffffffffffA">
                                      <p:cBhvr>
                                        <p:cTn id="278" dur="9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2.64325E-6 C -0.0026 0.01848 -0.00607 0.03696 -0.00833 0.05545 C -0.00937 0.06407 -0.01146 0.08133 -0.01146 0.08133 C -0.01111 0.1072 -0.01041 0.13308 -0.01041 0.15896 C -0.01041 0.1796 -0.00677 0.23413 -0.01666 0.26062 C -0.01892 0.27726 -0.02205 0.29451 -0.025 0.31053 C -0.02604 0.31638 -0.02639 0.32285 -0.02708 0.32902 C -0.02743 0.3321 -0.02812 0.33826 -0.02812 0.33826 C -0.02743 0.35828 -0.02882 0.36999 -0.01979 0.38046 C -0.01736 0.3934 -0.02066 0.37985 -0.01562 0.39001 C -0.00573 0.40973 -0.01441 0.39371 -0.01041 0.40665 C -0.00851 0.41281 -0.00347 0.42144 -0.00208 0.42883 C -0.00017 0.43931 0.00313 0.45132 0.00417 0.4621 C 0.00556 0.47658 0.00677 0.49075 0.00938 0.50431 C 0.00903 0.51324 0.0092 0.52187 0.00834 0.53049 C 0.00747 0.54004 -0.00243 0.53974 -0.00625 0.54159 C -0.02569 0.53881 -0.04514 0.53173 -0.06458 0.5268 C -0.07465 0.52711 -0.08472 0.52711 -0.09479 0.52865 C -0.10434 0.52957 -0.1158 0.53789 -0.125 0.54343 C -0.12691 0.54682 -0.12951 0.54867 -0.13125 0.55268 C -0.13698 0.56531 -0.12639 0.55144 -0.13541 0.56192 C -0.13802 0.57578 -0.14132 0.64048 -0.12812 0.65619 C -0.125 0.66451 -0.12187 0.67159 -0.12187 0.68207 " pathEditMode="relative" ptsTypes="ffffffffffffffffffffffA">
                                      <p:cBhvr>
                                        <p:cTn id="280" dur="1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4.92914E-6 C -0.00139 0.02095 -0.00243 0.03943 -0.00312 0.061 C -0.0026 0.09735 -0.00365 0.13555 1.11111E-6 0.1719 C 0.00139 0.18484 0.00503 0.19655 0.00729 0.20887 C 0.00799 0.21257 0.00938 0.21996 0.00938 0.21996 C 0.01042 0.23752 0.00955 0.23875 0.01563 0.24954 C 0.01823 0.28558 0.01875 0.32224 0.01667 0.35859 C 0.01667 0.35921 0.0026 0.37677 0.00104 0.37893 C -0.0033 0.38509 -0.00278 0.3894 -0.00833 0.39186 C -0.00955 0.40788 -0.00972 0.42668 -0.0125 0.44177 C -0.01337 0.45471 -0.01389 0.46796 -0.01562 0.48059 C -0.01615 0.49599 -0.01441 0.51232 -0.01771 0.5268 C -0.01927 0.53389 -0.03351 0.53789 -0.0375 0.53789 C -0.07222 0.53912 -0.10694 0.53912 -0.14167 0.53974 C -0.14358 0.54189 -0.14618 0.54282 -0.14792 0.54528 C -0.15139 0.55021 -0.15174 0.56069 -0.15417 0.56746 C -0.15382 0.57794 -0.15382 0.58841 -0.15312 0.59889 C -0.15278 0.60505 -0.15174 0.61121 -0.15104 0.61737 C -0.15069 0.62107 -0.15087 0.62631 -0.14896 0.62846 C -0.13646 0.64325 -0.13351 0.64325 -0.11667 0.6451 C -0.10573 0.6491 -0.09583 0.64972 -0.08437 0.65064 C -0.08003 0.65249 -0.07778 0.65465 -0.07396 0.65804 C -0.07049 0.66112 -0.06632 0.66143 -0.0625 0.66358 C -0.06042 0.66482 -0.05833 0.66605 -0.05625 0.66728 C -0.05521 0.6679 -0.05312 0.66913 -0.05312 0.66913 C -0.05278 0.67098 -0.0526 0.67283 -0.05208 0.67467 C -0.05156 0.67652 -0.05 0.68022 -0.05 0.68022 " pathEditMode="relative" ptsTypes="ffffffffffffffffffffffffffA">
                                      <p:cBhvr>
                                        <p:cTn id="282" dur="102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416 -0.01233 C 0.00139 0.01788 -0.00781 0.06134 -0.00104 0.09771 C -0.00191 0.11282 -0.00208 0.12762 -0.00312 0.14272 C -0.00347 0.14889 -0.0052 0.16122 -0.0052 0.16153 C -0.00468 0.17848 -0.00416 0.20622 0.00521 0.21732 C 0.00782 0.2315 0.004 0.21455 0.00938 0.22688 C 0.01337 0.23582 0.00677 0.23027 0.01355 0.23427 C 0.01493 0.24136 0.01615 0.24476 0.0198 0.24876 C 0.0217 0.25924 0.02223 0.26972 0.02292 0.28051 C 0.02257 0.3024 0.0224 0.32429 0.02188 0.34617 C 0.0217 0.35357 0.02275 0.36159 0.02084 0.36837 C 0.01997 0.37145 0.00816 0.37392 0.0073 0.37423 C -0.00642 0.38224 -0.02413 0.37453 -0.03854 0.37022 C -0.03923 0.37022 -0.07048 0.37423 -0.08333 0.37423 L -0.10833 0.38162 L -0.11562 0.42817 L -0.10104 0.46948 L -0.05937 0.47503 L -0.02916 0.58169 " pathEditMode="relative" rAng="0" ptsTypes="fffffffffffffAAAAAA">
                                      <p:cBhvr>
                                        <p:cTn id="284" dur="10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29686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1.92853E-6 C 0.0007 0.04991 0.00052 0.06963 0.00417 0.10906 C 0.00382 0.122 0.00556 0.13648 0.00209 0.14788 C -0.00468 0.16944 -0.00017 0.14849 -0.00416 0.17006 C -0.00451 0.17191 -0.0052 0.1756 -0.0052 0.1756 C -0.0059 0.1947 -0.01007 0.2326 0.00105 0.24584 C 0.00365 0.25293 0.00365 0.26001 0.00521 0.26802 C 0.0066 0.29144 0.00712 0.29298 0.00521 0.32163 C 0.00486 0.32748 0.00209 0.33241 0.00209 0.33826 C 0.00209 0.3512 0.00209 0.36414 0.00209 0.37708 C -0.03211 0.37955 -0.0658 0.37523 -0.1 0.37338 C -0.10868 0.374 -0.11753 0.37308 -0.12604 0.37523 C -0.12725 0.37554 -0.12708 0.37924 -0.12812 0.38078 C -0.12899 0.38201 -0.1302 0.38201 -0.13125 0.38263 C -0.1342 0.39064 -0.13472 0.39803 -0.13854 0.40481 C -0.14132 0.43007 -0.14548 0.45379 -0.14895 0.47875 C -0.14965 0.49661 -0.15 0.51448 -0.15104 0.53235 C -0.15208 0.54837 -0.15729 0.56377 -0.15729 0.58041 " pathEditMode="relative" ptsTypes="fffffffffffffffffA">
                                      <p:cBhvr>
                                        <p:cTn id="286" dur="107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3 0.0037 C 0.00972 0.02095 0.00434 0.004 0.00434 0.04991 C 0.00434 0.11768 0.00312 0.10259 0.00642 0.13678 C 0.00712 0.15742 0.01267 0.19162 0.00121 0.20518 C -0.00052 0.21411 0.00121 0.22212 0.00226 0.23105 C 0.00156 0.24214 0.00312 0.25139 -0.00295 0.25508 C -0.00434 0.25878 -0.00573 0.26248 -0.00712 0.26617 C -0.00781 0.26771 -0.0092 0.2671 -0.01024 0.26802 C -0.0158 0.27357 -0.0158 0.27418 -0.01962 0.28096 C -0.02118 0.28897 -0.02379 0.29421 -0.02483 0.30314 C -0.02795 0.33025 -0.02795 0.35705 -0.02795 0.38447 L -0.14879 0.39002 L -0.15816 0.44732 L -0.14566 0.48614 L -0.09983 0.49168 L -0.0842 0.58965 " pathEditMode="relative" ptsTypes="ffffffffffAAAAAA">
                                      <p:cBhvr>
                                        <p:cTn id="288" dur="1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3.31485E-6 C -0.0033 0.01109 -0.00139 0.00493 -0.00659 0.01818 C -0.00781 0.02126 -0.00798 0.02527 -0.00868 0.02896 C -0.00902 0.03081 -0.00972 0.03451 -0.00972 0.03482 C -0.01076 0.06408 -0.01007 0.06501 -0.01198 0.08719 C -0.01302 0.09982 -0.01267 0.09674 -0.0151 0.10906 C -0.01597 0.11276 -0.01736 0.11984 -0.01736 0.12015 C -0.0177 0.15804 -0.0177 0.19655 -0.0184 0.23475 C -0.01857 0.24584 -0.0217 0.25632 -0.02274 0.26741 C -0.02343 0.27542 -0.02604 0.29113 -0.02604 0.29144 C -0.02743 0.32656 -0.02569 0.30807 -0.03246 0.32563 C -0.03333 0.34628 -0.03437 0.35244 -0.03246 0.37308 C -0.03211 0.37647 -0.0302 0.38386 -0.0302 0.38417 C -0.02986 0.39064 -0.02916 0.40389 -0.02916 0.40419 L -0.16718 0.40573 L -0.18333 0.5915 " pathEditMode="relative" rAng="0" ptsTypes="fffffffffffffAAA">
                                      <p:cBhvr>
                                        <p:cTn id="290" dur="112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9575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-3.49969E-6 C 0.00086 0.00955 0.00173 0.02003 0.00312 0.02958 C 0.00364 0.03327 0.0052 0.04067 0.0052 0.04067 C 0.00642 0.07024 0.00729 0.10012 0.00312 0.12939 C 0.00347 0.13832 0.00347 0.18515 0.0125 0.19039 C 0.01388 0.19778 0.01562 0.20086 0.01979 0.20333 C 0.02395 0.2252 0.02395 0.24769 0.02708 0.26987 C 0.0276 0.28497 0.0276 0.29667 0.0302 0.31054 C 0.03055 0.31978 0.03125 0.32902 0.03125 0.33826 C 0.03125 0.39803 0.01909 0.39741 0.03125 0.39741 L -0.09271 0.39926 L -0.1073 0.45471 L -0.09063 0.50462 L -0.04375 0.51202 L -0.02396 0.60074 " pathEditMode="relative" ptsTypes="fffffffffAAAAAA">
                                      <p:cBhvr>
                                        <p:cTn id="292" dur="11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11111E-6 -0.01232 C 0.00156 -0.00431 0.00156 0.0037 0.00313 0.01171 C 0.00434 0.02958 0.00625 0.04652 0.00938 0.06347 C 0.00799 0.13124 0.00538 0.20148 0.01771 0.26679 C 0.01702 0.30931 0.01806 0.32317 0.01354 0.35552 C 0.0132 0.36322 0.0125 0.37955 0.0125 0.37986 L -0.11667 0.37585 L -0.12708 0.4313 L -0.14167 0.5496 " pathEditMode="relative" rAng="0" ptsTypes="fffffAAAA">
                                      <p:cBhvr>
                                        <p:cTn id="294" dur="11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81" y="2809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2222E-6 -2.17016E-6 C -0.00104 0.00586 -0.00278 0.01141 -0.00417 0.01726 C -0.00469 0.01973 -0.00556 0.02466 -0.00556 0.02466 C -0.00538 0.03545 -0.00521 0.04593 -0.00486 0.05672 C -0.00486 0.05795 -0.00434 0.05919 -0.00417 0.06042 C -0.004 0.06165 -0.0033 0.06751 -0.00278 0.06905 C -0.00191 0.07152 2.22222E-6 0.07645 2.22222E-6 0.07645 C 0.00191 0.09032 0.01059 0.09618 0.01319 0.10974 C 0.01285 0.13317 0.01441 0.14396 0.01111 0.16153 C 0.01024 0.17848 0.00868 0.19451 0.00555 0.21085 C 0.00469 0.21517 0.00416 0.22195 0.00278 0.22565 C -0.00191 0.23829 -0.00382 0.25401 -0.00556 0.2688 C -0.00816 0.32028 -0.00695 0.28391 -0.00695 0.39458 L -0.13195 0.40691 L -0.14445 0.46363 L -0.12292 0.50802 L -0.08195 0.50802 L -0.075 0.58816 " pathEditMode="relative" ptsTypes="ffffffffffffAAAAAA">
                                      <p:cBhvr>
                                        <p:cTn id="296" dur="11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2222E-6 -2.18798E-6 C -0.00053 0.01387 -0.00157 0.02219 -0.00244 0.03482 C -0.00278 0.03914 -0.00278 0.04407 -0.0033 0.04838 C -0.00365 0.0527 -0.00504 0.06071 -0.00504 0.06102 C -0.00938 0.15963 -0.004 0.03051 -0.0066 0.30755 C -0.00678 0.31711 -0.00747 0.32697 -0.00834 0.33652 C -0.00886 0.34145 -0.01007 0.35809 -0.01007 0.3584 C -0.00955 0.37442 -0.01094 0.37874 -0.0066 0.39137 C -0.00573 0.3963 -0.00504 0.39846 -0.0033 0.40524 C -0.00487 0.41664 -0.00469 0.42404 -0.00921 0.43267 L -0.13577 0.43421 L -0.16164 0.55748 L -0.15174 0.62157 " pathEditMode="relative" rAng="0" ptsTypes="fffffffffAAAA">
                                      <p:cBhvr>
                                        <p:cTn id="298" dur="1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0" y="31063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-0.00709 C -0.00034 0.00247 0.00052 0.02993 -0.00416 0.04166 C -0.0125 0.06264 -0.02048 0.08023 -0.02413 0.10553 C -0.02326 0.12373 -0.02118 0.14039 -0.01753 0.15736 C -0.01632 0.17001 -0.01319 0.18328 -0.01076 0.19562 C -0.00972 0.20673 -0.00816 0.21691 -0.00746 0.22833 C -0.00625 0.26844 -0.00781 0.3104 -0.0033 0.34959 C -0.00243 0.36995 -2.5E-6 0.39001 -2.5E-6 0.41037 L -0.12083 0.41161 L -0.1342 0.45634 L -0.13923 0.61525 " pathEditMode="relative" rAng="0" ptsTypes="fffffffAAAA">
                                      <p:cBhvr>
                                        <p:cTn id="300" dur="122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31102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7.22222E-6 -3.49969E-6 C 0.00244 0.02526 0.00122 0.01479 0.00313 0.03142 C 0.00469 0.07764 0.00382 0.05114 0.00626 0.11091 C 0.00643 0.11676 0.00851 0.12354 0.00938 0.12939 C 0.01216 0.14726 0.01441 0.16544 0.01771 0.183 C 0.02014 0.21257 0.02275 0.24307 0.02813 0.27172 C 0.02865 0.28127 0.02882 0.29174 0.03021 0.3013 C 0.03073 0.30499 0.0323 0.31239 0.0323 0.31239 C 0.03403 0.33303 0.03386 0.35367 0.03021 0.37338 C 0.03056 0.37585 0.03004 0.37955 0.03126 0.38078 C 0.0323 0.3817 0.0323 0.37338 0.0323 0.37523 C 0.0323 0.4236 0.03803 0.42699 0.01771 0.42699 L -0.12187 0.42699 L -0.11979 0.48244 L -0.09791 0.5342 L -0.0427 0.53235 L -0.02499 0.60998 " pathEditMode="relative" ptsTypes="fffffffffffAAAAAA">
                                      <p:cBhvr>
                                        <p:cTn id="302" dur="12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486 -0.00339 C -0.0007 0.01759 0.00173 0.0395 0.0059 0.06048 C 0.00885 0.09534 0.01423 0.12897 0.02048 0.1623 C 0.02292 0.17556 0.02448 0.19253 0.02986 0.20272 C 0.03142 0.21413 0.03281 0.22401 0.03663 0.23357 C 0.03785 0.24067 0.04062 0.25486 0.04062 0.25517 C 0.03976 0.27985 0.03976 0.30053 0.03524 0.32336 C 0.03455 0.33138 0.03229 0.33909 0.03246 0.34712 C 0.03281 0.37489 0.03524 0.42919 0.03524 0.42919 C 0.02552 0.44523 -0.00573 0.43258 -0.02483 0.44369 C -0.0257 0.44523 -0.02622 0.44832 -0.02743 0.44832 C -0.03368 0.45017 -0.05139 0.44061 -0.05938 0.43875 C -0.07049 0.44061 -0.08212 0.43721 -0.09149 0.44832 C -0.09462 0.45788 -0.09948 0.46282 -0.10347 0.47054 C -0.10643 0.48535 -0.10851 0.50077 -0.11146 0.51558 C -0.11094 0.52175 -0.11146 0.52854 -0.11007 0.5344 C -0.10955 0.53687 -0.10729 0.53718 -0.10608 0.53903 C -0.10261 0.54397 -0.10087 0.55076 -0.09948 0.55816 C -0.1 0.5668 -0.10018 0.57544 -0.10087 0.58408 C -0.10174 0.5955 -0.10486 0.60568 -0.10486 0.6174 " pathEditMode="relative" rAng="0" ptsTypes="fffffffffffffffffffA">
                                      <p:cBhvr>
                                        <p:cTn id="304" dur="127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31040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2222E-6 -4.31566E-7 C 0.00035 0.02435 0.00052 0.04654 0.00278 0.07028 C 0.0033 0.09217 0.00451 0.1082 0.00833 0.12823 C 0.00816 0.14457 0.00798 0.16122 0.00764 0.17755 C 0.00729 0.19173 0.0026 0.20684 0.00069 0.22071 C -0.00052 0.22965 -0.00156 0.2389 -0.00278 0.24784 C -0.00347 0.25246 -0.00486 0.2614 -0.00486 0.2614 C -0.00504 0.27003 -0.00521 0.27866 -0.00556 0.2873 C -0.0059 0.29377 -0.01042 0.3061 -0.01181 0.31319 C -0.01198 0.3209 -0.01163 0.32891 -0.0125 0.33662 C -0.01302 0.34062 -0.01528 0.34371 -0.01597 0.34771 C -0.0158 0.3508 -0.01597 0.35419 -0.01528 0.35727 C -0.01493 0.35912 -0.01372 0.35974 -0.0132 0.36128 C -0.0125 0.36313 -0.01181 0.36837 -0.01181 0.36837 C -0.01198 0.37762 -0.01215 0.38656 -0.0125 0.3958 C -0.01268 0.3995 -0.01736 0.40413 -0.01736 0.40413 C -0.01858 0.41245 -0.01858 0.4106 -0.01736 0.42293 C -0.01719 0.4254 -0.01597 0.43002 -0.01597 0.43002 C -0.0191 0.43218 -0.01771 0.43156 -0.02222 0.43279 C -0.02552 0.43341 -0.03195 0.43526 -0.03195 0.43526 C -0.03733 0.43464 -0.04254 0.43464 -0.04792 0.43403 C -0.054 0.43279 -0.06059 0.42817 -0.06667 0.42632 C -0.09688 0.42694 -0.11493 0.42879 -0.14236 0.43002 C -0.14393 0.43064 -0.14566 0.43064 -0.14722 0.43156 C -0.14861 0.43218 -0.15139 0.43403 -0.15139 0.43403 C -0.15469 0.44235 -0.15278 0.43988 -0.15625 0.44389 C -0.15799 0.44882 -0.15972 0.45345 -0.16111 0.45869 C -0.1625 0.46424 -0.16268 0.46855 -0.16459 0.47349 C -0.1658 0.48612 -0.16736 0.50092 -0.16389 0.51294 C -0.16181 0.52034 -0.15382 0.52404 -0.15 0.52774 C -0.14861 0.52928 -0.14722 0.53113 -0.14584 0.53267 C -0.14271 0.53637 -0.13785 0.53514 -0.13472 0.53884 C -0.12917 0.54531 -0.12327 0.54778 -0.11667 0.5487 C -0.10851 0.55363 -0.10903 0.5524 -0.09792 0.55363 C -0.09584 0.55487 -0.09306 0.55332 -0.09167 0.5561 C -0.08941 0.56072 -0.08993 0.56781 -0.08889 0.57336 C -0.08733 0.58138 -0.08455 0.58723 -0.08334 0.59556 C -0.08195 0.60542 -0.08177 0.61529 -0.07847 0.62392 C -0.07795 0.62145 -0.07709 0.61652 -0.07709 0.61652 L -0.07292 0.61652 " pathEditMode="relative" ptsTypes="ffffffffffffffffffffffffffffffffffffffAA">
                                      <p:cBhvr>
                                        <p:cTn id="306" dur="13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11111E-6 8.69297E-6 C -0.00052 0.02436 -0.00416 0.06875 1.11111E-6 0.09125 C -0.00034 0.10574 -0.00017 0.12608 -0.00416 0.14057 C -0.00746 0.15259 -0.01215 0.16493 -0.01458 0.17756 C -0.0151 0.19051 -0.01493 0.20438 -0.01736 0.21702 C -0.01788 0.22658 -0.01927 0.23243 -0.01805 0.24168 C -0.01649 0.25401 -0.01093 0.26295 -0.00902 0.27497 C -0.00694 0.28792 -0.00711 0.30426 -0.00277 0.31567 C -0.00017 0.32245 0.00105 0.32368 0.00417 0.32923 C 0.0066 0.34218 0.00261 0.35697 0.00695 0.36869 C 0.00834 0.38163 0.00799 0.38687 0.00903 0.40321 C 0.0092 0.40568 0.01042 0.41061 0.01042 0.41061 C 0.00955 0.4402 0.01181 0.43435 -0.00486 0.4328 C -0.01076 0.42941 -0.00399 0.43311 -0.01736 0.43034 C -0.02465 0.4288 -0.03107 0.42047 -0.03819 0.41801 C -0.04166 0.41832 -0.04514 0.41832 -0.04861 0.41924 C -0.05625 0.42109 -0.06371 0.42941 -0.07152 0.43034 C -0.07777 0.43095 -0.08402 0.43095 -0.09027 0.43157 C -0.09357 0.43188 -0.0967 0.4325 -0.1 0.4328 C -0.10434 0.43404 -0.10816 0.43465 -0.1118 0.43897 C -0.11336 0.44329 -0.11493 0.44606 -0.11736 0.44883 C -0.12048 0.45747 -0.11857 0.45531 -0.12222 0.45747 C -0.1243 0.46116 -0.12552 0.46363 -0.12639 0.46856 C -0.12795 0.48706 -0.12673 0.48028 -0.12847 0.48952 C -0.1283 0.49507 -0.13003 0.53052 -0.12222 0.53515 C -0.11562 0.55272 -0.12031 0.57306 -0.12083 0.59557 C -0.12083 0.59896 -0.12378 0.60512 -0.1243 0.60666 C -0.12482 0.6079 -0.12569 0.61036 -0.12569 0.61036 " pathEditMode="relative" ptsTypes="fffffffffffffffffffffffffffA">
                                      <p:cBhvr>
                                        <p:cTn id="308" dur="1325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8.33333E-6 1.73859E-6 C -0.00174 0.00925 -0.00104 0.01911 -0.00277 0.02836 C -0.00381 0.04717 -0.00452 0.06474 -0.00485 0.08385 C -0.00504 0.10758 -0.0052 0.13163 -0.00555 0.15536 C -0.00572 0.16615 -0.00764 0.18742 -0.00764 0.18742 C -0.00764 0.19359 -0.00294 0.25802 -0.01528 0.2725 C -0.0158 0.27374 -0.01615 0.27528 -0.01667 0.2762 C -0.01719 0.27713 -0.01823 0.27744 -0.01875 0.27867 C -0.02084 0.28299 -0.02257 0.28884 -0.02431 0.29347 C -0.02518 0.29562 -0.02518 0.2984 -0.0257 0.30086 C -0.02622 0.30364 -0.02761 0.3058 -0.02848 0.30826 C -0.03073 0.31412 -0.02952 0.31042 -0.03124 0.31936 C -0.03176 0.32183 -0.03264 0.32676 -0.03264 0.32676 C -0.03454 0.35142 -0.03385 0.37608 -0.03264 0.40043 C -0.03281 0.40968 -0.03281 0.41862 -0.03334 0.42787 C -0.03385 0.43681 -0.05417 0.43835 -0.05624 0.43897 C -0.05851 0.43927 -0.06094 0.43989 -0.06319 0.4402 C -0.07968 0.43897 -0.09635 0.43742 -0.1125 0.43126 C -0.12917 0.43342 -0.13785 0.43742 -0.15278 0.43897 C -0.15504 0.43958 -0.15973 0.4402 -0.16181 0.44266 C -0.1632 0.4439 -0.16598 0.4476 -0.16598 0.4476 C -0.16927 0.45623 -0.16736 0.45345 -0.17084 0.45715 C -0.17205 0.46332 -0.17309 0.46979 -0.17431 0.47596 C -0.17709 0.49045 -0.17466 0.46979 -0.17639 0.48336 C -0.17865 0.50093 -0.17674 0.49045 -0.17848 0.49938 C -0.17691 0.5074 -0.17726 0.51418 -0.17292 0.51911 C -0.16979 0.52744 -0.15868 0.54439 -0.15348 0.54747 C -0.14566 0.56813 -0.11823 0.56196 -0.11042 0.56227 C -0.10695 0.56443 -0.10851 0.56227 -0.10695 0.5709 C -0.10677 0.57213 -0.10625 0.5746 -0.10625 0.5746 C -0.10556 0.59587 -0.10608 0.59125 -0.10486 0.60666 C -0.10469 0.60943 -0.10521 0.61282 -0.10417 0.61529 C -0.10348 0.61683 -0.10191 0.61622 -0.10069 0.61652 C -0.09844 0.61529 -0.0986 0.61652 -0.0986 0.61406 " pathEditMode="relative" ptsTypes="fffffffffffffffffffffffffffffffffA">
                                      <p:cBhvr>
                                        <p:cTn id="310" dur="13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86 -0.00031 C -0.00122 0.02251 0.00277 0.04624 0.00434 0.06874 C 0.00538 0.11067 0.0052 0.15352 -0.00053 0.19451 C 4.72222E-6 0.21794 0.00017 0.22719 0.00156 0.2463 C 0.00225 0.28052 0.00225 0.31443 0.00295 0.34865 C 0.00312 0.35789 0.00642 0.37207 0.01059 0.37701 C 0.01215 0.38533 0.01371 0.39149 0.01475 0.40043 C 0.01527 0.40475 0.01684 0.41276 0.01684 0.41276 C 0.01545 0.42479 0.01788 0.43866 0.01475 0.44976 C 0.01319 0.4553 0.01302 0.45376 0.0092 0.45592 C 0.0085 0.45623 0.00711 0.45715 0.00711 0.45715 C -0.02205 0.44852 -0.04879 0.44914 -0.07969 0.44852 C -0.09375 0.44606 -0.09098 0.44606 -0.11164 0.44729 C -0.11754 0.44945 -0.12188 0.4513 -0.12691 0.45715 C -0.12952 0.47072 -0.12535 0.45006 -0.129 0.46455 C -0.13073 0.47164 -0.13021 0.4775 -0.13386 0.48181 C -0.1349 0.48706 -0.13629 0.49106 -0.13733 0.49661 C -0.13785 0.49908 -0.13872 0.50401 -0.13872 0.50401 C -0.13855 0.51264 -0.14063 0.53206 -0.13386 0.53607 C -0.13299 0.53853 -0.13195 0.541 -0.13108 0.54347 C -0.13056 0.5447 -0.12969 0.54717 -0.12969 0.54717 C -0.129 0.55364 -0.12813 0.5595 -0.12691 0.56566 C -0.12622 0.56967 -0.12483 0.57799 -0.12483 0.57799 C -0.12431 0.5857 -0.11945 0.63564 -0.12414 0.61868 " pathEditMode="relative" ptsTypes="fffffffffffffffffffffffA">
                                      <p:cBhvr>
                                        <p:cTn id="312" dur="13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434 -0.00894 C 0.0052 0.01541 0.00833 0.03114 0.01197 0.05395 C 0.01354 0.0635 0.01441 0.07522 0.01753 0.08354 C 0.01857 0.0931 0.01927 0.10265 0.021 0.1119 C 0.02152 0.14766 0.02274 0.18249 0.0217 0.21794 C 0.02152 0.22534 0.0217 0.23305 0.02031 0.24014 C 0.01979 0.24291 0.01579 0.2463 0.01475 0.25 C 0.01215 0.26048 0.01128 0.2725 0.0092 0.28329 C 0.00833 0.29316 0.0085 0.30333 0.00711 0.31289 C 0.0085 0.34525 0.01215 0.3807 0.00642 0.41122 C 0.00625 0.42263 0.00659 0.43372 0.00572 0.44482 C 0.0052 0.45099 -0.00105 0.44883 -0.00469 0.44975 C -0.01632 0.45222 -0.00157 0.45037 -0.02344 0.45222 C -0.0375 0.45099 -0.05174 0.4516 -0.0658 0.44852 C -0.07952 0.44914 -0.09254 0.45284 -0.10608 0.45469 C -0.11424 0.45962 -0.12066 0.47472 -0.12344 0.48921 C -0.12483 0.50678 -0.12535 0.52374 -0.12691 0.541 C -0.12587 0.55025 -0.12466 0.5484 -0.11928 0.54963 C -0.11563 0.55179 -0.10348 0.56165 -0.10053 0.56196 C -0.08941 0.5635 -0.09445 0.56258 -0.08525 0.56443 C -0.0823 0.56628 -0.07917 0.56628 -0.07622 0.56813 C -0.075 0.57028 -0.07327 0.57213 -0.07205 0.57429 C -0.06945 0.57892 -0.06893 0.58693 -0.06789 0.59279 C -0.06702 0.5971 -0.06459 0.59957 -0.06372 0.60389 C -0.06216 0.6119 -0.06164 0.61776 -0.05886 0.62485 C -0.05851 0.62608 -0.05869 0.62793 -0.05816 0.62855 C -0.05573 0.63163 -0.04983 0.63255 -0.04705 0.63348 C -0.04636 0.6344 -0.04566 0.63533 -0.04497 0.63594 C -0.0441 0.63656 -0.04132 0.63779 -0.04219 0.63718 C -0.04844 0.63163 -0.05244 0.62485 -0.05955 0.62485 " pathEditMode="relative" ptsTypes="fffffffffffffffffffffffffffffA">
                                      <p:cBhvr>
                                        <p:cTn id="314" dur="14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7.22222E-6 3.03329E-6 C -0.00122 0.01202 -0.0033 0.02404 -0.00556 0.03576 C -0.00521 0.0524 -0.00417 0.06473 -0.00278 0.08015 C -0.00192 0.10974 0.00121 0.15043 -0.00903 0.17756 C -0.00973 0.18403 -0.0106 0.19112 -0.01181 0.19728 C -0.01233 0.19975 -0.0132 0.20468 -0.0132 0.20468 C -0.01389 0.2167 -0.0132 0.23027 -0.01528 0.24167 C -0.01494 0.25216 -0.01685 0.26695 -0.01112 0.27373 C -0.00921 0.27897 -0.00608 0.28082 -0.00487 0.2873 C -0.00209 0.30209 -0.00226 0.32121 0.00555 0.33045 C 0.00694 0.33415 0.00763 0.33908 0.00972 0.34155 C 0.01215 0.34463 0.01406 0.34648 0.01597 0.35142 C 0.01927 0.35974 0.02204 0.36775 0.0243 0.37731 C 0.02586 0.38347 0.02725 0.39056 0.02847 0.39704 C 0.02899 0.3995 0.02986 0.40413 0.02986 0.40413 C 0.03072 0.42232 0.03107 0.44451 0.02777 0.46239 C 0.0269 0.46732 0.02013 0.47071 0.02013 0.47071 C 0.00954 0.46979 -0.00157 0.47071 -0.01181 0.46578 C -0.03004 0.4667 -0.04775 0.46886 -0.06598 0.46979 C -0.06615 0.46979 -0.07084 0.47133 -0.07153 0.47225 C -0.0731 0.47441 -0.07257 0.4778 -0.07501 0.47842 C -0.08073 0.47965 -0.08664 0.47934 -0.09237 0.47965 C -0.09671 0.48181 -0.09514 0.48181 -0.09723 0.48181 L -0.10903 0.51171 L -0.10695 0.55363 L -0.08681 0.5783 L -0.03334 0.5783 L -0.01876 0.64611 " pathEditMode="relative" ptsTypes="ffffffffffffffffffffffAAAAAA">
                                      <p:cBhvr>
                                        <p:cTn id="316" dur="14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88889E-6 4.77189E-6 C 0.00191 0.01356 0.00347 0.02682 0.00417 0.04069 C 0.00434 0.07275 0.00417 0.10481 0.00486 0.13686 C 0.00503 0.14334 0.00851 0.14981 0.00972 0.15536 C 0.01024 0.15783 0.01111 0.16276 0.01111 0.16276 C 0.01233 0.18588 0.01719 0.20746 0.01875 0.23058 C 0.0191 0.24938 0.02014 0.26849 0.02014 0.2873 C 0.02014 0.29593 0.02205 0.30672 0.01875 0.31319 C 0.01771 0.31535 0.01458 0.31812 0.01458 0.31812 C 0.01406 0.31936 0.01372 0.3209 0.01319 0.32151 C 0.01267 0.32275 0.01163 0.32305 0.01111 0.32429 C 0.00729 0.33292 0.01424 0.32336 0.00833 0.33045 C 0.00747 0.33508 0.00503 0.34063 0.00347 0.34525 C 0.00191 0.35665 0.00122 0.36806 -0.00069 0.37977 C -0.00226 0.38933 -0.00417 0.39858 -0.00556 0.40813 C -0.00573 0.42201 -0.00017 0.45869 -0.0125 0.46609 C -0.05052 0.459 -0.0908 0.4664 -0.12917 0.46855 C -0.13056 0.46917 -0.13212 0.46917 -0.13333 0.47102 C -0.13472 0.47256 -0.1375 0.47595 -0.1375 0.47595 C -0.13837 0.47842 -0.1401 0.47934 -0.14097 0.48212 C -0.14306 0.48797 -0.14462 0.49784 -0.14583 0.50431 C -0.14653 0.50801 -0.14722 0.51171 -0.14792 0.51541 C -0.14844 0.51788 -0.14931 0.52281 -0.14931 0.52281 C -0.14913 0.5299 -0.14913 0.53668 -0.14861 0.54377 C -0.14844 0.54624 -0.14722 0.55117 -0.14722 0.55117 C -0.14653 0.56011 -0.14653 0.56596 -0.14306 0.57213 C -0.1401 0.58816 -0.14566 0.60234 -0.14792 0.61775 C -0.14861 0.62299 -0.15347 0.627 -0.15 0.63008 " pathEditMode="relative" ptsTypes="fffffffffffffffffffffffffffA">
                                      <p:cBhvr>
                                        <p:cTn id="318" dur="14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94444E-6 -2.18249E-6 C -0.00382 0.00463 -0.00365 0.01418 -0.00625 0.02096 C -0.00643 0.02251 -0.0066 0.02435 -0.00695 0.0259 C -0.00764 0.02867 -0.0092 0.03052 -0.00973 0.03329 C -0.01146 0.04254 -0.01354 0.05117 -0.01528 0.06042 C -0.01615 0.06535 -0.0158 0.06628 -0.01667 0.07152 C -0.01702 0.07398 -0.01806 0.07892 -0.01806 0.07892 C -0.01945 0.10142 -0.02032 0.12392 -0.02084 0.14673 C -0.02118 0.18465 -0.02153 0.21486 -0.02292 0.25031 C -0.02205 0.29963 -0.01789 0.35111 -0.03056 0.39581 C -0.03091 0.40506 -0.03073 0.4177 -0.03195 0.42787 C -0.03195 0.42787 -0.03368 0.4402 -0.03403 0.44267 C -0.0342 0.44421 -0.03473 0.4476 -0.03473 0.4476 C -0.03438 0.4553 -0.03056 0.46825 -0.03473 0.47103 C -0.0408 0.47503 -0.054 0.47411 -0.05973 0.47472 C -0.07657 0.47411 -0.09289 0.47257 -0.10973 0.47103 C -0.1224 0.47195 -0.13021 0.4738 -0.14167 0.47719 C -0.14636 0.47842 -0.15191 0.47812 -0.15625 0.48212 C -0.16025 0.48551 -0.16302 0.49014 -0.16667 0.49445 C -0.16754 0.49692 -0.16927 0.49815 -0.17014 0.50062 C -0.17223 0.50678 -0.17327 0.51696 -0.17431 0.52405 C -0.17379 0.53484 -0.17344 0.5447 -0.17153 0.55487 C -0.17136 0.55611 -0.17153 0.55826 -0.17084 0.55857 C -0.1658 0.56165 -0.16789 0.5595 -0.16459 0.5635 C -0.16285 0.57244 -0.15834 0.57583 -0.15417 0.58077 C -0.15295 0.582 -0.15139 0.58138 -0.15 0.582 C -0.14861 0.58262 -0.14584 0.58447 -0.14584 0.58447 C -0.13403 0.58354 -0.12882 0.582 -0.11806 0.58323 C -0.11233 0.5857 -0.10747 0.59001 -0.10209 0.5931 C -0.1 0.5968 -0.09827 0.60142 -0.09584 0.60419 C -0.09445 0.60574 -0.09167 0.60913 -0.09167 0.60913 C -0.09115 0.61036 -0.09098 0.6119 -0.09028 0.61283 C -0.08976 0.61375 -0.08872 0.61313 -0.0882 0.61406 C -0.08004 0.62855 -0.08924 0.61683 -0.08334 0.62392 C -0.0816 0.63286 -0.08282 0.62916 -0.08056 0.63502 C -0.07986 0.64149 -0.08108 0.64119 -0.07917 0.64119 L -0.08334 0.63872 " pathEditMode="relative" ptsTypes="fffffffffffffffffffffffffffffffffffAA">
                                      <p:cBhvr>
                                        <p:cTn id="320" dur="14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-3.49969E-6 C 0.0066 0.01756 0.00122 0.00092 0.00313 0.04806 C 0.00382 0.06377 0.00608 0.07794 0.01146 0.09057 C 0.0158 0.11337 0.01129 0.09304 0.01563 0.10721 C 0.01754 0.11337 0.02084 0.12569 0.02084 0.12569 C 0.02222 0.13802 0.025 0.1488 0.02709 0.16081 C 0.03038 0.17991 0.03195 0.20148 0.03646 0.21996 C 0.03872 0.22921 0.04097 0.23814 0.04271 0.24769 C 0.04566 0.26309 0.04584 0.29298 0.04688 0.31054 C 0.04636 0.32378 0.04601 0.36352 0.03542 0.36938 C 0.03472 0.37338 0.03455 0.37739 0.03334 0.38078 C 0.03264 0.38263 0.03177 0.38417 0.03125 0.38632 C 0.02882 0.39587 0.0283 0.40542 0.025 0.41405 C 0.02465 0.44177 0.02622 0.46981 0.02396 0.49723 C 0.02361 0.50123 0.01979 0.50031 0.01771 0.50092 C 0.00504 0.50431 0.01754 0.50123 -0.00208 0.50431 C -0.00486 0.50524 -0.00764 0.50585 -0.01041 0.50647 C -0.02187 0.50739 -0.03333 0.5077 -0.04479 0.50832 C -0.05017 0.5114 -0.08732 0.50986 -0.08958 0.51017 C -0.09375 0.51202 -0.09653 0.51325 -0.1 0.51756 C -0.10382 0.52773 -0.09982 0.51972 -0.10521 0.52495 C -0.10746 0.52711 -0.11146 0.53235 -0.11146 0.53235 C -0.11493 0.55083 -0.11302 0.53882 -0.11146 0.58041 C -0.11128 0.5841 -0.11094 0.5878 -0.11041 0.5915 C -0.10989 0.59519 -0.10833 0.60259 -0.10833 0.60259 C -0.10868 0.61491 -0.10851 0.62723 -0.10937 0.63956 C -0.11163 0.67499 -0.11146 0.63956 -0.11146 0.65434 L -0.10625 0.6451 " pathEditMode="relative" ptsTypes="ffffffffffffffffffffffffffAA">
                                      <p:cBhvr>
                                        <p:cTn id="322" dur="15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4.92914E-6 C 0.00087 0.01817 0.00295 0.0345 0.00625 0.05175 C 0.00851 0.09519 0.01267 0.14048 0.02187 0.18114 C 0.02274 0.19039 0.02396 0.19963 0.025 0.20887 C 0.02465 0.23105 0.02465 0.25323 0.02396 0.27541 C 0.02361 0.29051 0.01823 0.30591 0.01562 0.31978 C 0.01389 0.34073 0.01267 0.3435 0.01458 0.36968 C 0.01562 0.38416 0.02153 0.39032 0.02396 0.40296 C 0.02639 0.4162 0.02413 0.41189 0.02917 0.41774 C 0.03021 0.42298 0.03125 0.42883 0.03229 0.43438 C 0.03298 0.43808 0.03437 0.44547 0.03437 0.44547 C 0.03472 0.45687 0.03489 0.46888 0.03542 0.48059 C 0.03663 0.50339 0.03732 0.51355 0.02396 0.51941 C -0.0132 0.51694 -0.04636 0.51663 -0.08438 0.51725 C -0.08611 0.51817 -0.08785 0.51848 -0.08958 0.51941 C -0.09167 0.52033 -0.09583 0.5231 -0.09583 0.5231 C -0.0974 0.53111 -0.09931 0.53882 -0.10313 0.54344 C -0.1059 0.55853 -0.10972 0.5727 -0.1125 0.5878 C -0.11632 0.60782 -0.1132 0.5801 -0.11563 0.59889 C -0.11754 0.61491 -0.11997 0.64079 -0.125 0.65434 C -0.12535 0.66605 -0.12396 0.67837 -0.12604 0.68946 C -0.12656 0.69193 -0.1316 0.68761 -0.13021 0.68761 " pathEditMode="relative" ptsTypes="fffffffffffffffffffffA">
                                      <p:cBhvr>
                                        <p:cTn id="324" dur="15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52 -4.43623E-7 C -0.00452 0.00585 -0.00521 0.01479 -0.00782 0.02403 C -0.00955 0.03974 -0.01268 0.05484 -0.01511 0.07024 C -0.01632 0.07825 -0.01667 0.08626 -0.01823 0.09427 C -0.01771 0.11275 -0.01806 0.13524 -0.01198 0.15157 C -0.01077 0.16081 -0.00868 0.16975 -0.00573 0.17745 C -0.00382 0.19378 0.00138 0.20764 0.00364 0.22366 C 0.00659 0.24492 0.01041 0.27203 0.01718 0.2902 C 0.01805 0.30006 0.01857 0.31023 0.02031 0.31978 C 0.0184 0.35243 0.01163 0.36568 0.00468 0.39372 C 0.00086 0.40912 0.00034 0.42606 -0.00261 0.44177 C -0.00365 0.45718 -0.0066 0.47104 -0.00782 0.48614 C -0.00834 0.4923 -0.00556 0.50216 -0.00886 0.50462 C -0.01684 0.51047 -0.02622 0.50616 -0.0349 0.50647 C -0.054 0.50739 -0.07309 0.5077 -0.09219 0.50832 C -0.09983 0.50955 -0.10747 0.51047 -0.11511 0.51202 C -0.12153 0.51356 -0.12726 0.51787 -0.13386 0.51941 C -0.1382 0.52187 -0.13733 0.52588 -0.14115 0.5305 C -0.14289 0.54005 -0.14514 0.54991 -0.14636 0.56007 C -0.14757 0.57147 -0.14757 0.58657 -0.15052 0.59704 C -0.15539 0.61429 -0.16164 0.62847 -0.16511 0.64695 C -0.16615 0.65219 -0.16823 0.65404 -0.16823 0.65989 " pathEditMode="relative" ptsTypes="fffffffffffffffffffffA">
                                      <p:cBhvr>
                                        <p:cTn id="326" dur="15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04 -0.00678 C -0.00295 0.02712 -0.01146 0.05793 -0.01458 0.09122 C -0.01337 0.13775 -0.0092 0.17997 -0.00208 0.22434 C -0.00035 0.23575 0.00104 0.24776 0.00208 0.25947 C 0.00278 0.2681 0.00417 0.28536 0.00417 0.28567 C 0.00434 0.29399 0.0066 0.33313 0.00417 0.35007 C 0.00278 0.35932 -0.0033 0.3624 -0.00729 0.36672 C -0.00955 0.36856 -0.01354 0.37411 -0.01354 0.37442 C -0.01424 0.37596 -0.01476 0.37781 -0.01563 0.37966 C -0.01649 0.38089 -0.01788 0.38151 -0.01875 0.38305 C -0.02014 0.38644 -0.02101 0.39075 -0.02188 0.39445 C -0.02327 0.39969 -0.02396 0.40554 -0.025 0.41078 C -0.02535 0.41294 -0.02604 0.41664 -0.02604 0.41664 C -0.02674 0.43759 -0.02674 0.46071 -0.03021 0.48135 C -0.03195 0.49122 -0.03472 0.49923 -0.03646 0.50878 C -0.03681 0.5131 -0.03594 0.51803 -0.0375 0.52172 C -0.03837 0.52357 -0.04028 0.52018 -0.04167 0.51926 C -0.05087 0.51618 -0.04497 0.51926 -0.05104 0.51587 C -0.08403 0.51803 -0.11563 0.5208 -0.14896 0.52172 C -0.15 0.52265 -0.15139 0.52357 -0.15208 0.52511 C -0.15417 0.53066 -0.15399 0.53744 -0.15521 0.5436 C -0.1566 0.55162 -0.15886 0.55932 -0.16146 0.5661 C -0.1632 0.57873 -0.16372 0.59353 -0.15729 0.60123 C -0.15104 0.61787 -0.13715 0.62496 -0.12708 0.63081 C -0.1217 0.6339 -0.11493 0.6453 -0.10833 0.6493 C -0.10799 0.65115 -0.10799 0.65362 -0.10729 0.65485 C -0.1066 0.65608 -0.10486 0.65547 -0.10417 0.6567 C -0.09965 0.66471 -0.1 0.6644 -0.1 0.67149 " pathEditMode="relative" rAng="0" ptsTypes="fffffffffffffffffffffffffffA">
                                      <p:cBhvr>
                                        <p:cTn id="328" dur="157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60" y="33898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2.64325E-6 C -0.0026 0.01848 -0.00607 0.03696 -0.00833 0.05545 C -0.00937 0.06407 -0.01146 0.08133 -0.01146 0.08133 C -0.01111 0.1072 -0.01041 0.13308 -0.01041 0.15896 C -0.01041 0.1796 -0.00677 0.23413 -0.01666 0.26062 C -0.01892 0.27726 -0.02205 0.29451 -0.025 0.31053 C -0.02604 0.31638 -0.02639 0.32285 -0.02708 0.32902 C -0.02743 0.3321 -0.02812 0.33826 -0.02812 0.33826 C -0.02743 0.35828 -0.02882 0.36999 -0.01979 0.38046 C -0.01736 0.3934 -0.02066 0.37985 -0.01562 0.39001 C -0.00573 0.40973 -0.01441 0.39371 -0.01041 0.40665 C -0.00851 0.41281 -0.00347 0.42144 -0.00208 0.42883 C -0.00017 0.43931 0.00313 0.45132 0.00417 0.4621 C 0.00556 0.47658 0.00677 0.49075 0.00938 0.50431 C 0.00903 0.51324 0.0092 0.52187 0.00834 0.53049 C 0.00747 0.54004 -0.00243 0.53974 -0.00625 0.54159 C -0.02569 0.53881 -0.04514 0.53173 -0.06458 0.5268 C -0.07465 0.52711 -0.08472 0.52711 -0.09479 0.52865 C -0.10434 0.52957 -0.1158 0.53789 -0.125 0.54343 C -0.12691 0.54682 -0.12951 0.54867 -0.13125 0.55268 C -0.13698 0.56531 -0.12639 0.55144 -0.13541 0.56192 C -0.13802 0.57578 -0.14132 0.64048 -0.12812 0.65619 C -0.125 0.66451 -0.12187 0.67159 -0.12187 0.68207 " pathEditMode="relative" ptsTypes="ffffffffffffffffffffffA">
                                      <p:cBhvr>
                                        <p:cTn id="330" dur="16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3.71341E-6 C -0.00139 0.02095 -0.00243 0.03944 -0.00312 0.06101 C -0.0026 0.09738 -0.00365 0.13559 0 0.17195 C 0.00139 0.1849 0.00503 0.19661 0.00729 0.20893 C 0.00799 0.21263 0.00938 0.22003 0.00938 0.22034 C 0.01042 0.23759 0.00955 0.23883 0.01563 0.24961 C 0.01823 0.28567 0.01875 0.32234 0.01667 0.3587 C 0.01667 0.35932 0.0026 0.37688 0.00104 0.37904 C -0.0033 0.3852 -0.00278 0.38952 -0.00833 0.39198 C -0.00955 0.40801 -0.00972 0.42681 -0.0125 0.44191 C -0.01337 0.45485 -0.01389 0.4681 -0.01562 0.48074 C -0.01615 0.49584 -0.01441 0.51217 -0.01771 0.52665 C -0.01927 0.53374 -0.03351 0.53775 -0.0375 0.53775 C -0.07222 0.53898 -0.10694 0.53898 -0.14167 0.5396 C -0.14358 0.54175 -0.14618 0.54268 -0.14792 0.54514 C -0.15139 0.55007 -0.15174 0.56055 -0.15417 0.56733 C -0.15382 0.57781 -0.15382 0.58829 -0.15312 0.59876 C -0.15278 0.60493 -0.15174 0.61109 -0.15104 0.61725 C -0.15069 0.62095 -0.15087 0.62619 -0.14896 0.62835 C -0.13646 0.64314 -0.13351 0.64314 -0.11667 0.64499 C -0.10573 0.64899 -0.09583 0.64961 -0.08437 0.65054 C -0.08003 0.65238 -0.07778 0.65454 -0.07396 0.65793 C -0.07049 0.66101 -0.06632 0.66132 -0.0625 0.66348 C -0.06042 0.66471 -0.05833 0.66594 -0.05625 0.66718 C -0.05521 0.66779 -0.05312 0.66903 -0.05312 0.66933 C -0.05278 0.67087 -0.0526 0.67272 -0.05208 0.67457 C -0.05156 0.67642 -0.05 0.68012 -0.05 0.68043 " pathEditMode="relative" rAng="0" ptsTypes="ffffffffffffffffffffffffffA">
                                      <p:cBhvr>
                                        <p:cTn id="332" dur="1625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34022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334" dur="167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336" dur="16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3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2" dur="3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5" dur="5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8" dur="5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1" dur="5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7" grpId="0"/>
      <p:bldP spid="110" grpId="0"/>
      <p:bldP spid="111" grpId="0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4" grpId="0" animBg="1"/>
      <p:bldP spid="124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9" grpId="0" animBg="1"/>
      <p:bldP spid="149" grpId="1" animBg="1"/>
      <p:bldP spid="150" grpId="0" animBg="1"/>
      <p:bldP spid="150" grpId="1" animBg="1"/>
      <p:bldP spid="158" grpId="0" animBg="1"/>
      <p:bldP spid="15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33" grpId="0"/>
      <p:bldP spid="125" grpId="0" animBg="1"/>
      <p:bldP spid="125" grpId="1" animBg="1"/>
      <p:bldP spid="129" grpId="0" animBg="1"/>
      <p:bldP spid="129" grpId="1" animBg="1"/>
      <p:bldP spid="133" grpId="0" animBg="1"/>
      <p:bldP spid="133" grpId="1" animBg="1"/>
      <p:bldP spid="232" grpId="0" animBg="1"/>
      <p:bldP spid="13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16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746557"/>
            <a:ext cx="5594781" cy="49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Chromatography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68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http://unrestrictedstock.com/wp-content/uploads/2011/01/P1050319-edit.jpg"/>
          <p:cNvPicPr>
            <a:picLocks noChangeAspect="1" noChangeArrowheads="1"/>
          </p:cNvPicPr>
          <p:nvPr/>
        </p:nvPicPr>
        <p:blipFill>
          <a:blip r:embed="rId3" cstate="print">
            <a:lum bright="40000" contrast="-40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ffectLst>
            <a:softEdge rad="635000"/>
          </a:effectLst>
        </p:spPr>
      </p:pic>
      <p:sp>
        <p:nvSpPr>
          <p:cNvPr id="2" name="Rectangle 1"/>
          <p:cNvSpPr/>
          <p:nvPr/>
        </p:nvSpPr>
        <p:spPr>
          <a:xfrm>
            <a:off x="2514600" y="1200150"/>
            <a:ext cx="1828800" cy="3371850"/>
          </a:xfrm>
          <a:prstGeom prst="rect">
            <a:avLst/>
          </a:prstGeom>
          <a:blipFill>
            <a:blip r:embed="rId4" cstate="print">
              <a:lum bright="9000" contrast="10000"/>
            </a:blip>
            <a:tile tx="0" ty="0" sx="100000" sy="100000" flip="none" algn="tl"/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514600" y="4057650"/>
            <a:ext cx="1828800" cy="119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034" name="Picture 2" descr="http://blog.timesunion.com/opinion/files/2010/11/1109_WVDemlessons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-304800" y="1257957"/>
            <a:ext cx="3124200" cy="3085444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3276600" y="4000500"/>
            <a:ext cx="304800" cy="17145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6" name="Picture 4" descr="http://media.hoopos.com/images/large/37438_2-disney-rapunzel-colour-pen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</a:blip>
          <a:srcRect l="44000" r="32000"/>
          <a:stretch>
            <a:fillRect/>
          </a:stretch>
        </p:blipFill>
        <p:spPr bwMode="auto">
          <a:xfrm rot="12864509">
            <a:off x="3689006" y="1714012"/>
            <a:ext cx="716132" cy="2715170"/>
          </a:xfrm>
          <a:prstGeom prst="rect">
            <a:avLst/>
          </a:prstGeom>
          <a:noFill/>
        </p:spPr>
      </p:pic>
      <p:sp>
        <p:nvSpPr>
          <p:cNvPr id="21" name="Can 20"/>
          <p:cNvSpPr/>
          <p:nvPr/>
        </p:nvSpPr>
        <p:spPr>
          <a:xfrm>
            <a:off x="1981200" y="800100"/>
            <a:ext cx="2819400" cy="4229100"/>
          </a:xfrm>
          <a:prstGeom prst="can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1981200" y="4171950"/>
            <a:ext cx="2819400" cy="857250"/>
          </a:xfrm>
          <a:prstGeom prst="can">
            <a:avLst>
              <a:gd name="adj" fmla="val 50000"/>
            </a:avLst>
          </a:prstGeom>
          <a:solidFill>
            <a:schemeClr val="accent5">
              <a:alpha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276600" y="1257300"/>
            <a:ext cx="228600" cy="1714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1600200" y="971550"/>
            <a:ext cx="3581400" cy="400050"/>
            <a:chOff x="2362200" y="990600"/>
            <a:chExt cx="3581400" cy="533400"/>
          </a:xfrm>
        </p:grpSpPr>
        <p:sp>
          <p:nvSpPr>
            <p:cNvPr id="23" name="Flowchart: Direct Access Storage 22"/>
            <p:cNvSpPr/>
            <p:nvPr/>
          </p:nvSpPr>
          <p:spPr>
            <a:xfrm>
              <a:off x="2362200" y="990600"/>
              <a:ext cx="3581400" cy="152400"/>
            </a:xfrm>
            <a:prstGeom prst="flowChartMagneticDrum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  <p:grpSp>
          <p:nvGrpSpPr>
            <p:cNvPr id="5" name="Group 31"/>
            <p:cNvGrpSpPr/>
            <p:nvPr/>
          </p:nvGrpSpPr>
          <p:grpSpPr>
            <a:xfrm>
              <a:off x="4076700" y="990600"/>
              <a:ext cx="152400" cy="533400"/>
              <a:chOff x="4038600" y="990600"/>
              <a:chExt cx="152400" cy="533400"/>
            </a:xfrm>
          </p:grpSpPr>
          <p:sp>
            <p:nvSpPr>
              <p:cNvPr id="25" name="Arc 24"/>
              <p:cNvSpPr/>
              <p:nvPr/>
            </p:nvSpPr>
            <p:spPr>
              <a:xfrm flipH="1">
                <a:off x="4091941" y="990600"/>
                <a:ext cx="45719" cy="304800"/>
              </a:xfrm>
              <a:prstGeom prst="arc">
                <a:avLst/>
              </a:prstGeom>
              <a:ln w="571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rot="5400000">
                <a:off x="3962400" y="1219200"/>
                <a:ext cx="304800" cy="158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/>
              <p:cNvSpPr/>
              <p:nvPr/>
            </p:nvSpPr>
            <p:spPr>
              <a:xfrm>
                <a:off x="4038600" y="1371600"/>
                <a:ext cx="152400" cy="1524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4800601" y="4514850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WATER</a:t>
            </a:r>
            <a:endParaRPr lang="en-US" b="1" dirty="0">
              <a:latin typeface="Bookman Old Style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52600" y="4057650"/>
            <a:ext cx="68580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267068" y="3805237"/>
            <a:ext cx="228600" cy="17145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67068" y="3662362"/>
            <a:ext cx="228600" cy="2286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67068" y="3890962"/>
            <a:ext cx="228600" cy="171450"/>
          </a:xfrm>
          <a:prstGeom prst="ellipse">
            <a:avLst/>
          </a:prstGeom>
          <a:solidFill>
            <a:srgbClr val="33330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77541" y="3222625"/>
            <a:ext cx="3810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77541" y="3028950"/>
            <a:ext cx="381000" cy="28575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215641" y="3359150"/>
            <a:ext cx="304800" cy="28575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09900" y="1943100"/>
            <a:ext cx="838200" cy="685800"/>
          </a:xfrm>
          <a:prstGeom prst="ellipse">
            <a:avLst/>
          </a:prstGeom>
          <a:solidFill>
            <a:srgbClr val="CC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971800" y="1485900"/>
            <a:ext cx="914400" cy="74295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009900" y="2343150"/>
            <a:ext cx="838200" cy="685800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cxnSp>
        <p:nvCxnSpPr>
          <p:cNvPr id="40" name="Straight Arrow Connector 39"/>
          <p:cNvCxnSpPr>
            <a:endCxn id="37" idx="2"/>
          </p:cNvCxnSpPr>
          <p:nvPr/>
        </p:nvCxnSpPr>
        <p:spPr>
          <a:xfrm flipV="1">
            <a:off x="1219200" y="1857375"/>
            <a:ext cx="1752600" cy="8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6" idx="2"/>
          </p:cNvCxnSpPr>
          <p:nvPr/>
        </p:nvCxnSpPr>
        <p:spPr>
          <a:xfrm>
            <a:off x="1219200" y="1943100"/>
            <a:ext cx="1790700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8" idx="2"/>
          </p:cNvCxnSpPr>
          <p:nvPr/>
        </p:nvCxnSpPr>
        <p:spPr>
          <a:xfrm>
            <a:off x="1219200" y="1943100"/>
            <a:ext cx="1790700" cy="7429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6738" y="1714501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Separated</a:t>
            </a:r>
          </a:p>
          <a:p>
            <a:r>
              <a:rPr lang="en-US" b="1" dirty="0" smtClean="0">
                <a:latin typeface="Bookman Old Style" pitchFamily="18" charset="0"/>
              </a:rPr>
              <a:t>Components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19401" y="57150"/>
            <a:ext cx="4051109" cy="523220"/>
          </a:xfrm>
          <a:prstGeom prst="rect">
            <a:avLst/>
          </a:prstGeom>
          <a:solidFill>
            <a:srgbClr val="660066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Bookman Old Style" pitchFamily="18" charset="0"/>
              </a:rPr>
              <a:t>CHROMATOGRAPHY</a:t>
            </a:r>
            <a:endParaRPr lang="en-US" sz="2800" b="1" dirty="0">
              <a:latin typeface="Bookman Old Style" pitchFamily="18" charset="0"/>
            </a:endParaRPr>
          </a:p>
        </p:txBody>
      </p:sp>
      <p:sp>
        <p:nvSpPr>
          <p:cNvPr id="39" name="Cloud Callout 38"/>
          <p:cNvSpPr/>
          <p:nvPr/>
        </p:nvSpPr>
        <p:spPr>
          <a:xfrm>
            <a:off x="4572000" y="933276"/>
            <a:ext cx="4333494" cy="710958"/>
          </a:xfrm>
          <a:prstGeom prst="cloudCallout">
            <a:avLst>
              <a:gd name="adj1" fmla="val -58794"/>
              <a:gd name="adj2" fmla="val 1923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850930" y="1095250"/>
            <a:ext cx="39700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Take a thin strip of filter paper</a:t>
            </a:r>
          </a:p>
        </p:txBody>
      </p:sp>
      <p:sp>
        <p:nvSpPr>
          <p:cNvPr id="44" name="Cloud Callout 43"/>
          <p:cNvSpPr/>
          <p:nvPr/>
        </p:nvSpPr>
        <p:spPr>
          <a:xfrm>
            <a:off x="4622329" y="899262"/>
            <a:ext cx="4333494" cy="1040914"/>
          </a:xfrm>
          <a:prstGeom prst="cloudCallout">
            <a:avLst>
              <a:gd name="adj1" fmla="val -81214"/>
              <a:gd name="adj2" fmla="val -1113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985816" y="1069240"/>
            <a:ext cx="3835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Draw a line on it with a pencil, approximately 3cm above the lower edge </a:t>
            </a:r>
          </a:p>
        </p:txBody>
      </p:sp>
      <p:sp>
        <p:nvSpPr>
          <p:cNvPr id="48" name="Cloud Callout 47"/>
          <p:cNvSpPr/>
          <p:nvPr/>
        </p:nvSpPr>
        <p:spPr>
          <a:xfrm>
            <a:off x="3848100" y="1198145"/>
            <a:ext cx="5243527" cy="1145005"/>
          </a:xfrm>
          <a:prstGeom prst="cloudCallout">
            <a:avLst>
              <a:gd name="adj1" fmla="val -45610"/>
              <a:gd name="adj2" fmla="val 1607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230485" y="1441162"/>
            <a:ext cx="47776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Put a small drop of water soluble ink from a sketch pen at the </a:t>
            </a:r>
            <a:r>
              <a:rPr lang="en-US" b="1" dirty="0" err="1">
                <a:solidFill>
                  <a:schemeClr val="bg1"/>
                </a:solidFill>
                <a:latin typeface="Bookman Old Style" pitchFamily="18" charset="0"/>
              </a:rPr>
              <a:t>centre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 of the line </a:t>
            </a:r>
          </a:p>
        </p:txBody>
      </p:sp>
      <p:sp>
        <p:nvSpPr>
          <p:cNvPr id="50" name="Cloud Callout 49"/>
          <p:cNvSpPr/>
          <p:nvPr/>
        </p:nvSpPr>
        <p:spPr>
          <a:xfrm>
            <a:off x="4253982" y="1143596"/>
            <a:ext cx="4766843" cy="1844043"/>
          </a:xfrm>
          <a:prstGeom prst="cloudCallout">
            <a:avLst>
              <a:gd name="adj1" fmla="val -54705"/>
              <a:gd name="adj2" fmla="val -1285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600590" y="1443436"/>
            <a:ext cx="40511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Lower the filter paper into a jar containing water so that the drop of ink on the paper is just above the water level and leave it undisturbed</a:t>
            </a:r>
          </a:p>
        </p:txBody>
      </p:sp>
      <p:sp>
        <p:nvSpPr>
          <p:cNvPr id="54" name="Cloud Callout 53"/>
          <p:cNvSpPr/>
          <p:nvPr/>
        </p:nvSpPr>
        <p:spPr>
          <a:xfrm>
            <a:off x="4606576" y="1279472"/>
            <a:ext cx="4333494" cy="1844043"/>
          </a:xfrm>
          <a:prstGeom prst="cloudCallout">
            <a:avLst>
              <a:gd name="adj1" fmla="val -65095"/>
              <a:gd name="adj2" fmla="val 132114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85506" y="1665297"/>
            <a:ext cx="39700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The solvent (water) flows over the spot and carries the components of ink to distances along the paper based on their </a:t>
            </a:r>
            <a:r>
              <a:rPr lang="en-US" b="1" dirty="0" err="1">
                <a:solidFill>
                  <a:schemeClr val="bg1"/>
                </a:solidFill>
                <a:latin typeface="Bookman Old Style" pitchFamily="18" charset="0"/>
              </a:rPr>
              <a:t>solubilities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6" name="Cloud Callout 55"/>
          <p:cNvSpPr/>
          <p:nvPr/>
        </p:nvSpPr>
        <p:spPr>
          <a:xfrm>
            <a:off x="4343400" y="1809750"/>
            <a:ext cx="4766843" cy="1040914"/>
          </a:xfrm>
          <a:prstGeom prst="cloudCallout">
            <a:avLst>
              <a:gd name="adj1" fmla="val -64829"/>
              <a:gd name="adj2" fmla="val -2943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38243" y="195002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The separation of components  of ink is observed by </a:t>
            </a:r>
            <a:r>
              <a:rPr lang="en-US" b="1" dirty="0" err="1">
                <a:solidFill>
                  <a:schemeClr val="bg1"/>
                </a:solidFill>
                <a:latin typeface="Bookman Old Style" pitchFamily="18" charset="0"/>
              </a:rPr>
              <a:t>coloured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 spots</a:t>
            </a:r>
          </a:p>
        </p:txBody>
      </p:sp>
      <p:sp>
        <p:nvSpPr>
          <p:cNvPr id="58" name="Cloud Callout 57"/>
          <p:cNvSpPr/>
          <p:nvPr/>
        </p:nvSpPr>
        <p:spPr>
          <a:xfrm>
            <a:off x="2057400" y="819150"/>
            <a:ext cx="4766843" cy="1524003"/>
          </a:xfrm>
          <a:prstGeom prst="cloudCallout">
            <a:avLst>
              <a:gd name="adj1" fmla="val -81214"/>
              <a:gd name="adj2" fmla="val -1113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252243" y="1051711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This technique was first used for separation of </a:t>
            </a:r>
            <a:r>
              <a:rPr lang="en-US" b="1" dirty="0" err="1" smtClean="0">
                <a:solidFill>
                  <a:schemeClr val="bg1"/>
                </a:solidFill>
                <a:latin typeface="Bookman Old Style" pitchFamily="18" charset="0"/>
              </a:rPr>
              <a:t>colours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.</a:t>
            </a:r>
          </a:p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ookman Old Style" pitchFamily="18" charset="0"/>
              </a:rPr>
              <a:t>Kroma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 in </a:t>
            </a:r>
            <a:r>
              <a:rPr lang="en-US" b="1" dirty="0" err="1" smtClean="0">
                <a:solidFill>
                  <a:schemeClr val="bg1"/>
                </a:solidFill>
                <a:latin typeface="Bookman Old Style" pitchFamily="18" charset="0"/>
              </a:rPr>
              <a:t>greek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 means </a:t>
            </a:r>
            <a:r>
              <a:rPr lang="en-US" b="1" dirty="0" err="1" smtClean="0">
                <a:solidFill>
                  <a:schemeClr val="bg1"/>
                </a:solidFill>
                <a:latin typeface="Bookman Old Style" pitchFamily="18" charset="0"/>
              </a:rPr>
              <a:t>colour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,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so this name was given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000"/>
                            </p:stCondLst>
                            <p:childTnLst>
                              <p:par>
                                <p:cTn id="14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2" dur="2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7" grpId="2" animBg="1"/>
      <p:bldP spid="21" grpId="0" animBg="1"/>
      <p:bldP spid="21" grpId="1" animBg="1"/>
      <p:bldP spid="24" grpId="0" animBg="1"/>
      <p:bldP spid="24" grpId="1" animBg="1"/>
      <p:bldP spid="30" grpId="0" animBg="1"/>
      <p:bldP spid="30" grpId="1" animBg="1"/>
      <p:bldP spid="34" grpId="0"/>
      <p:bldP spid="34" grpId="1"/>
      <p:bldP spid="20" grpId="0" animBg="1"/>
      <p:bldP spid="20" grpId="1" animBg="1"/>
      <p:bldP spid="20" grpId="2" animBg="1"/>
      <p:bldP spid="22" grpId="0" animBg="1"/>
      <p:bldP spid="22" grpId="1" animBg="1"/>
      <p:bldP spid="22" grpId="2" animBg="1"/>
      <p:bldP spid="26" grpId="0" animBg="1"/>
      <p:bldP spid="26" grpId="1" animBg="1"/>
      <p:bldP spid="26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51" grpId="0"/>
      <p:bldP spid="51" grpId="1"/>
      <p:bldP spid="52" grpId="0" animBg="1"/>
      <p:bldP spid="39" grpId="0" animBg="1"/>
      <p:bldP spid="39" grpId="1" animBg="1"/>
      <p:bldP spid="41" grpId="0"/>
      <p:bldP spid="41" grpId="1"/>
      <p:bldP spid="44" grpId="0" animBg="1"/>
      <p:bldP spid="44" grpId="1" animBg="1"/>
      <p:bldP spid="45" grpId="0"/>
      <p:bldP spid="45" grpId="1"/>
      <p:bldP spid="48" grpId="0" animBg="1"/>
      <p:bldP spid="48" grpId="1" animBg="1"/>
      <p:bldP spid="49" grpId="0"/>
      <p:bldP spid="49" grpId="1"/>
      <p:bldP spid="50" grpId="0" animBg="1"/>
      <p:bldP spid="50" grpId="1" animBg="1"/>
      <p:bldP spid="53" grpId="0"/>
      <p:bldP spid="53" grpId="1"/>
      <p:bldP spid="54" grpId="0" animBg="1"/>
      <p:bldP spid="54" grpId="1" animBg="1"/>
      <p:bldP spid="55" grpId="0"/>
      <p:bldP spid="55" grpId="1"/>
      <p:bldP spid="56" grpId="0" animBg="1"/>
      <p:bldP spid="56" grpId="1" animBg="1"/>
      <p:bldP spid="57" grpId="0"/>
      <p:bldP spid="57" grpId="1"/>
      <p:bldP spid="58" grpId="0" animBg="1"/>
      <p:bldP spid="5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9401" y="57150"/>
            <a:ext cx="4051109" cy="523220"/>
          </a:xfrm>
          <a:prstGeom prst="rect">
            <a:avLst/>
          </a:prstGeom>
          <a:solidFill>
            <a:srgbClr val="660066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Bookman Old Style" pitchFamily="18" charset="0"/>
              </a:rPr>
              <a:t>CHROMATOGRAPHY</a:t>
            </a:r>
            <a:endParaRPr lang="en-US" sz="2800" b="1" dirty="0">
              <a:latin typeface="Bookman Old Styl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66232" y="911052"/>
            <a:ext cx="4871847" cy="369332"/>
          </a:xfrm>
          <a:prstGeom prst="rect">
            <a:avLst/>
          </a:prstGeom>
          <a:solidFill>
            <a:srgbClr val="FFCC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2060"/>
                </a:solidFill>
                <a:latin typeface="Bookman Old Style" pitchFamily="18" charset="0"/>
              </a:rPr>
              <a:t>Is the dye in black ink a single </a:t>
            </a:r>
            <a:r>
              <a:rPr lang="en-US" sz="1800" b="1" dirty="0" err="1" smtClean="0">
                <a:solidFill>
                  <a:srgbClr val="002060"/>
                </a:solidFill>
                <a:latin typeface="Bookman Old Style" pitchFamily="18" charset="0"/>
              </a:rPr>
              <a:t>colour</a:t>
            </a:r>
            <a:r>
              <a:rPr lang="en-US" sz="1800" b="1" dirty="0" smtClean="0">
                <a:solidFill>
                  <a:srgbClr val="002060"/>
                </a:solidFill>
                <a:latin typeface="Bookman Old Style" pitchFamily="18" charset="0"/>
              </a:rPr>
              <a:t>?</a:t>
            </a:r>
            <a:endParaRPr lang="en-US" sz="18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6232" y="1605603"/>
            <a:ext cx="5791200" cy="646331"/>
          </a:xfrm>
          <a:prstGeom prst="rect">
            <a:avLst/>
          </a:prstGeom>
          <a:solidFill>
            <a:srgbClr val="FFCC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002060"/>
                </a:solidFill>
                <a:latin typeface="Bookman Old Style" pitchFamily="18" charset="0"/>
              </a:rPr>
              <a:t>What is the reason for the rise of the </a:t>
            </a:r>
            <a:r>
              <a:rPr lang="en-US" sz="1800" b="1" dirty="0" err="1" smtClean="0">
                <a:solidFill>
                  <a:srgbClr val="002060"/>
                </a:solidFill>
                <a:latin typeface="Bookman Old Style" pitchFamily="18" charset="0"/>
              </a:rPr>
              <a:t>coloured</a:t>
            </a:r>
            <a:r>
              <a:rPr lang="en-US" sz="1800" b="1" dirty="0" smtClean="0">
                <a:solidFill>
                  <a:srgbClr val="002060"/>
                </a:solidFill>
                <a:latin typeface="Bookman Old Style" pitchFamily="18" charset="0"/>
              </a:rPr>
              <a:t> spot on the filter paper ?</a:t>
            </a:r>
            <a:endParaRPr lang="en-US" sz="18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pic>
        <p:nvPicPr>
          <p:cNvPr id="43010" name="Picture 2" descr="http://upload.wikimedia.org/wikipedia/commons/0/05/Lamy_T52_black_in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343150"/>
            <a:ext cx="3694149" cy="291465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43012" name="Picture 4" descr="http://www.fossepolymers.co.uk/inks/drawing%20ink1.jpg"/>
          <p:cNvPicPr>
            <a:picLocks noChangeAspect="1" noChangeArrowheads="1"/>
          </p:cNvPicPr>
          <p:nvPr/>
        </p:nvPicPr>
        <p:blipFill>
          <a:blip r:embed="rId3" cstate="print"/>
          <a:srcRect b="48897"/>
          <a:stretch>
            <a:fillRect/>
          </a:stretch>
        </p:blipFill>
        <p:spPr bwMode="auto">
          <a:xfrm>
            <a:off x="3505200" y="3284479"/>
            <a:ext cx="5772150" cy="1859021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43014" name="Picture 6" descr="http://en.hdyo.org/assets/ask-question-3-049ac6f2a4e25267fa670b61ee734100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035"/>
          <a:stretch>
            <a:fillRect/>
          </a:stretch>
        </p:blipFill>
        <p:spPr bwMode="auto">
          <a:xfrm>
            <a:off x="0" y="77952"/>
            <a:ext cx="3733800" cy="2493798"/>
          </a:xfrm>
          <a:prstGeom prst="rect">
            <a:avLst/>
          </a:prstGeom>
          <a:noFill/>
        </p:spPr>
      </p:pic>
      <p:sp>
        <p:nvSpPr>
          <p:cNvPr id="9" name="Cloud Callout 8"/>
          <p:cNvSpPr/>
          <p:nvPr/>
        </p:nvSpPr>
        <p:spPr>
          <a:xfrm>
            <a:off x="2090101" y="2266950"/>
            <a:ext cx="5243527" cy="1295400"/>
          </a:xfrm>
          <a:prstGeom prst="cloudCallout">
            <a:avLst>
              <a:gd name="adj1" fmla="val -33764"/>
              <a:gd name="adj2" fmla="val -556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04643" y="2495549"/>
            <a:ext cx="49867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A dye is a mixture of two or more </a:t>
            </a:r>
            <a:r>
              <a:rPr lang="en-US" b="1" dirty="0" err="1" smtClean="0">
                <a:latin typeface="Bookman Old Style" pitchFamily="18" charset="0"/>
              </a:rPr>
              <a:t>colours</a:t>
            </a:r>
            <a:r>
              <a:rPr lang="en-US" b="1" dirty="0" smtClean="0">
                <a:latin typeface="Bookman Old Style" pitchFamily="18" charset="0"/>
              </a:rPr>
              <a:t>.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The </a:t>
            </a:r>
            <a:r>
              <a:rPr lang="en-US" b="1" dirty="0" err="1" smtClean="0">
                <a:latin typeface="Bookman Old Style" pitchFamily="18" charset="0"/>
              </a:rPr>
              <a:t>coloured</a:t>
            </a:r>
            <a:r>
              <a:rPr lang="en-US" b="1" dirty="0" smtClean="0">
                <a:latin typeface="Bookman Old Style" pitchFamily="18" charset="0"/>
              </a:rPr>
              <a:t> component that is more soluble in water, rises faster.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000" y="209550"/>
            <a:ext cx="1588897" cy="338554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 Applications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1" y="760722"/>
            <a:ext cx="3964547" cy="3693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 1. To separate </a:t>
            </a:r>
            <a:r>
              <a:rPr lang="en-US" b="1" dirty="0" err="1" smtClean="0">
                <a:latin typeface="Bookman Old Style" pitchFamily="18" charset="0"/>
              </a:rPr>
              <a:t>colours</a:t>
            </a:r>
            <a:r>
              <a:rPr lang="en-US" b="1" dirty="0" smtClean="0">
                <a:latin typeface="Bookman Old Style" pitchFamily="18" charset="0"/>
              </a:rPr>
              <a:t> in a dye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1356013"/>
            <a:ext cx="5636479" cy="3693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2. To separate pigments from natural </a:t>
            </a:r>
            <a:r>
              <a:rPr lang="en-US" b="1" dirty="0" err="1" smtClean="0">
                <a:latin typeface="Bookman Old Style" pitchFamily="18" charset="0"/>
              </a:rPr>
              <a:t>colours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2119" y="1965613"/>
            <a:ext cx="4007828" cy="3693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3. To separate drugs from blood</a:t>
            </a:r>
            <a:endParaRPr lang="en-US" b="1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8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0" grpId="0"/>
      <p:bldP spid="10" grpId="1"/>
      <p:bldP spid="11" grpId="0" animBg="1"/>
      <p:bldP spid="12" grpId="0" animBg="1"/>
      <p:bldP spid="13" grpId="0" animBg="1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17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746557"/>
            <a:ext cx="5594781" cy="49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Fractional distillation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7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2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675684"/>
            <a:ext cx="5670981" cy="111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Classification of elements . Properties of metals and non metals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0697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6764" y="-96158"/>
            <a:ext cx="9396552" cy="5364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Cloud Callout 276"/>
          <p:cNvSpPr/>
          <p:nvPr/>
        </p:nvSpPr>
        <p:spPr>
          <a:xfrm>
            <a:off x="2499367" y="1202152"/>
            <a:ext cx="4333494" cy="1259506"/>
          </a:xfrm>
          <a:prstGeom prst="cloudCallout">
            <a:avLst>
              <a:gd name="adj1" fmla="val -14395"/>
              <a:gd name="adj2" fmla="val -104911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2778297" y="1352550"/>
            <a:ext cx="3970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Two miscible liquids having close boiling points can be separating using fraction distillation</a:t>
            </a:r>
          </a:p>
        </p:txBody>
      </p:sp>
      <p:sp>
        <p:nvSpPr>
          <p:cNvPr id="385" name="Trapezoid 384"/>
          <p:cNvSpPr/>
          <p:nvPr/>
        </p:nvSpPr>
        <p:spPr>
          <a:xfrm>
            <a:off x="288281" y="3961876"/>
            <a:ext cx="8534399" cy="1213903"/>
          </a:xfrm>
          <a:prstGeom prst="trapezoid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elaxed"/>
            <a:lightRig rig="balanced" dir="t">
              <a:rot lat="0" lon="0" rev="8700000"/>
            </a:lightRig>
          </a:scene3d>
          <a:sp3d>
            <a:bevelT w="190500" h="381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9352"/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467" name="Group 466"/>
          <p:cNvGrpSpPr/>
          <p:nvPr/>
        </p:nvGrpSpPr>
        <p:grpSpPr>
          <a:xfrm>
            <a:off x="1333500" y="3441069"/>
            <a:ext cx="765862" cy="1451317"/>
            <a:chOff x="1777479" y="2896070"/>
            <a:chExt cx="765862" cy="1451317"/>
          </a:xfrm>
        </p:grpSpPr>
        <p:pic>
          <p:nvPicPr>
            <p:cNvPr id="415" name="Picture 22" descr="ada.gif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40404"/>
                </a:clrFrom>
                <a:clrTo>
                  <a:srgbClr val="040404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027585" y="2896070"/>
              <a:ext cx="283597" cy="699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6" name="Picture 415" descr="H:\heat\aniburner.gif"/>
            <p:cNvPicPr>
              <a:picLocks noChangeAspect="1" noChangeArrowheads="1" noCrop="1"/>
            </p:cNvPicPr>
            <p:nvPr/>
          </p:nvPicPr>
          <p:blipFill>
            <a:blip r:embed="rId5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77479" y="3361032"/>
              <a:ext cx="765862" cy="9863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1333981" y="3258301"/>
            <a:ext cx="788867" cy="557759"/>
            <a:chOff x="1255751" y="3314816"/>
            <a:chExt cx="788867" cy="557759"/>
          </a:xfrm>
        </p:grpSpPr>
        <p:grpSp>
          <p:nvGrpSpPr>
            <p:cNvPr id="417" name="Group 416"/>
            <p:cNvGrpSpPr/>
            <p:nvPr/>
          </p:nvGrpSpPr>
          <p:grpSpPr>
            <a:xfrm>
              <a:off x="1255751" y="3314816"/>
              <a:ext cx="788867" cy="557759"/>
              <a:chOff x="1680195" y="2582603"/>
              <a:chExt cx="857585" cy="557759"/>
            </a:xfrm>
          </p:grpSpPr>
          <p:sp>
            <p:nvSpPr>
              <p:cNvPr id="333" name="Pie 332"/>
              <p:cNvSpPr/>
              <p:nvPr/>
            </p:nvSpPr>
            <p:spPr>
              <a:xfrm>
                <a:off x="1680195" y="2637039"/>
                <a:ext cx="857585" cy="503323"/>
              </a:xfrm>
              <a:custGeom>
                <a:avLst/>
                <a:gdLst>
                  <a:gd name="connsiteX0" fmla="*/ 800017 w 800068"/>
                  <a:gd name="connsiteY0" fmla="*/ 530817 h 1044978"/>
                  <a:gd name="connsiteX1" fmla="*/ 389374 w 800068"/>
                  <a:gd name="connsiteY1" fmla="*/ 1044792 h 1044978"/>
                  <a:gd name="connsiteX2" fmla="*/ 47 w 800068"/>
                  <a:gd name="connsiteY2" fmla="*/ 514489 h 1044978"/>
                  <a:gd name="connsiteX3" fmla="*/ 400034 w 800068"/>
                  <a:gd name="connsiteY3" fmla="*/ 522489 h 1044978"/>
                  <a:gd name="connsiteX4" fmla="*/ 800017 w 800068"/>
                  <a:gd name="connsiteY4" fmla="*/ 530817 h 1044978"/>
                  <a:gd name="connsiteX0" fmla="*/ 785716 w 785716"/>
                  <a:gd name="connsiteY0" fmla="*/ 8328 h 522303"/>
                  <a:gd name="connsiteX1" fmla="*/ 375073 w 785716"/>
                  <a:gd name="connsiteY1" fmla="*/ 522303 h 522303"/>
                  <a:gd name="connsiteX2" fmla="*/ 34 w 785716"/>
                  <a:gd name="connsiteY2" fmla="*/ 6287 h 522303"/>
                  <a:gd name="connsiteX3" fmla="*/ 385733 w 785716"/>
                  <a:gd name="connsiteY3" fmla="*/ 0 h 522303"/>
                  <a:gd name="connsiteX4" fmla="*/ 785716 w 785716"/>
                  <a:gd name="connsiteY4" fmla="*/ 8328 h 522303"/>
                  <a:gd name="connsiteX0" fmla="*/ 788958 w 788958"/>
                  <a:gd name="connsiteY0" fmla="*/ 8328 h 522303"/>
                  <a:gd name="connsiteX1" fmla="*/ 378315 w 788958"/>
                  <a:gd name="connsiteY1" fmla="*/ 522303 h 522303"/>
                  <a:gd name="connsiteX2" fmla="*/ 3276 w 788958"/>
                  <a:gd name="connsiteY2" fmla="*/ 6287 h 522303"/>
                  <a:gd name="connsiteX3" fmla="*/ 388975 w 788958"/>
                  <a:gd name="connsiteY3" fmla="*/ 0 h 522303"/>
                  <a:gd name="connsiteX4" fmla="*/ 788958 w 788958"/>
                  <a:gd name="connsiteY4" fmla="*/ 8328 h 522303"/>
                  <a:gd name="connsiteX0" fmla="*/ 788886 w 788886"/>
                  <a:gd name="connsiteY0" fmla="*/ 8328 h 500872"/>
                  <a:gd name="connsiteX1" fmla="*/ 385386 w 788886"/>
                  <a:gd name="connsiteY1" fmla="*/ 500872 h 500872"/>
                  <a:gd name="connsiteX2" fmla="*/ 3204 w 788886"/>
                  <a:gd name="connsiteY2" fmla="*/ 6287 h 500872"/>
                  <a:gd name="connsiteX3" fmla="*/ 388903 w 788886"/>
                  <a:gd name="connsiteY3" fmla="*/ 0 h 500872"/>
                  <a:gd name="connsiteX4" fmla="*/ 788886 w 788886"/>
                  <a:gd name="connsiteY4" fmla="*/ 8328 h 500872"/>
                  <a:gd name="connsiteX0" fmla="*/ 788867 w 788867"/>
                  <a:gd name="connsiteY0" fmla="*/ 8328 h 503323"/>
                  <a:gd name="connsiteX1" fmla="*/ 385367 w 788867"/>
                  <a:gd name="connsiteY1" fmla="*/ 500872 h 503323"/>
                  <a:gd name="connsiteX2" fmla="*/ 3185 w 788867"/>
                  <a:gd name="connsiteY2" fmla="*/ 6287 h 503323"/>
                  <a:gd name="connsiteX3" fmla="*/ 388884 w 788867"/>
                  <a:gd name="connsiteY3" fmla="*/ 0 h 503323"/>
                  <a:gd name="connsiteX4" fmla="*/ 788867 w 788867"/>
                  <a:gd name="connsiteY4" fmla="*/ 8328 h 50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8867" h="503323">
                    <a:moveTo>
                      <a:pt x="788867" y="8328"/>
                    </a:moveTo>
                    <a:cubicBezTo>
                      <a:pt x="785319" y="299042"/>
                      <a:pt x="723483" y="441681"/>
                      <a:pt x="385367" y="500872"/>
                    </a:cubicBezTo>
                    <a:cubicBezTo>
                      <a:pt x="256381" y="523452"/>
                      <a:pt x="-33507" y="392518"/>
                      <a:pt x="3185" y="6287"/>
                    </a:cubicBezTo>
                    <a:lnTo>
                      <a:pt x="388884" y="0"/>
                    </a:lnTo>
                    <a:lnTo>
                      <a:pt x="788867" y="8328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1693993" y="2582603"/>
                <a:ext cx="810889" cy="154030"/>
              </a:xfrm>
              <a:prstGeom prst="ellipse">
                <a:avLst/>
              </a:prstGeom>
              <a:solidFill>
                <a:srgbClr val="33CCFF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41" name="Oval 340"/>
            <p:cNvSpPr/>
            <p:nvPr/>
          </p:nvSpPr>
          <p:spPr>
            <a:xfrm>
              <a:off x="1433183" y="3345914"/>
              <a:ext cx="478032" cy="85187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964231" y="3935324"/>
            <a:ext cx="1493519" cy="939808"/>
            <a:chOff x="1371600" y="3208201"/>
            <a:chExt cx="1600201" cy="1065813"/>
          </a:xfrm>
        </p:grpSpPr>
        <p:cxnSp>
          <p:nvCxnSpPr>
            <p:cNvPr id="216" name="Straight Connector 215"/>
            <p:cNvCxnSpPr/>
            <p:nvPr/>
          </p:nvCxnSpPr>
          <p:spPr>
            <a:xfrm>
              <a:off x="1473359" y="3208201"/>
              <a:ext cx="1388082" cy="158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16200000" flipH="1">
              <a:off x="2190587" y="3492801"/>
              <a:ext cx="1065813" cy="4966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5400000" flipH="1" flipV="1">
              <a:off x="1087000" y="3492801"/>
              <a:ext cx="1065813" cy="49661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968649" y="873046"/>
            <a:ext cx="3721882" cy="1289452"/>
            <a:chOff x="1879749" y="980996"/>
            <a:chExt cx="3721882" cy="1289452"/>
          </a:xfrm>
        </p:grpSpPr>
        <p:sp>
          <p:nvSpPr>
            <p:cNvPr id="168" name="Freeform 167"/>
            <p:cNvSpPr/>
            <p:nvPr/>
          </p:nvSpPr>
          <p:spPr>
            <a:xfrm rot="17087557">
              <a:off x="2008765" y="895246"/>
              <a:ext cx="425334" cy="683366"/>
            </a:xfrm>
            <a:custGeom>
              <a:avLst/>
              <a:gdLst>
                <a:gd name="connsiteX0" fmla="*/ 0 w 381000"/>
                <a:gd name="connsiteY0" fmla="*/ 190500 h 2057400"/>
                <a:gd name="connsiteX1" fmla="*/ 55796 w 381000"/>
                <a:gd name="connsiteY1" fmla="*/ 55796 h 2057400"/>
                <a:gd name="connsiteX2" fmla="*/ 190500 w 381000"/>
                <a:gd name="connsiteY2" fmla="*/ 0 h 2057400"/>
                <a:gd name="connsiteX3" fmla="*/ 190500 w 381000"/>
                <a:gd name="connsiteY3" fmla="*/ 0 h 2057400"/>
                <a:gd name="connsiteX4" fmla="*/ 325204 w 381000"/>
                <a:gd name="connsiteY4" fmla="*/ 55796 h 2057400"/>
                <a:gd name="connsiteX5" fmla="*/ 381000 w 381000"/>
                <a:gd name="connsiteY5" fmla="*/ 190500 h 2057400"/>
                <a:gd name="connsiteX6" fmla="*/ 381000 w 381000"/>
                <a:gd name="connsiteY6" fmla="*/ 1866900 h 2057400"/>
                <a:gd name="connsiteX7" fmla="*/ 325204 w 381000"/>
                <a:gd name="connsiteY7" fmla="*/ 2001604 h 2057400"/>
                <a:gd name="connsiteX8" fmla="*/ 190500 w 381000"/>
                <a:gd name="connsiteY8" fmla="*/ 2057400 h 2057400"/>
                <a:gd name="connsiteX9" fmla="*/ 190500 w 381000"/>
                <a:gd name="connsiteY9" fmla="*/ 2057400 h 2057400"/>
                <a:gd name="connsiteX10" fmla="*/ 55796 w 381000"/>
                <a:gd name="connsiteY10" fmla="*/ 2001604 h 2057400"/>
                <a:gd name="connsiteX11" fmla="*/ 0 w 381000"/>
                <a:gd name="connsiteY11" fmla="*/ 1866900 h 2057400"/>
                <a:gd name="connsiteX12" fmla="*/ 0 w 381000"/>
                <a:gd name="connsiteY12" fmla="*/ 190500 h 2057400"/>
                <a:gd name="connsiteX0" fmla="*/ 0 w 381000"/>
                <a:gd name="connsiteY0" fmla="*/ 190500 h 2057400"/>
                <a:gd name="connsiteX1" fmla="*/ 55796 w 381000"/>
                <a:gd name="connsiteY1" fmla="*/ 55796 h 2057400"/>
                <a:gd name="connsiteX2" fmla="*/ 190500 w 381000"/>
                <a:gd name="connsiteY2" fmla="*/ 0 h 2057400"/>
                <a:gd name="connsiteX3" fmla="*/ 325204 w 381000"/>
                <a:gd name="connsiteY3" fmla="*/ 55796 h 2057400"/>
                <a:gd name="connsiteX4" fmla="*/ 381000 w 381000"/>
                <a:gd name="connsiteY4" fmla="*/ 190500 h 2057400"/>
                <a:gd name="connsiteX5" fmla="*/ 381000 w 381000"/>
                <a:gd name="connsiteY5" fmla="*/ 1866900 h 2057400"/>
                <a:gd name="connsiteX6" fmla="*/ 325204 w 381000"/>
                <a:gd name="connsiteY6" fmla="*/ 2001604 h 2057400"/>
                <a:gd name="connsiteX7" fmla="*/ 190500 w 381000"/>
                <a:gd name="connsiteY7" fmla="*/ 2057400 h 2057400"/>
                <a:gd name="connsiteX8" fmla="*/ 190500 w 381000"/>
                <a:gd name="connsiteY8" fmla="*/ 2057400 h 2057400"/>
                <a:gd name="connsiteX9" fmla="*/ 55796 w 381000"/>
                <a:gd name="connsiteY9" fmla="*/ 2001604 h 2057400"/>
                <a:gd name="connsiteX10" fmla="*/ 0 w 381000"/>
                <a:gd name="connsiteY10" fmla="*/ 1866900 h 2057400"/>
                <a:gd name="connsiteX11" fmla="*/ 0 w 381000"/>
                <a:gd name="connsiteY11" fmla="*/ 190500 h 2057400"/>
                <a:gd name="connsiteX0" fmla="*/ 0 w 381000"/>
                <a:gd name="connsiteY0" fmla="*/ 311150 h 2178050"/>
                <a:gd name="connsiteX1" fmla="*/ 190500 w 381000"/>
                <a:gd name="connsiteY1" fmla="*/ 120650 h 2178050"/>
                <a:gd name="connsiteX2" fmla="*/ 325204 w 381000"/>
                <a:gd name="connsiteY2" fmla="*/ 176446 h 2178050"/>
                <a:gd name="connsiteX3" fmla="*/ 381000 w 381000"/>
                <a:gd name="connsiteY3" fmla="*/ 311150 h 2178050"/>
                <a:gd name="connsiteX4" fmla="*/ 381000 w 381000"/>
                <a:gd name="connsiteY4" fmla="*/ 1987550 h 2178050"/>
                <a:gd name="connsiteX5" fmla="*/ 325204 w 381000"/>
                <a:gd name="connsiteY5" fmla="*/ 2122254 h 2178050"/>
                <a:gd name="connsiteX6" fmla="*/ 190500 w 381000"/>
                <a:gd name="connsiteY6" fmla="*/ 2178050 h 2178050"/>
                <a:gd name="connsiteX7" fmla="*/ 190500 w 381000"/>
                <a:gd name="connsiteY7" fmla="*/ 2178050 h 2178050"/>
                <a:gd name="connsiteX8" fmla="*/ 55796 w 381000"/>
                <a:gd name="connsiteY8" fmla="*/ 2122254 h 2178050"/>
                <a:gd name="connsiteX9" fmla="*/ 0 w 381000"/>
                <a:gd name="connsiteY9" fmla="*/ 1987550 h 2178050"/>
                <a:gd name="connsiteX10" fmla="*/ 0 w 381000"/>
                <a:gd name="connsiteY10" fmla="*/ 311150 h 2178050"/>
                <a:gd name="connsiteX0" fmla="*/ 0 w 381000"/>
                <a:gd name="connsiteY0" fmla="*/ 301851 h 2168751"/>
                <a:gd name="connsiteX1" fmla="*/ 325204 w 381000"/>
                <a:gd name="connsiteY1" fmla="*/ 167147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72804 w 381000"/>
                <a:gd name="connsiteY1" fmla="*/ 71897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72804 w 381000"/>
                <a:gd name="connsiteY1" fmla="*/ 71897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72804 w 381000"/>
                <a:gd name="connsiteY1" fmla="*/ 71897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72804 w 381000"/>
                <a:gd name="connsiteY1" fmla="*/ 71897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87091 w 381000"/>
                <a:gd name="connsiteY1" fmla="*/ 176672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301851 h 2168751"/>
                <a:gd name="connsiteX1" fmla="*/ 187091 w 381000"/>
                <a:gd name="connsiteY1" fmla="*/ 176672 h 2168751"/>
                <a:gd name="connsiteX2" fmla="*/ 381000 w 381000"/>
                <a:gd name="connsiteY2" fmla="*/ 301851 h 2168751"/>
                <a:gd name="connsiteX3" fmla="*/ 381000 w 381000"/>
                <a:gd name="connsiteY3" fmla="*/ 1978251 h 2168751"/>
                <a:gd name="connsiteX4" fmla="*/ 325204 w 381000"/>
                <a:gd name="connsiteY4" fmla="*/ 2112955 h 2168751"/>
                <a:gd name="connsiteX5" fmla="*/ 190500 w 381000"/>
                <a:gd name="connsiteY5" fmla="*/ 2168751 h 2168751"/>
                <a:gd name="connsiteX6" fmla="*/ 190500 w 381000"/>
                <a:gd name="connsiteY6" fmla="*/ 2168751 h 2168751"/>
                <a:gd name="connsiteX7" fmla="*/ 55796 w 381000"/>
                <a:gd name="connsiteY7" fmla="*/ 2112955 h 2168751"/>
                <a:gd name="connsiteX8" fmla="*/ 0 w 381000"/>
                <a:gd name="connsiteY8" fmla="*/ 1978251 h 2168751"/>
                <a:gd name="connsiteX9" fmla="*/ 0 w 381000"/>
                <a:gd name="connsiteY9" fmla="*/ 301851 h 2168751"/>
                <a:gd name="connsiteX0" fmla="*/ 0 w 381000"/>
                <a:gd name="connsiteY0" fmla="*/ 125179 h 1992079"/>
                <a:gd name="connsiteX1" fmla="*/ 187091 w 381000"/>
                <a:gd name="connsiteY1" fmla="*/ 0 h 1992079"/>
                <a:gd name="connsiteX2" fmla="*/ 381000 w 381000"/>
                <a:gd name="connsiteY2" fmla="*/ 125179 h 1992079"/>
                <a:gd name="connsiteX3" fmla="*/ 381000 w 381000"/>
                <a:gd name="connsiteY3" fmla="*/ 1801579 h 1992079"/>
                <a:gd name="connsiteX4" fmla="*/ 325204 w 381000"/>
                <a:gd name="connsiteY4" fmla="*/ 1936283 h 1992079"/>
                <a:gd name="connsiteX5" fmla="*/ 190500 w 381000"/>
                <a:gd name="connsiteY5" fmla="*/ 1992079 h 1992079"/>
                <a:gd name="connsiteX6" fmla="*/ 190500 w 381000"/>
                <a:gd name="connsiteY6" fmla="*/ 1992079 h 1992079"/>
                <a:gd name="connsiteX7" fmla="*/ 55796 w 381000"/>
                <a:gd name="connsiteY7" fmla="*/ 1936283 h 1992079"/>
                <a:gd name="connsiteX8" fmla="*/ 0 w 381000"/>
                <a:gd name="connsiteY8" fmla="*/ 1801579 h 1992079"/>
                <a:gd name="connsiteX9" fmla="*/ 0 w 381000"/>
                <a:gd name="connsiteY9" fmla="*/ 125179 h 1992079"/>
                <a:gd name="connsiteX0" fmla="*/ 0 w 381000"/>
                <a:gd name="connsiteY0" fmla="*/ 68488 h 1935388"/>
                <a:gd name="connsiteX1" fmla="*/ 172803 w 381000"/>
                <a:gd name="connsiteY1" fmla="*/ 459 h 1935388"/>
                <a:gd name="connsiteX2" fmla="*/ 381000 w 381000"/>
                <a:gd name="connsiteY2" fmla="*/ 68488 h 1935388"/>
                <a:gd name="connsiteX3" fmla="*/ 381000 w 381000"/>
                <a:gd name="connsiteY3" fmla="*/ 1744888 h 1935388"/>
                <a:gd name="connsiteX4" fmla="*/ 325204 w 381000"/>
                <a:gd name="connsiteY4" fmla="*/ 1879592 h 1935388"/>
                <a:gd name="connsiteX5" fmla="*/ 190500 w 381000"/>
                <a:gd name="connsiteY5" fmla="*/ 1935388 h 1935388"/>
                <a:gd name="connsiteX6" fmla="*/ 190500 w 381000"/>
                <a:gd name="connsiteY6" fmla="*/ 1935388 h 1935388"/>
                <a:gd name="connsiteX7" fmla="*/ 55796 w 381000"/>
                <a:gd name="connsiteY7" fmla="*/ 1879592 h 1935388"/>
                <a:gd name="connsiteX8" fmla="*/ 0 w 381000"/>
                <a:gd name="connsiteY8" fmla="*/ 1744888 h 1935388"/>
                <a:gd name="connsiteX9" fmla="*/ 0 w 381000"/>
                <a:gd name="connsiteY9" fmla="*/ 68488 h 1935388"/>
                <a:gd name="connsiteX0" fmla="*/ 0 w 381000"/>
                <a:gd name="connsiteY0" fmla="*/ 70402 h 1937302"/>
                <a:gd name="connsiteX1" fmla="*/ 172803 w 381000"/>
                <a:gd name="connsiteY1" fmla="*/ 2373 h 1937302"/>
                <a:gd name="connsiteX2" fmla="*/ 381000 w 381000"/>
                <a:gd name="connsiteY2" fmla="*/ 70402 h 1937302"/>
                <a:gd name="connsiteX3" fmla="*/ 381000 w 381000"/>
                <a:gd name="connsiteY3" fmla="*/ 1746802 h 1937302"/>
                <a:gd name="connsiteX4" fmla="*/ 325204 w 381000"/>
                <a:gd name="connsiteY4" fmla="*/ 1881506 h 1937302"/>
                <a:gd name="connsiteX5" fmla="*/ 190500 w 381000"/>
                <a:gd name="connsiteY5" fmla="*/ 1937302 h 1937302"/>
                <a:gd name="connsiteX6" fmla="*/ 190500 w 381000"/>
                <a:gd name="connsiteY6" fmla="*/ 1937302 h 1937302"/>
                <a:gd name="connsiteX7" fmla="*/ 55796 w 381000"/>
                <a:gd name="connsiteY7" fmla="*/ 1881506 h 1937302"/>
                <a:gd name="connsiteX8" fmla="*/ 0 w 381000"/>
                <a:gd name="connsiteY8" fmla="*/ 1746802 h 1937302"/>
                <a:gd name="connsiteX9" fmla="*/ 0 w 381000"/>
                <a:gd name="connsiteY9" fmla="*/ 70402 h 1937302"/>
                <a:gd name="connsiteX0" fmla="*/ 0 w 381000"/>
                <a:gd name="connsiteY0" fmla="*/ 68488 h 1935388"/>
                <a:gd name="connsiteX1" fmla="*/ 172803 w 381000"/>
                <a:gd name="connsiteY1" fmla="*/ 459 h 1935388"/>
                <a:gd name="connsiteX2" fmla="*/ 381000 w 381000"/>
                <a:gd name="connsiteY2" fmla="*/ 68488 h 1935388"/>
                <a:gd name="connsiteX3" fmla="*/ 381000 w 381000"/>
                <a:gd name="connsiteY3" fmla="*/ 1744888 h 1935388"/>
                <a:gd name="connsiteX4" fmla="*/ 325204 w 381000"/>
                <a:gd name="connsiteY4" fmla="*/ 1879592 h 1935388"/>
                <a:gd name="connsiteX5" fmla="*/ 190500 w 381000"/>
                <a:gd name="connsiteY5" fmla="*/ 1935388 h 1935388"/>
                <a:gd name="connsiteX6" fmla="*/ 190500 w 381000"/>
                <a:gd name="connsiteY6" fmla="*/ 1935388 h 1935388"/>
                <a:gd name="connsiteX7" fmla="*/ 55796 w 381000"/>
                <a:gd name="connsiteY7" fmla="*/ 1879592 h 1935388"/>
                <a:gd name="connsiteX8" fmla="*/ 0 w 381000"/>
                <a:gd name="connsiteY8" fmla="*/ 1744888 h 1935388"/>
                <a:gd name="connsiteX9" fmla="*/ 0 w 381000"/>
                <a:gd name="connsiteY9" fmla="*/ 68488 h 1935388"/>
                <a:gd name="connsiteX0" fmla="*/ 0 w 381000"/>
                <a:gd name="connsiteY0" fmla="*/ 68488 h 1935388"/>
                <a:gd name="connsiteX1" fmla="*/ 172803 w 381000"/>
                <a:gd name="connsiteY1" fmla="*/ 459 h 1935388"/>
                <a:gd name="connsiteX2" fmla="*/ 381000 w 381000"/>
                <a:gd name="connsiteY2" fmla="*/ 68488 h 1935388"/>
                <a:gd name="connsiteX3" fmla="*/ 381000 w 381000"/>
                <a:gd name="connsiteY3" fmla="*/ 1744888 h 1935388"/>
                <a:gd name="connsiteX4" fmla="*/ 325204 w 381000"/>
                <a:gd name="connsiteY4" fmla="*/ 1879592 h 1935388"/>
                <a:gd name="connsiteX5" fmla="*/ 190500 w 381000"/>
                <a:gd name="connsiteY5" fmla="*/ 1935388 h 1935388"/>
                <a:gd name="connsiteX6" fmla="*/ 190500 w 381000"/>
                <a:gd name="connsiteY6" fmla="*/ 1935388 h 1935388"/>
                <a:gd name="connsiteX7" fmla="*/ 55796 w 381000"/>
                <a:gd name="connsiteY7" fmla="*/ 1879592 h 1935388"/>
                <a:gd name="connsiteX8" fmla="*/ 0 w 381000"/>
                <a:gd name="connsiteY8" fmla="*/ 1744888 h 1935388"/>
                <a:gd name="connsiteX9" fmla="*/ 0 w 381000"/>
                <a:gd name="connsiteY9" fmla="*/ 68488 h 1935388"/>
                <a:gd name="connsiteX0" fmla="*/ 0 w 381000"/>
                <a:gd name="connsiteY0" fmla="*/ 68488 h 1935388"/>
                <a:gd name="connsiteX1" fmla="*/ 172803 w 381000"/>
                <a:gd name="connsiteY1" fmla="*/ 459 h 1935388"/>
                <a:gd name="connsiteX2" fmla="*/ 381000 w 381000"/>
                <a:gd name="connsiteY2" fmla="*/ 68488 h 1935388"/>
                <a:gd name="connsiteX3" fmla="*/ 381000 w 381000"/>
                <a:gd name="connsiteY3" fmla="*/ 1744888 h 1935388"/>
                <a:gd name="connsiteX4" fmla="*/ 325204 w 381000"/>
                <a:gd name="connsiteY4" fmla="*/ 1879592 h 1935388"/>
                <a:gd name="connsiteX5" fmla="*/ 190500 w 381000"/>
                <a:gd name="connsiteY5" fmla="*/ 1935388 h 1935388"/>
                <a:gd name="connsiteX6" fmla="*/ 190500 w 381000"/>
                <a:gd name="connsiteY6" fmla="*/ 1935388 h 1935388"/>
                <a:gd name="connsiteX7" fmla="*/ 55796 w 381000"/>
                <a:gd name="connsiteY7" fmla="*/ 1879592 h 1935388"/>
                <a:gd name="connsiteX8" fmla="*/ 0 w 381000"/>
                <a:gd name="connsiteY8" fmla="*/ 1744888 h 1935388"/>
                <a:gd name="connsiteX9" fmla="*/ 0 w 381000"/>
                <a:gd name="connsiteY9" fmla="*/ 68488 h 1935388"/>
                <a:gd name="connsiteX0" fmla="*/ 0 w 381000"/>
                <a:gd name="connsiteY0" fmla="*/ 68488 h 1935388"/>
                <a:gd name="connsiteX1" fmla="*/ 172803 w 381000"/>
                <a:gd name="connsiteY1" fmla="*/ 459 h 1935388"/>
                <a:gd name="connsiteX2" fmla="*/ 381000 w 381000"/>
                <a:gd name="connsiteY2" fmla="*/ 68488 h 1935388"/>
                <a:gd name="connsiteX3" fmla="*/ 381000 w 381000"/>
                <a:gd name="connsiteY3" fmla="*/ 1744888 h 1935388"/>
                <a:gd name="connsiteX4" fmla="*/ 325204 w 381000"/>
                <a:gd name="connsiteY4" fmla="*/ 1879592 h 1935388"/>
                <a:gd name="connsiteX5" fmla="*/ 190500 w 381000"/>
                <a:gd name="connsiteY5" fmla="*/ 1935388 h 1935388"/>
                <a:gd name="connsiteX6" fmla="*/ 190500 w 381000"/>
                <a:gd name="connsiteY6" fmla="*/ 1935388 h 1935388"/>
                <a:gd name="connsiteX7" fmla="*/ 55796 w 381000"/>
                <a:gd name="connsiteY7" fmla="*/ 1879592 h 1935388"/>
                <a:gd name="connsiteX8" fmla="*/ 0 w 381000"/>
                <a:gd name="connsiteY8" fmla="*/ 1744888 h 1935388"/>
                <a:gd name="connsiteX9" fmla="*/ 0 w 381000"/>
                <a:gd name="connsiteY9" fmla="*/ 68488 h 1935388"/>
                <a:gd name="connsiteX0" fmla="*/ 0 w 381000"/>
                <a:gd name="connsiteY0" fmla="*/ 77554 h 1944454"/>
                <a:gd name="connsiteX1" fmla="*/ 196616 w 381000"/>
                <a:gd name="connsiteY1" fmla="*/ 0 h 1944454"/>
                <a:gd name="connsiteX2" fmla="*/ 381000 w 381000"/>
                <a:gd name="connsiteY2" fmla="*/ 77554 h 1944454"/>
                <a:gd name="connsiteX3" fmla="*/ 381000 w 381000"/>
                <a:gd name="connsiteY3" fmla="*/ 1753954 h 1944454"/>
                <a:gd name="connsiteX4" fmla="*/ 325204 w 381000"/>
                <a:gd name="connsiteY4" fmla="*/ 1888658 h 1944454"/>
                <a:gd name="connsiteX5" fmla="*/ 190500 w 381000"/>
                <a:gd name="connsiteY5" fmla="*/ 1944454 h 1944454"/>
                <a:gd name="connsiteX6" fmla="*/ 190500 w 381000"/>
                <a:gd name="connsiteY6" fmla="*/ 1944454 h 1944454"/>
                <a:gd name="connsiteX7" fmla="*/ 55796 w 381000"/>
                <a:gd name="connsiteY7" fmla="*/ 1888658 h 1944454"/>
                <a:gd name="connsiteX8" fmla="*/ 0 w 381000"/>
                <a:gd name="connsiteY8" fmla="*/ 1753954 h 1944454"/>
                <a:gd name="connsiteX9" fmla="*/ 0 w 381000"/>
                <a:gd name="connsiteY9" fmla="*/ 77554 h 1944454"/>
                <a:gd name="connsiteX0" fmla="*/ 0 w 381000"/>
                <a:gd name="connsiteY0" fmla="*/ 77554 h 1944454"/>
                <a:gd name="connsiteX1" fmla="*/ 196616 w 381000"/>
                <a:gd name="connsiteY1" fmla="*/ 0 h 1944454"/>
                <a:gd name="connsiteX2" fmla="*/ 381000 w 381000"/>
                <a:gd name="connsiteY2" fmla="*/ 77554 h 1944454"/>
                <a:gd name="connsiteX3" fmla="*/ 381000 w 381000"/>
                <a:gd name="connsiteY3" fmla="*/ 1753954 h 1944454"/>
                <a:gd name="connsiteX4" fmla="*/ 325204 w 381000"/>
                <a:gd name="connsiteY4" fmla="*/ 1888658 h 1944454"/>
                <a:gd name="connsiteX5" fmla="*/ 190500 w 381000"/>
                <a:gd name="connsiteY5" fmla="*/ 1944454 h 1944454"/>
                <a:gd name="connsiteX6" fmla="*/ 190500 w 381000"/>
                <a:gd name="connsiteY6" fmla="*/ 1944454 h 1944454"/>
                <a:gd name="connsiteX7" fmla="*/ 55796 w 381000"/>
                <a:gd name="connsiteY7" fmla="*/ 1888658 h 1944454"/>
                <a:gd name="connsiteX8" fmla="*/ 0 w 381000"/>
                <a:gd name="connsiteY8" fmla="*/ 1753954 h 1944454"/>
                <a:gd name="connsiteX9" fmla="*/ 0 w 381000"/>
                <a:gd name="connsiteY9" fmla="*/ 77554 h 1944454"/>
                <a:gd name="connsiteX0" fmla="*/ 0 w 381000"/>
                <a:gd name="connsiteY0" fmla="*/ 77554 h 1944454"/>
                <a:gd name="connsiteX1" fmla="*/ 196616 w 381000"/>
                <a:gd name="connsiteY1" fmla="*/ 0 h 1944454"/>
                <a:gd name="connsiteX2" fmla="*/ 381000 w 381000"/>
                <a:gd name="connsiteY2" fmla="*/ 77554 h 1944454"/>
                <a:gd name="connsiteX3" fmla="*/ 381000 w 381000"/>
                <a:gd name="connsiteY3" fmla="*/ 1753954 h 1944454"/>
                <a:gd name="connsiteX4" fmla="*/ 325204 w 381000"/>
                <a:gd name="connsiteY4" fmla="*/ 1888658 h 1944454"/>
                <a:gd name="connsiteX5" fmla="*/ 190500 w 381000"/>
                <a:gd name="connsiteY5" fmla="*/ 1944454 h 1944454"/>
                <a:gd name="connsiteX6" fmla="*/ 190500 w 381000"/>
                <a:gd name="connsiteY6" fmla="*/ 1944454 h 1944454"/>
                <a:gd name="connsiteX7" fmla="*/ 55796 w 381000"/>
                <a:gd name="connsiteY7" fmla="*/ 1888658 h 1944454"/>
                <a:gd name="connsiteX8" fmla="*/ 0 w 381000"/>
                <a:gd name="connsiteY8" fmla="*/ 1753954 h 1944454"/>
                <a:gd name="connsiteX9" fmla="*/ 0 w 381000"/>
                <a:gd name="connsiteY9" fmla="*/ 77554 h 1944454"/>
                <a:gd name="connsiteX0" fmla="*/ 0 w 381000"/>
                <a:gd name="connsiteY0" fmla="*/ 77554 h 1944454"/>
                <a:gd name="connsiteX1" fmla="*/ 196616 w 381000"/>
                <a:gd name="connsiteY1" fmla="*/ 0 h 1944454"/>
                <a:gd name="connsiteX2" fmla="*/ 381000 w 381000"/>
                <a:gd name="connsiteY2" fmla="*/ 77554 h 1944454"/>
                <a:gd name="connsiteX3" fmla="*/ 372046 w 381000"/>
                <a:gd name="connsiteY3" fmla="*/ 1695119 h 1944454"/>
                <a:gd name="connsiteX4" fmla="*/ 325204 w 381000"/>
                <a:gd name="connsiteY4" fmla="*/ 1888658 h 1944454"/>
                <a:gd name="connsiteX5" fmla="*/ 190500 w 381000"/>
                <a:gd name="connsiteY5" fmla="*/ 1944454 h 1944454"/>
                <a:gd name="connsiteX6" fmla="*/ 190500 w 381000"/>
                <a:gd name="connsiteY6" fmla="*/ 1944454 h 1944454"/>
                <a:gd name="connsiteX7" fmla="*/ 55796 w 381000"/>
                <a:gd name="connsiteY7" fmla="*/ 1888658 h 1944454"/>
                <a:gd name="connsiteX8" fmla="*/ 0 w 381000"/>
                <a:gd name="connsiteY8" fmla="*/ 1753954 h 1944454"/>
                <a:gd name="connsiteX9" fmla="*/ 0 w 381000"/>
                <a:gd name="connsiteY9" fmla="*/ 77554 h 1944454"/>
                <a:gd name="connsiteX0" fmla="*/ 3980 w 384980"/>
                <a:gd name="connsiteY0" fmla="*/ 77554 h 1944454"/>
                <a:gd name="connsiteX1" fmla="*/ 200596 w 384980"/>
                <a:gd name="connsiteY1" fmla="*/ 0 h 1944454"/>
                <a:gd name="connsiteX2" fmla="*/ 384980 w 384980"/>
                <a:gd name="connsiteY2" fmla="*/ 77554 h 1944454"/>
                <a:gd name="connsiteX3" fmla="*/ 376026 w 384980"/>
                <a:gd name="connsiteY3" fmla="*/ 1695119 h 1944454"/>
                <a:gd name="connsiteX4" fmla="*/ 329184 w 384980"/>
                <a:gd name="connsiteY4" fmla="*/ 1888658 h 1944454"/>
                <a:gd name="connsiteX5" fmla="*/ 194480 w 384980"/>
                <a:gd name="connsiteY5" fmla="*/ 1944454 h 1944454"/>
                <a:gd name="connsiteX6" fmla="*/ 194480 w 384980"/>
                <a:gd name="connsiteY6" fmla="*/ 1944454 h 1944454"/>
                <a:gd name="connsiteX7" fmla="*/ 59776 w 384980"/>
                <a:gd name="connsiteY7" fmla="*/ 1888658 h 1944454"/>
                <a:gd name="connsiteX8" fmla="*/ 0 w 384980"/>
                <a:gd name="connsiteY8" fmla="*/ 1325640 h 1944454"/>
                <a:gd name="connsiteX9" fmla="*/ 3980 w 384980"/>
                <a:gd name="connsiteY9" fmla="*/ 77554 h 1944454"/>
                <a:gd name="connsiteX0" fmla="*/ 3980 w 384980"/>
                <a:gd name="connsiteY0" fmla="*/ 77554 h 1944454"/>
                <a:gd name="connsiteX1" fmla="*/ 200596 w 384980"/>
                <a:gd name="connsiteY1" fmla="*/ 0 h 1944454"/>
                <a:gd name="connsiteX2" fmla="*/ 384980 w 384980"/>
                <a:gd name="connsiteY2" fmla="*/ 77554 h 1944454"/>
                <a:gd name="connsiteX3" fmla="*/ 373291 w 384980"/>
                <a:gd name="connsiteY3" fmla="*/ 1626872 h 1944454"/>
                <a:gd name="connsiteX4" fmla="*/ 329184 w 384980"/>
                <a:gd name="connsiteY4" fmla="*/ 1888658 h 1944454"/>
                <a:gd name="connsiteX5" fmla="*/ 194480 w 384980"/>
                <a:gd name="connsiteY5" fmla="*/ 1944454 h 1944454"/>
                <a:gd name="connsiteX6" fmla="*/ 194480 w 384980"/>
                <a:gd name="connsiteY6" fmla="*/ 1944454 h 1944454"/>
                <a:gd name="connsiteX7" fmla="*/ 59776 w 384980"/>
                <a:gd name="connsiteY7" fmla="*/ 1888658 h 1944454"/>
                <a:gd name="connsiteX8" fmla="*/ 0 w 384980"/>
                <a:gd name="connsiteY8" fmla="*/ 1325640 h 1944454"/>
                <a:gd name="connsiteX9" fmla="*/ 3980 w 384980"/>
                <a:gd name="connsiteY9" fmla="*/ 77554 h 1944454"/>
                <a:gd name="connsiteX0" fmla="*/ 3980 w 384980"/>
                <a:gd name="connsiteY0" fmla="*/ 77554 h 1950892"/>
                <a:gd name="connsiteX1" fmla="*/ 200596 w 384980"/>
                <a:gd name="connsiteY1" fmla="*/ 0 h 1950892"/>
                <a:gd name="connsiteX2" fmla="*/ 384980 w 384980"/>
                <a:gd name="connsiteY2" fmla="*/ 77554 h 1950892"/>
                <a:gd name="connsiteX3" fmla="*/ 377519 w 384980"/>
                <a:gd name="connsiteY3" fmla="*/ 1403301 h 1950892"/>
                <a:gd name="connsiteX4" fmla="*/ 329184 w 384980"/>
                <a:gd name="connsiteY4" fmla="*/ 1888658 h 1950892"/>
                <a:gd name="connsiteX5" fmla="*/ 194480 w 384980"/>
                <a:gd name="connsiteY5" fmla="*/ 1944454 h 1950892"/>
                <a:gd name="connsiteX6" fmla="*/ 194480 w 384980"/>
                <a:gd name="connsiteY6" fmla="*/ 1944454 h 1950892"/>
                <a:gd name="connsiteX7" fmla="*/ 59776 w 384980"/>
                <a:gd name="connsiteY7" fmla="*/ 1888658 h 1950892"/>
                <a:gd name="connsiteX8" fmla="*/ 0 w 384980"/>
                <a:gd name="connsiteY8" fmla="*/ 1325640 h 1950892"/>
                <a:gd name="connsiteX9" fmla="*/ 3980 w 384980"/>
                <a:gd name="connsiteY9" fmla="*/ 77554 h 195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980" h="1950892">
                  <a:moveTo>
                    <a:pt x="3980" y="77554"/>
                  </a:moveTo>
                  <a:cubicBezTo>
                    <a:pt x="10556" y="9066"/>
                    <a:pt x="79948" y="9527"/>
                    <a:pt x="200596" y="0"/>
                  </a:cubicBezTo>
                  <a:cubicBezTo>
                    <a:pt x="350623" y="2390"/>
                    <a:pt x="384980" y="27030"/>
                    <a:pt x="384980" y="77554"/>
                  </a:cubicBezTo>
                  <a:cubicBezTo>
                    <a:pt x="384980" y="636354"/>
                    <a:pt x="377519" y="844501"/>
                    <a:pt x="377519" y="1403301"/>
                  </a:cubicBezTo>
                  <a:cubicBezTo>
                    <a:pt x="377519" y="1453825"/>
                    <a:pt x="359690" y="1798466"/>
                    <a:pt x="329184" y="1888658"/>
                  </a:cubicBezTo>
                  <a:cubicBezTo>
                    <a:pt x="298678" y="1978850"/>
                    <a:pt x="245004" y="1944454"/>
                    <a:pt x="194480" y="1944454"/>
                  </a:cubicBezTo>
                  <a:lnTo>
                    <a:pt x="194480" y="1944454"/>
                  </a:lnTo>
                  <a:cubicBezTo>
                    <a:pt x="143956" y="1944454"/>
                    <a:pt x="95502" y="1924383"/>
                    <a:pt x="59776" y="1888658"/>
                  </a:cubicBezTo>
                  <a:cubicBezTo>
                    <a:pt x="24050" y="1852932"/>
                    <a:pt x="0" y="1376164"/>
                    <a:pt x="0" y="1325640"/>
                  </a:cubicBezTo>
                  <a:cubicBezTo>
                    <a:pt x="1327" y="909611"/>
                    <a:pt x="2653" y="493583"/>
                    <a:pt x="3980" y="7755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0" name="Flowchart: Terminator 200"/>
            <p:cNvSpPr/>
            <p:nvPr/>
          </p:nvSpPr>
          <p:spPr>
            <a:xfrm rot="897544">
              <a:off x="2744505" y="1444022"/>
              <a:ext cx="2077964" cy="435012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3340 w 21600"/>
                <a:gd name="connsiteY0" fmla="*/ 0 h 23055"/>
                <a:gd name="connsiteX1" fmla="*/ 18125 w 21600"/>
                <a:gd name="connsiteY1" fmla="*/ 1455 h 23055"/>
                <a:gd name="connsiteX2" fmla="*/ 21600 w 21600"/>
                <a:gd name="connsiteY2" fmla="*/ 12255 h 23055"/>
                <a:gd name="connsiteX3" fmla="*/ 18125 w 21600"/>
                <a:gd name="connsiteY3" fmla="*/ 23055 h 23055"/>
                <a:gd name="connsiteX4" fmla="*/ 3475 w 21600"/>
                <a:gd name="connsiteY4" fmla="*/ 23055 h 23055"/>
                <a:gd name="connsiteX5" fmla="*/ 0 w 21600"/>
                <a:gd name="connsiteY5" fmla="*/ 12255 h 23055"/>
                <a:gd name="connsiteX6" fmla="*/ 3340 w 21600"/>
                <a:gd name="connsiteY6" fmla="*/ 0 h 23055"/>
                <a:gd name="connsiteX0" fmla="*/ 3456 w 21716"/>
                <a:gd name="connsiteY0" fmla="*/ 2097 h 25152"/>
                <a:gd name="connsiteX1" fmla="*/ 18241 w 21716"/>
                <a:gd name="connsiteY1" fmla="*/ 3552 h 25152"/>
                <a:gd name="connsiteX2" fmla="*/ 21716 w 21716"/>
                <a:gd name="connsiteY2" fmla="*/ 14352 h 25152"/>
                <a:gd name="connsiteX3" fmla="*/ 18241 w 21716"/>
                <a:gd name="connsiteY3" fmla="*/ 25152 h 25152"/>
                <a:gd name="connsiteX4" fmla="*/ 3591 w 21716"/>
                <a:gd name="connsiteY4" fmla="*/ 25152 h 25152"/>
                <a:gd name="connsiteX5" fmla="*/ 116 w 21716"/>
                <a:gd name="connsiteY5" fmla="*/ 14352 h 25152"/>
                <a:gd name="connsiteX6" fmla="*/ 1065 w 21716"/>
                <a:gd name="connsiteY6" fmla="*/ 620 h 25152"/>
                <a:gd name="connsiteX7" fmla="*/ 3456 w 21716"/>
                <a:gd name="connsiteY7" fmla="*/ 2097 h 25152"/>
                <a:gd name="connsiteX0" fmla="*/ 3436 w 21696"/>
                <a:gd name="connsiteY0" fmla="*/ 0 h 23055"/>
                <a:gd name="connsiteX1" fmla="*/ 18221 w 21696"/>
                <a:gd name="connsiteY1" fmla="*/ 1455 h 23055"/>
                <a:gd name="connsiteX2" fmla="*/ 21696 w 21696"/>
                <a:gd name="connsiteY2" fmla="*/ 12255 h 23055"/>
                <a:gd name="connsiteX3" fmla="*/ 18221 w 21696"/>
                <a:gd name="connsiteY3" fmla="*/ 23055 h 23055"/>
                <a:gd name="connsiteX4" fmla="*/ 3571 w 21696"/>
                <a:gd name="connsiteY4" fmla="*/ 23055 h 23055"/>
                <a:gd name="connsiteX5" fmla="*/ 96 w 21696"/>
                <a:gd name="connsiteY5" fmla="*/ 12255 h 23055"/>
                <a:gd name="connsiteX6" fmla="*/ 1189 w 21696"/>
                <a:gd name="connsiteY6" fmla="*/ 1525 h 23055"/>
                <a:gd name="connsiteX7" fmla="*/ 3436 w 21696"/>
                <a:gd name="connsiteY7" fmla="*/ 0 h 23055"/>
                <a:gd name="connsiteX0" fmla="*/ 3436 w 21696"/>
                <a:gd name="connsiteY0" fmla="*/ 0 h 23055"/>
                <a:gd name="connsiteX1" fmla="*/ 18221 w 21696"/>
                <a:gd name="connsiteY1" fmla="*/ 1455 h 23055"/>
                <a:gd name="connsiteX2" fmla="*/ 21696 w 21696"/>
                <a:gd name="connsiteY2" fmla="*/ 12255 h 23055"/>
                <a:gd name="connsiteX3" fmla="*/ 18221 w 21696"/>
                <a:gd name="connsiteY3" fmla="*/ 23055 h 23055"/>
                <a:gd name="connsiteX4" fmla="*/ 3571 w 21696"/>
                <a:gd name="connsiteY4" fmla="*/ 23055 h 23055"/>
                <a:gd name="connsiteX5" fmla="*/ 96 w 21696"/>
                <a:gd name="connsiteY5" fmla="*/ 12255 h 23055"/>
                <a:gd name="connsiteX6" fmla="*/ 1189 w 21696"/>
                <a:gd name="connsiteY6" fmla="*/ 1525 h 23055"/>
                <a:gd name="connsiteX7" fmla="*/ 3436 w 21696"/>
                <a:gd name="connsiteY7" fmla="*/ 0 h 23055"/>
                <a:gd name="connsiteX0" fmla="*/ 3277 w 21537"/>
                <a:gd name="connsiteY0" fmla="*/ 0 h 23055"/>
                <a:gd name="connsiteX1" fmla="*/ 18062 w 21537"/>
                <a:gd name="connsiteY1" fmla="*/ 1455 h 23055"/>
                <a:gd name="connsiteX2" fmla="*/ 21537 w 21537"/>
                <a:gd name="connsiteY2" fmla="*/ 12255 h 23055"/>
                <a:gd name="connsiteX3" fmla="*/ 18062 w 21537"/>
                <a:gd name="connsiteY3" fmla="*/ 23055 h 23055"/>
                <a:gd name="connsiteX4" fmla="*/ 3412 w 21537"/>
                <a:gd name="connsiteY4" fmla="*/ 23055 h 23055"/>
                <a:gd name="connsiteX5" fmla="*/ 111 w 21537"/>
                <a:gd name="connsiteY5" fmla="*/ 11815 h 23055"/>
                <a:gd name="connsiteX6" fmla="*/ 1030 w 21537"/>
                <a:gd name="connsiteY6" fmla="*/ 1525 h 23055"/>
                <a:gd name="connsiteX7" fmla="*/ 3277 w 21537"/>
                <a:gd name="connsiteY7" fmla="*/ 0 h 23055"/>
                <a:gd name="connsiteX0" fmla="*/ 3167 w 21427"/>
                <a:gd name="connsiteY0" fmla="*/ 0 h 23055"/>
                <a:gd name="connsiteX1" fmla="*/ 17952 w 21427"/>
                <a:gd name="connsiteY1" fmla="*/ 1455 h 23055"/>
                <a:gd name="connsiteX2" fmla="*/ 21427 w 21427"/>
                <a:gd name="connsiteY2" fmla="*/ 12255 h 23055"/>
                <a:gd name="connsiteX3" fmla="*/ 17952 w 21427"/>
                <a:gd name="connsiteY3" fmla="*/ 23055 h 23055"/>
                <a:gd name="connsiteX4" fmla="*/ 3302 w 21427"/>
                <a:gd name="connsiteY4" fmla="*/ 23055 h 23055"/>
                <a:gd name="connsiteX5" fmla="*/ 838 w 21427"/>
                <a:gd name="connsiteY5" fmla="*/ 21226 h 23055"/>
                <a:gd name="connsiteX6" fmla="*/ 1 w 21427"/>
                <a:gd name="connsiteY6" fmla="*/ 11815 h 23055"/>
                <a:gd name="connsiteX7" fmla="*/ 920 w 21427"/>
                <a:gd name="connsiteY7" fmla="*/ 1525 h 23055"/>
                <a:gd name="connsiteX8" fmla="*/ 3167 w 21427"/>
                <a:gd name="connsiteY8" fmla="*/ 0 h 23055"/>
                <a:gd name="connsiteX0" fmla="*/ 3167 w 21427"/>
                <a:gd name="connsiteY0" fmla="*/ 8 h 23063"/>
                <a:gd name="connsiteX1" fmla="*/ 9165 w 21427"/>
                <a:gd name="connsiteY1" fmla="*/ 2046 h 23063"/>
                <a:gd name="connsiteX2" fmla="*/ 17952 w 21427"/>
                <a:gd name="connsiteY2" fmla="*/ 1463 h 23063"/>
                <a:gd name="connsiteX3" fmla="*/ 21427 w 21427"/>
                <a:gd name="connsiteY3" fmla="*/ 12263 h 23063"/>
                <a:gd name="connsiteX4" fmla="*/ 17952 w 21427"/>
                <a:gd name="connsiteY4" fmla="*/ 23063 h 23063"/>
                <a:gd name="connsiteX5" fmla="*/ 3302 w 21427"/>
                <a:gd name="connsiteY5" fmla="*/ 23063 h 23063"/>
                <a:gd name="connsiteX6" fmla="*/ 838 w 21427"/>
                <a:gd name="connsiteY6" fmla="*/ 21234 h 23063"/>
                <a:gd name="connsiteX7" fmla="*/ 1 w 21427"/>
                <a:gd name="connsiteY7" fmla="*/ 11823 h 23063"/>
                <a:gd name="connsiteX8" fmla="*/ 920 w 21427"/>
                <a:gd name="connsiteY8" fmla="*/ 1533 h 23063"/>
                <a:gd name="connsiteX9" fmla="*/ 3167 w 21427"/>
                <a:gd name="connsiteY9" fmla="*/ 8 h 23063"/>
                <a:gd name="connsiteX0" fmla="*/ 3167 w 21427"/>
                <a:gd name="connsiteY0" fmla="*/ 8 h 23063"/>
                <a:gd name="connsiteX1" fmla="*/ 9165 w 21427"/>
                <a:gd name="connsiteY1" fmla="*/ 2046 h 23063"/>
                <a:gd name="connsiteX2" fmla="*/ 15570 w 21427"/>
                <a:gd name="connsiteY2" fmla="*/ 2431 h 23063"/>
                <a:gd name="connsiteX3" fmla="*/ 17952 w 21427"/>
                <a:gd name="connsiteY3" fmla="*/ 1463 h 23063"/>
                <a:gd name="connsiteX4" fmla="*/ 21427 w 21427"/>
                <a:gd name="connsiteY4" fmla="*/ 12263 h 23063"/>
                <a:gd name="connsiteX5" fmla="*/ 17952 w 21427"/>
                <a:gd name="connsiteY5" fmla="*/ 23063 h 23063"/>
                <a:gd name="connsiteX6" fmla="*/ 3302 w 21427"/>
                <a:gd name="connsiteY6" fmla="*/ 23063 h 23063"/>
                <a:gd name="connsiteX7" fmla="*/ 838 w 21427"/>
                <a:gd name="connsiteY7" fmla="*/ 21234 h 23063"/>
                <a:gd name="connsiteX8" fmla="*/ 1 w 21427"/>
                <a:gd name="connsiteY8" fmla="*/ 11823 h 23063"/>
                <a:gd name="connsiteX9" fmla="*/ 920 w 21427"/>
                <a:gd name="connsiteY9" fmla="*/ 1533 h 23063"/>
                <a:gd name="connsiteX10" fmla="*/ 3167 w 21427"/>
                <a:gd name="connsiteY10" fmla="*/ 8 h 23063"/>
                <a:gd name="connsiteX0" fmla="*/ 3167 w 21427"/>
                <a:gd name="connsiteY0" fmla="*/ 8 h 23063"/>
                <a:gd name="connsiteX1" fmla="*/ 9165 w 21427"/>
                <a:gd name="connsiteY1" fmla="*/ 2046 h 23063"/>
                <a:gd name="connsiteX2" fmla="*/ 15570 w 21427"/>
                <a:gd name="connsiteY2" fmla="*/ 2431 h 23063"/>
                <a:gd name="connsiteX3" fmla="*/ 17951 w 21427"/>
                <a:gd name="connsiteY3" fmla="*/ 2028 h 23063"/>
                <a:gd name="connsiteX4" fmla="*/ 21427 w 21427"/>
                <a:gd name="connsiteY4" fmla="*/ 12263 h 23063"/>
                <a:gd name="connsiteX5" fmla="*/ 17952 w 21427"/>
                <a:gd name="connsiteY5" fmla="*/ 23063 h 23063"/>
                <a:gd name="connsiteX6" fmla="*/ 3302 w 21427"/>
                <a:gd name="connsiteY6" fmla="*/ 23063 h 23063"/>
                <a:gd name="connsiteX7" fmla="*/ 838 w 21427"/>
                <a:gd name="connsiteY7" fmla="*/ 21234 h 23063"/>
                <a:gd name="connsiteX8" fmla="*/ 1 w 21427"/>
                <a:gd name="connsiteY8" fmla="*/ 11823 h 23063"/>
                <a:gd name="connsiteX9" fmla="*/ 920 w 21427"/>
                <a:gd name="connsiteY9" fmla="*/ 1533 h 23063"/>
                <a:gd name="connsiteX10" fmla="*/ 3167 w 21427"/>
                <a:gd name="connsiteY10" fmla="*/ 8 h 23063"/>
                <a:gd name="connsiteX0" fmla="*/ 3167 w 21427"/>
                <a:gd name="connsiteY0" fmla="*/ 8 h 23063"/>
                <a:gd name="connsiteX1" fmla="*/ 9165 w 21427"/>
                <a:gd name="connsiteY1" fmla="*/ 2046 h 23063"/>
                <a:gd name="connsiteX2" fmla="*/ 15570 w 21427"/>
                <a:gd name="connsiteY2" fmla="*/ 2431 h 23063"/>
                <a:gd name="connsiteX3" fmla="*/ 17951 w 21427"/>
                <a:gd name="connsiteY3" fmla="*/ 2028 h 23063"/>
                <a:gd name="connsiteX4" fmla="*/ 21427 w 21427"/>
                <a:gd name="connsiteY4" fmla="*/ 12263 h 23063"/>
                <a:gd name="connsiteX5" fmla="*/ 17952 w 21427"/>
                <a:gd name="connsiteY5" fmla="*/ 23063 h 23063"/>
                <a:gd name="connsiteX6" fmla="*/ 3302 w 21427"/>
                <a:gd name="connsiteY6" fmla="*/ 23063 h 23063"/>
                <a:gd name="connsiteX7" fmla="*/ 838 w 21427"/>
                <a:gd name="connsiteY7" fmla="*/ 21234 h 23063"/>
                <a:gd name="connsiteX8" fmla="*/ 1 w 21427"/>
                <a:gd name="connsiteY8" fmla="*/ 11823 h 23063"/>
                <a:gd name="connsiteX9" fmla="*/ 920 w 21427"/>
                <a:gd name="connsiteY9" fmla="*/ 1533 h 23063"/>
                <a:gd name="connsiteX10" fmla="*/ 3167 w 21427"/>
                <a:gd name="connsiteY10" fmla="*/ 8 h 23063"/>
                <a:gd name="connsiteX0" fmla="*/ 3167 w 21427"/>
                <a:gd name="connsiteY0" fmla="*/ 8 h 23063"/>
                <a:gd name="connsiteX1" fmla="*/ 9165 w 21427"/>
                <a:gd name="connsiteY1" fmla="*/ 2046 h 23063"/>
                <a:gd name="connsiteX2" fmla="*/ 15570 w 21427"/>
                <a:gd name="connsiteY2" fmla="*/ 2431 h 23063"/>
                <a:gd name="connsiteX3" fmla="*/ 17951 w 21427"/>
                <a:gd name="connsiteY3" fmla="*/ 2028 h 23063"/>
                <a:gd name="connsiteX4" fmla="*/ 21427 w 21427"/>
                <a:gd name="connsiteY4" fmla="*/ 12263 h 23063"/>
                <a:gd name="connsiteX5" fmla="*/ 17952 w 21427"/>
                <a:gd name="connsiteY5" fmla="*/ 23063 h 23063"/>
                <a:gd name="connsiteX6" fmla="*/ 3302 w 21427"/>
                <a:gd name="connsiteY6" fmla="*/ 23063 h 23063"/>
                <a:gd name="connsiteX7" fmla="*/ 838 w 21427"/>
                <a:gd name="connsiteY7" fmla="*/ 21234 h 23063"/>
                <a:gd name="connsiteX8" fmla="*/ 1 w 21427"/>
                <a:gd name="connsiteY8" fmla="*/ 11823 h 23063"/>
                <a:gd name="connsiteX9" fmla="*/ 920 w 21427"/>
                <a:gd name="connsiteY9" fmla="*/ 1533 h 23063"/>
                <a:gd name="connsiteX10" fmla="*/ 3167 w 21427"/>
                <a:gd name="connsiteY10" fmla="*/ 8 h 23063"/>
                <a:gd name="connsiteX0" fmla="*/ 3167 w 21318"/>
                <a:gd name="connsiteY0" fmla="*/ 8 h 23063"/>
                <a:gd name="connsiteX1" fmla="*/ 9165 w 21318"/>
                <a:gd name="connsiteY1" fmla="*/ 2046 h 23063"/>
                <a:gd name="connsiteX2" fmla="*/ 15570 w 21318"/>
                <a:gd name="connsiteY2" fmla="*/ 2431 h 23063"/>
                <a:gd name="connsiteX3" fmla="*/ 17951 w 21318"/>
                <a:gd name="connsiteY3" fmla="*/ 2028 h 23063"/>
                <a:gd name="connsiteX4" fmla="*/ 21318 w 21318"/>
                <a:gd name="connsiteY4" fmla="*/ 12538 h 23063"/>
                <a:gd name="connsiteX5" fmla="*/ 17952 w 21318"/>
                <a:gd name="connsiteY5" fmla="*/ 23063 h 23063"/>
                <a:gd name="connsiteX6" fmla="*/ 3302 w 21318"/>
                <a:gd name="connsiteY6" fmla="*/ 23063 h 23063"/>
                <a:gd name="connsiteX7" fmla="*/ 838 w 21318"/>
                <a:gd name="connsiteY7" fmla="*/ 21234 h 23063"/>
                <a:gd name="connsiteX8" fmla="*/ 1 w 21318"/>
                <a:gd name="connsiteY8" fmla="*/ 11823 h 23063"/>
                <a:gd name="connsiteX9" fmla="*/ 920 w 21318"/>
                <a:gd name="connsiteY9" fmla="*/ 1533 h 23063"/>
                <a:gd name="connsiteX10" fmla="*/ 3167 w 21318"/>
                <a:gd name="connsiteY10" fmla="*/ 8 h 23063"/>
                <a:gd name="connsiteX0" fmla="*/ 3167 w 21435"/>
                <a:gd name="connsiteY0" fmla="*/ 8 h 23063"/>
                <a:gd name="connsiteX1" fmla="*/ 9165 w 21435"/>
                <a:gd name="connsiteY1" fmla="*/ 2046 h 23063"/>
                <a:gd name="connsiteX2" fmla="*/ 15570 w 21435"/>
                <a:gd name="connsiteY2" fmla="*/ 2431 h 23063"/>
                <a:gd name="connsiteX3" fmla="*/ 17951 w 21435"/>
                <a:gd name="connsiteY3" fmla="*/ 2028 h 23063"/>
                <a:gd name="connsiteX4" fmla="*/ 21318 w 21435"/>
                <a:gd name="connsiteY4" fmla="*/ 12538 h 23063"/>
                <a:gd name="connsiteX5" fmla="*/ 20415 w 21435"/>
                <a:gd name="connsiteY5" fmla="*/ 20777 h 23063"/>
                <a:gd name="connsiteX6" fmla="*/ 17952 w 21435"/>
                <a:gd name="connsiteY6" fmla="*/ 23063 h 23063"/>
                <a:gd name="connsiteX7" fmla="*/ 3302 w 21435"/>
                <a:gd name="connsiteY7" fmla="*/ 23063 h 23063"/>
                <a:gd name="connsiteX8" fmla="*/ 838 w 21435"/>
                <a:gd name="connsiteY8" fmla="*/ 21234 h 23063"/>
                <a:gd name="connsiteX9" fmla="*/ 1 w 21435"/>
                <a:gd name="connsiteY9" fmla="*/ 11823 h 23063"/>
                <a:gd name="connsiteX10" fmla="*/ 920 w 21435"/>
                <a:gd name="connsiteY10" fmla="*/ 1533 h 23063"/>
                <a:gd name="connsiteX11" fmla="*/ 3167 w 21435"/>
                <a:gd name="connsiteY11" fmla="*/ 8 h 23063"/>
                <a:gd name="connsiteX0" fmla="*/ 3167 w 21419"/>
                <a:gd name="connsiteY0" fmla="*/ 8 h 23063"/>
                <a:gd name="connsiteX1" fmla="*/ 9165 w 21419"/>
                <a:gd name="connsiteY1" fmla="*/ 2046 h 23063"/>
                <a:gd name="connsiteX2" fmla="*/ 15570 w 21419"/>
                <a:gd name="connsiteY2" fmla="*/ 2431 h 23063"/>
                <a:gd name="connsiteX3" fmla="*/ 17951 w 21419"/>
                <a:gd name="connsiteY3" fmla="*/ 2028 h 23063"/>
                <a:gd name="connsiteX4" fmla="*/ 21318 w 21419"/>
                <a:gd name="connsiteY4" fmla="*/ 12538 h 23063"/>
                <a:gd name="connsiteX5" fmla="*/ 20415 w 21419"/>
                <a:gd name="connsiteY5" fmla="*/ 20777 h 23063"/>
                <a:gd name="connsiteX6" fmla="*/ 17952 w 21419"/>
                <a:gd name="connsiteY6" fmla="*/ 23063 h 23063"/>
                <a:gd name="connsiteX7" fmla="*/ 3302 w 21419"/>
                <a:gd name="connsiteY7" fmla="*/ 23063 h 23063"/>
                <a:gd name="connsiteX8" fmla="*/ 838 w 21419"/>
                <a:gd name="connsiteY8" fmla="*/ 21234 h 23063"/>
                <a:gd name="connsiteX9" fmla="*/ 1 w 21419"/>
                <a:gd name="connsiteY9" fmla="*/ 11823 h 23063"/>
                <a:gd name="connsiteX10" fmla="*/ 920 w 21419"/>
                <a:gd name="connsiteY10" fmla="*/ 1533 h 23063"/>
                <a:gd name="connsiteX11" fmla="*/ 3167 w 21419"/>
                <a:gd name="connsiteY11" fmla="*/ 8 h 23063"/>
                <a:gd name="connsiteX0" fmla="*/ 3167 w 20944"/>
                <a:gd name="connsiteY0" fmla="*/ 8 h 23063"/>
                <a:gd name="connsiteX1" fmla="*/ 9165 w 20944"/>
                <a:gd name="connsiteY1" fmla="*/ 2046 h 23063"/>
                <a:gd name="connsiteX2" fmla="*/ 15570 w 20944"/>
                <a:gd name="connsiteY2" fmla="*/ 2431 h 23063"/>
                <a:gd name="connsiteX3" fmla="*/ 17951 w 20944"/>
                <a:gd name="connsiteY3" fmla="*/ 2028 h 23063"/>
                <a:gd name="connsiteX4" fmla="*/ 20771 w 20944"/>
                <a:gd name="connsiteY4" fmla="*/ 6346 h 23063"/>
                <a:gd name="connsiteX5" fmla="*/ 20415 w 20944"/>
                <a:gd name="connsiteY5" fmla="*/ 20777 h 23063"/>
                <a:gd name="connsiteX6" fmla="*/ 17952 w 20944"/>
                <a:gd name="connsiteY6" fmla="*/ 23063 h 23063"/>
                <a:gd name="connsiteX7" fmla="*/ 3302 w 20944"/>
                <a:gd name="connsiteY7" fmla="*/ 23063 h 23063"/>
                <a:gd name="connsiteX8" fmla="*/ 838 w 20944"/>
                <a:gd name="connsiteY8" fmla="*/ 21234 h 23063"/>
                <a:gd name="connsiteX9" fmla="*/ 1 w 20944"/>
                <a:gd name="connsiteY9" fmla="*/ 11823 h 23063"/>
                <a:gd name="connsiteX10" fmla="*/ 920 w 20944"/>
                <a:gd name="connsiteY10" fmla="*/ 1533 h 23063"/>
                <a:gd name="connsiteX11" fmla="*/ 3167 w 20944"/>
                <a:gd name="connsiteY11" fmla="*/ 8 h 23063"/>
                <a:gd name="connsiteX0" fmla="*/ 3167 w 21114"/>
                <a:gd name="connsiteY0" fmla="*/ 8 h 23063"/>
                <a:gd name="connsiteX1" fmla="*/ 9165 w 21114"/>
                <a:gd name="connsiteY1" fmla="*/ 2046 h 23063"/>
                <a:gd name="connsiteX2" fmla="*/ 15570 w 21114"/>
                <a:gd name="connsiteY2" fmla="*/ 2431 h 23063"/>
                <a:gd name="connsiteX3" fmla="*/ 17951 w 21114"/>
                <a:gd name="connsiteY3" fmla="*/ 2028 h 23063"/>
                <a:gd name="connsiteX4" fmla="*/ 20771 w 21114"/>
                <a:gd name="connsiteY4" fmla="*/ 6346 h 23063"/>
                <a:gd name="connsiteX5" fmla="*/ 21027 w 21114"/>
                <a:gd name="connsiteY5" fmla="*/ 14326 h 23063"/>
                <a:gd name="connsiteX6" fmla="*/ 20415 w 21114"/>
                <a:gd name="connsiteY6" fmla="*/ 20777 h 23063"/>
                <a:gd name="connsiteX7" fmla="*/ 17952 w 21114"/>
                <a:gd name="connsiteY7" fmla="*/ 23063 h 23063"/>
                <a:gd name="connsiteX8" fmla="*/ 3302 w 21114"/>
                <a:gd name="connsiteY8" fmla="*/ 23063 h 23063"/>
                <a:gd name="connsiteX9" fmla="*/ 838 w 21114"/>
                <a:gd name="connsiteY9" fmla="*/ 21234 h 23063"/>
                <a:gd name="connsiteX10" fmla="*/ 1 w 21114"/>
                <a:gd name="connsiteY10" fmla="*/ 11823 h 23063"/>
                <a:gd name="connsiteX11" fmla="*/ 920 w 21114"/>
                <a:gd name="connsiteY11" fmla="*/ 1533 h 23063"/>
                <a:gd name="connsiteX12" fmla="*/ 3167 w 21114"/>
                <a:gd name="connsiteY12" fmla="*/ 8 h 23063"/>
                <a:gd name="connsiteX0" fmla="*/ 3167 w 21114"/>
                <a:gd name="connsiteY0" fmla="*/ 8 h 23063"/>
                <a:gd name="connsiteX1" fmla="*/ 9165 w 21114"/>
                <a:gd name="connsiteY1" fmla="*/ 2046 h 23063"/>
                <a:gd name="connsiteX2" fmla="*/ 15570 w 21114"/>
                <a:gd name="connsiteY2" fmla="*/ 2431 h 23063"/>
                <a:gd name="connsiteX3" fmla="*/ 17951 w 21114"/>
                <a:gd name="connsiteY3" fmla="*/ 2028 h 23063"/>
                <a:gd name="connsiteX4" fmla="*/ 20771 w 21114"/>
                <a:gd name="connsiteY4" fmla="*/ 6346 h 23063"/>
                <a:gd name="connsiteX5" fmla="*/ 21027 w 21114"/>
                <a:gd name="connsiteY5" fmla="*/ 14326 h 23063"/>
                <a:gd name="connsiteX6" fmla="*/ 20415 w 21114"/>
                <a:gd name="connsiteY6" fmla="*/ 20777 h 23063"/>
                <a:gd name="connsiteX7" fmla="*/ 17952 w 21114"/>
                <a:gd name="connsiteY7" fmla="*/ 23063 h 23063"/>
                <a:gd name="connsiteX8" fmla="*/ 3302 w 21114"/>
                <a:gd name="connsiteY8" fmla="*/ 23063 h 23063"/>
                <a:gd name="connsiteX9" fmla="*/ 838 w 21114"/>
                <a:gd name="connsiteY9" fmla="*/ 21234 h 23063"/>
                <a:gd name="connsiteX10" fmla="*/ 1 w 21114"/>
                <a:gd name="connsiteY10" fmla="*/ 11823 h 23063"/>
                <a:gd name="connsiteX11" fmla="*/ 920 w 21114"/>
                <a:gd name="connsiteY11" fmla="*/ 1533 h 23063"/>
                <a:gd name="connsiteX12" fmla="*/ 3167 w 21114"/>
                <a:gd name="connsiteY12" fmla="*/ 8 h 23063"/>
                <a:gd name="connsiteX0" fmla="*/ 3167 w 21114"/>
                <a:gd name="connsiteY0" fmla="*/ 8 h 23063"/>
                <a:gd name="connsiteX1" fmla="*/ 5509 w 21114"/>
                <a:gd name="connsiteY1" fmla="*/ 1455 h 23063"/>
                <a:gd name="connsiteX2" fmla="*/ 9165 w 21114"/>
                <a:gd name="connsiteY2" fmla="*/ 2046 h 23063"/>
                <a:gd name="connsiteX3" fmla="*/ 15570 w 21114"/>
                <a:gd name="connsiteY3" fmla="*/ 2431 h 23063"/>
                <a:gd name="connsiteX4" fmla="*/ 17951 w 21114"/>
                <a:gd name="connsiteY4" fmla="*/ 2028 h 23063"/>
                <a:gd name="connsiteX5" fmla="*/ 20771 w 21114"/>
                <a:gd name="connsiteY5" fmla="*/ 6346 h 23063"/>
                <a:gd name="connsiteX6" fmla="*/ 21027 w 21114"/>
                <a:gd name="connsiteY6" fmla="*/ 14326 h 23063"/>
                <a:gd name="connsiteX7" fmla="*/ 20415 w 21114"/>
                <a:gd name="connsiteY7" fmla="*/ 20777 h 23063"/>
                <a:gd name="connsiteX8" fmla="*/ 17952 w 21114"/>
                <a:gd name="connsiteY8" fmla="*/ 23063 h 23063"/>
                <a:gd name="connsiteX9" fmla="*/ 3302 w 21114"/>
                <a:gd name="connsiteY9" fmla="*/ 23063 h 23063"/>
                <a:gd name="connsiteX10" fmla="*/ 838 w 21114"/>
                <a:gd name="connsiteY10" fmla="*/ 21234 h 23063"/>
                <a:gd name="connsiteX11" fmla="*/ 1 w 21114"/>
                <a:gd name="connsiteY11" fmla="*/ 11823 h 23063"/>
                <a:gd name="connsiteX12" fmla="*/ 920 w 21114"/>
                <a:gd name="connsiteY12" fmla="*/ 1533 h 23063"/>
                <a:gd name="connsiteX13" fmla="*/ 3167 w 21114"/>
                <a:gd name="connsiteY13" fmla="*/ 8 h 2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114" h="23063">
                  <a:moveTo>
                    <a:pt x="3167" y="8"/>
                  </a:moveTo>
                  <a:cubicBezTo>
                    <a:pt x="3954" y="-107"/>
                    <a:pt x="4509" y="1115"/>
                    <a:pt x="5509" y="1455"/>
                  </a:cubicBezTo>
                  <a:cubicBezTo>
                    <a:pt x="6509" y="1795"/>
                    <a:pt x="7510" y="1781"/>
                    <a:pt x="9165" y="2046"/>
                  </a:cubicBezTo>
                  <a:cubicBezTo>
                    <a:pt x="11217" y="2185"/>
                    <a:pt x="14106" y="2528"/>
                    <a:pt x="15570" y="2431"/>
                  </a:cubicBezTo>
                  <a:cubicBezTo>
                    <a:pt x="17034" y="2334"/>
                    <a:pt x="16909" y="2775"/>
                    <a:pt x="17951" y="2028"/>
                  </a:cubicBezTo>
                  <a:cubicBezTo>
                    <a:pt x="19803" y="3040"/>
                    <a:pt x="20258" y="4296"/>
                    <a:pt x="20771" y="6346"/>
                  </a:cubicBezTo>
                  <a:cubicBezTo>
                    <a:pt x="21284" y="8396"/>
                    <a:pt x="21086" y="11921"/>
                    <a:pt x="21027" y="14326"/>
                  </a:cubicBezTo>
                  <a:cubicBezTo>
                    <a:pt x="20968" y="16731"/>
                    <a:pt x="20898" y="19394"/>
                    <a:pt x="20415" y="20777"/>
                  </a:cubicBezTo>
                  <a:cubicBezTo>
                    <a:pt x="19854" y="22531"/>
                    <a:pt x="20789" y="22418"/>
                    <a:pt x="17952" y="23063"/>
                  </a:cubicBezTo>
                  <a:lnTo>
                    <a:pt x="3302" y="23063"/>
                  </a:lnTo>
                  <a:cubicBezTo>
                    <a:pt x="519" y="22490"/>
                    <a:pt x="1509" y="22381"/>
                    <a:pt x="838" y="21234"/>
                  </a:cubicBezTo>
                  <a:cubicBezTo>
                    <a:pt x="288" y="19361"/>
                    <a:pt x="-13" y="15106"/>
                    <a:pt x="1" y="11823"/>
                  </a:cubicBezTo>
                  <a:cubicBezTo>
                    <a:pt x="15" y="8540"/>
                    <a:pt x="363" y="3575"/>
                    <a:pt x="920" y="1533"/>
                  </a:cubicBezTo>
                  <a:cubicBezTo>
                    <a:pt x="1605" y="290"/>
                    <a:pt x="413" y="157"/>
                    <a:pt x="3167" y="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 rot="1808915">
              <a:off x="4273571" y="1950099"/>
              <a:ext cx="83113" cy="32034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 rot="1808915">
              <a:off x="3313805" y="1020401"/>
              <a:ext cx="96491" cy="3250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cxnSp>
          <p:nvCxnSpPr>
            <p:cNvPr id="173" name="Straight Connector 172"/>
            <p:cNvCxnSpPr>
              <a:stCxn id="178" idx="2"/>
            </p:cNvCxnSpPr>
            <p:nvPr/>
          </p:nvCxnSpPr>
          <p:spPr>
            <a:xfrm rot="20949079">
              <a:off x="2946776" y="1519001"/>
              <a:ext cx="1314768" cy="6492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rot="4490867" flipH="1" flipV="1">
              <a:off x="3206753" y="1034149"/>
              <a:ext cx="228389" cy="228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4490867" flipH="1" flipV="1">
              <a:off x="3300203" y="1087715"/>
              <a:ext cx="228389" cy="228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endCxn id="177" idx="0"/>
            </p:cNvCxnSpPr>
            <p:nvPr/>
          </p:nvCxnSpPr>
          <p:spPr>
            <a:xfrm rot="20690867">
              <a:off x="3406477" y="1173562"/>
              <a:ext cx="1194728" cy="7140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Arc 176"/>
            <p:cNvSpPr/>
            <p:nvPr/>
          </p:nvSpPr>
          <p:spPr>
            <a:xfrm rot="1006984">
              <a:off x="4434664" y="1710793"/>
              <a:ext cx="365271" cy="390444"/>
            </a:xfrm>
            <a:prstGeom prst="arc">
              <a:avLst>
                <a:gd name="adj1" fmla="val 16200000"/>
                <a:gd name="adj2" fmla="val 5400179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78" name="Arc 177"/>
            <p:cNvSpPr/>
            <p:nvPr/>
          </p:nvSpPr>
          <p:spPr>
            <a:xfrm rot="1006984" flipH="1">
              <a:off x="2758248" y="1217557"/>
              <a:ext cx="427161" cy="443843"/>
            </a:xfrm>
            <a:prstGeom prst="arc">
              <a:avLst>
                <a:gd name="adj1" fmla="val 15671828"/>
                <a:gd name="adj2" fmla="val 523156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black"/>
                </a:solidFill>
              </a:endParaRPr>
            </a:p>
          </p:txBody>
        </p:sp>
        <p:cxnSp>
          <p:nvCxnSpPr>
            <p:cNvPr id="179" name="Straight Connector 178"/>
            <p:cNvCxnSpPr>
              <a:stCxn id="178" idx="0"/>
            </p:cNvCxnSpPr>
            <p:nvPr/>
          </p:nvCxnSpPr>
          <p:spPr>
            <a:xfrm rot="20690867">
              <a:off x="3077124" y="1217748"/>
              <a:ext cx="153929" cy="9252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rot="4490867" flipH="1" flipV="1">
              <a:off x="4176986" y="2046405"/>
              <a:ext cx="156873" cy="1524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20949079" flipV="1">
              <a:off x="4253995" y="2083806"/>
              <a:ext cx="163271" cy="1632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endCxn id="177" idx="2"/>
            </p:cNvCxnSpPr>
            <p:nvPr/>
          </p:nvCxnSpPr>
          <p:spPr>
            <a:xfrm rot="20690867">
              <a:off x="4404205" y="2041642"/>
              <a:ext cx="149798" cy="721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Freeform 182"/>
            <p:cNvSpPr/>
            <p:nvPr/>
          </p:nvSpPr>
          <p:spPr>
            <a:xfrm rot="17087557">
              <a:off x="4478188" y="805581"/>
              <a:ext cx="136291" cy="2110595"/>
            </a:xfrm>
            <a:custGeom>
              <a:avLst/>
              <a:gdLst>
                <a:gd name="connsiteX0" fmla="*/ 44014 w 164726"/>
                <a:gd name="connsiteY0" fmla="*/ 0 h 1833562"/>
                <a:gd name="connsiteX1" fmla="*/ 82114 w 164726"/>
                <a:gd name="connsiteY1" fmla="*/ 9525 h 1833562"/>
                <a:gd name="connsiteX2" fmla="*/ 91639 w 164726"/>
                <a:gd name="connsiteY2" fmla="*/ 23812 h 1833562"/>
                <a:gd name="connsiteX3" fmla="*/ 101164 w 164726"/>
                <a:gd name="connsiteY3" fmla="*/ 61912 h 1833562"/>
                <a:gd name="connsiteX4" fmla="*/ 96401 w 164726"/>
                <a:gd name="connsiteY4" fmla="*/ 119062 h 1833562"/>
                <a:gd name="connsiteX5" fmla="*/ 91639 w 164726"/>
                <a:gd name="connsiteY5" fmla="*/ 738187 h 1833562"/>
                <a:gd name="connsiteX6" fmla="*/ 101164 w 164726"/>
                <a:gd name="connsiteY6" fmla="*/ 1052512 h 1833562"/>
                <a:gd name="connsiteX7" fmla="*/ 105926 w 164726"/>
                <a:gd name="connsiteY7" fmla="*/ 1114425 h 1833562"/>
                <a:gd name="connsiteX8" fmla="*/ 115451 w 164726"/>
                <a:gd name="connsiteY8" fmla="*/ 1152525 h 1833562"/>
                <a:gd name="connsiteX9" fmla="*/ 120214 w 164726"/>
                <a:gd name="connsiteY9" fmla="*/ 1247775 h 1833562"/>
                <a:gd name="connsiteX10" fmla="*/ 124976 w 164726"/>
                <a:gd name="connsiteY10" fmla="*/ 1266825 h 1833562"/>
                <a:gd name="connsiteX11" fmla="*/ 129739 w 164726"/>
                <a:gd name="connsiteY11" fmla="*/ 1290637 h 1833562"/>
                <a:gd name="connsiteX12" fmla="*/ 139264 w 164726"/>
                <a:gd name="connsiteY12" fmla="*/ 1371600 h 1833562"/>
                <a:gd name="connsiteX13" fmla="*/ 144026 w 164726"/>
                <a:gd name="connsiteY13" fmla="*/ 1385887 h 1833562"/>
                <a:gd name="connsiteX14" fmla="*/ 148789 w 164726"/>
                <a:gd name="connsiteY14" fmla="*/ 1433512 h 1833562"/>
                <a:gd name="connsiteX15" fmla="*/ 153551 w 164726"/>
                <a:gd name="connsiteY15" fmla="*/ 1447800 h 1833562"/>
                <a:gd name="connsiteX16" fmla="*/ 163076 w 164726"/>
                <a:gd name="connsiteY16" fmla="*/ 1490662 h 1833562"/>
                <a:gd name="connsiteX17" fmla="*/ 158314 w 164726"/>
                <a:gd name="connsiteY17" fmla="*/ 1628775 h 1833562"/>
                <a:gd name="connsiteX18" fmla="*/ 148789 w 164726"/>
                <a:gd name="connsiteY18" fmla="*/ 1685925 h 1833562"/>
                <a:gd name="connsiteX19" fmla="*/ 134501 w 164726"/>
                <a:gd name="connsiteY19" fmla="*/ 1733550 h 1833562"/>
                <a:gd name="connsiteX20" fmla="*/ 124976 w 164726"/>
                <a:gd name="connsiteY20" fmla="*/ 1752600 h 1833562"/>
                <a:gd name="connsiteX21" fmla="*/ 110689 w 164726"/>
                <a:gd name="connsiteY21" fmla="*/ 1790700 h 1833562"/>
                <a:gd name="connsiteX22" fmla="*/ 82114 w 164726"/>
                <a:gd name="connsiteY22" fmla="*/ 1809750 h 1833562"/>
                <a:gd name="connsiteX23" fmla="*/ 67826 w 164726"/>
                <a:gd name="connsiteY23" fmla="*/ 1819275 h 1833562"/>
                <a:gd name="connsiteX24" fmla="*/ 53539 w 164726"/>
                <a:gd name="connsiteY24" fmla="*/ 1833562 h 1833562"/>
                <a:gd name="connsiteX25" fmla="*/ 39251 w 164726"/>
                <a:gd name="connsiteY25" fmla="*/ 1323975 h 1833562"/>
                <a:gd name="connsiteX26" fmla="*/ 29726 w 164726"/>
                <a:gd name="connsiteY26" fmla="*/ 1266825 h 1833562"/>
                <a:gd name="connsiteX27" fmla="*/ 24964 w 164726"/>
                <a:gd name="connsiteY27" fmla="*/ 523875 h 1833562"/>
                <a:gd name="connsiteX28" fmla="*/ 20201 w 164726"/>
                <a:gd name="connsiteY28" fmla="*/ 500062 h 1833562"/>
                <a:gd name="connsiteX29" fmla="*/ 15439 w 164726"/>
                <a:gd name="connsiteY29" fmla="*/ 228600 h 1833562"/>
                <a:gd name="connsiteX30" fmla="*/ 5914 w 164726"/>
                <a:gd name="connsiteY30" fmla="*/ 166687 h 1833562"/>
                <a:gd name="connsiteX31" fmla="*/ 10676 w 164726"/>
                <a:gd name="connsiteY31" fmla="*/ 61912 h 1833562"/>
                <a:gd name="connsiteX32" fmla="*/ 15439 w 164726"/>
                <a:gd name="connsiteY32" fmla="*/ 47625 h 1833562"/>
                <a:gd name="connsiteX33" fmla="*/ 24964 w 164726"/>
                <a:gd name="connsiteY33" fmla="*/ 33337 h 1833562"/>
                <a:gd name="connsiteX34" fmla="*/ 44014 w 164726"/>
                <a:gd name="connsiteY34" fmla="*/ 0 h 1833562"/>
                <a:gd name="connsiteX0" fmla="*/ 44014 w 164726"/>
                <a:gd name="connsiteY0" fmla="*/ 0 h 1914524"/>
                <a:gd name="connsiteX1" fmla="*/ 82114 w 164726"/>
                <a:gd name="connsiteY1" fmla="*/ 9525 h 1914524"/>
                <a:gd name="connsiteX2" fmla="*/ 91639 w 164726"/>
                <a:gd name="connsiteY2" fmla="*/ 23812 h 1914524"/>
                <a:gd name="connsiteX3" fmla="*/ 101164 w 164726"/>
                <a:gd name="connsiteY3" fmla="*/ 61912 h 1914524"/>
                <a:gd name="connsiteX4" fmla="*/ 96401 w 164726"/>
                <a:gd name="connsiteY4" fmla="*/ 119062 h 1914524"/>
                <a:gd name="connsiteX5" fmla="*/ 91639 w 164726"/>
                <a:gd name="connsiteY5" fmla="*/ 738187 h 1914524"/>
                <a:gd name="connsiteX6" fmla="*/ 101164 w 164726"/>
                <a:gd name="connsiteY6" fmla="*/ 1052512 h 1914524"/>
                <a:gd name="connsiteX7" fmla="*/ 105926 w 164726"/>
                <a:gd name="connsiteY7" fmla="*/ 1114425 h 1914524"/>
                <a:gd name="connsiteX8" fmla="*/ 115451 w 164726"/>
                <a:gd name="connsiteY8" fmla="*/ 1152525 h 1914524"/>
                <a:gd name="connsiteX9" fmla="*/ 120214 w 164726"/>
                <a:gd name="connsiteY9" fmla="*/ 1247775 h 1914524"/>
                <a:gd name="connsiteX10" fmla="*/ 124976 w 164726"/>
                <a:gd name="connsiteY10" fmla="*/ 1266825 h 1914524"/>
                <a:gd name="connsiteX11" fmla="*/ 129739 w 164726"/>
                <a:gd name="connsiteY11" fmla="*/ 1290637 h 1914524"/>
                <a:gd name="connsiteX12" fmla="*/ 139264 w 164726"/>
                <a:gd name="connsiteY12" fmla="*/ 1371600 h 1914524"/>
                <a:gd name="connsiteX13" fmla="*/ 144026 w 164726"/>
                <a:gd name="connsiteY13" fmla="*/ 1385887 h 1914524"/>
                <a:gd name="connsiteX14" fmla="*/ 148789 w 164726"/>
                <a:gd name="connsiteY14" fmla="*/ 1433512 h 1914524"/>
                <a:gd name="connsiteX15" fmla="*/ 153551 w 164726"/>
                <a:gd name="connsiteY15" fmla="*/ 1447800 h 1914524"/>
                <a:gd name="connsiteX16" fmla="*/ 163076 w 164726"/>
                <a:gd name="connsiteY16" fmla="*/ 1490662 h 1914524"/>
                <a:gd name="connsiteX17" fmla="*/ 158314 w 164726"/>
                <a:gd name="connsiteY17" fmla="*/ 1628775 h 1914524"/>
                <a:gd name="connsiteX18" fmla="*/ 148789 w 164726"/>
                <a:gd name="connsiteY18" fmla="*/ 1685925 h 1914524"/>
                <a:gd name="connsiteX19" fmla="*/ 134501 w 164726"/>
                <a:gd name="connsiteY19" fmla="*/ 1733550 h 1914524"/>
                <a:gd name="connsiteX20" fmla="*/ 124976 w 164726"/>
                <a:gd name="connsiteY20" fmla="*/ 1752600 h 1914524"/>
                <a:gd name="connsiteX21" fmla="*/ 110689 w 164726"/>
                <a:gd name="connsiteY21" fmla="*/ 1790700 h 1914524"/>
                <a:gd name="connsiteX22" fmla="*/ 82114 w 164726"/>
                <a:gd name="connsiteY22" fmla="*/ 1809750 h 1914524"/>
                <a:gd name="connsiteX23" fmla="*/ 53539 w 164726"/>
                <a:gd name="connsiteY23" fmla="*/ 1833562 h 1914524"/>
                <a:gd name="connsiteX24" fmla="*/ 39251 w 164726"/>
                <a:gd name="connsiteY24" fmla="*/ 1323975 h 1914524"/>
                <a:gd name="connsiteX25" fmla="*/ 29726 w 164726"/>
                <a:gd name="connsiteY25" fmla="*/ 1266825 h 1914524"/>
                <a:gd name="connsiteX26" fmla="*/ 24964 w 164726"/>
                <a:gd name="connsiteY26" fmla="*/ 523875 h 1914524"/>
                <a:gd name="connsiteX27" fmla="*/ 20201 w 164726"/>
                <a:gd name="connsiteY27" fmla="*/ 500062 h 1914524"/>
                <a:gd name="connsiteX28" fmla="*/ 15439 w 164726"/>
                <a:gd name="connsiteY28" fmla="*/ 228600 h 1914524"/>
                <a:gd name="connsiteX29" fmla="*/ 5914 w 164726"/>
                <a:gd name="connsiteY29" fmla="*/ 166687 h 1914524"/>
                <a:gd name="connsiteX30" fmla="*/ 10676 w 164726"/>
                <a:gd name="connsiteY30" fmla="*/ 61912 h 1914524"/>
                <a:gd name="connsiteX31" fmla="*/ 15439 w 164726"/>
                <a:gd name="connsiteY31" fmla="*/ 47625 h 1914524"/>
                <a:gd name="connsiteX32" fmla="*/ 24964 w 164726"/>
                <a:gd name="connsiteY32" fmla="*/ 33337 h 1914524"/>
                <a:gd name="connsiteX33" fmla="*/ 44014 w 164726"/>
                <a:gd name="connsiteY33" fmla="*/ 0 h 1914524"/>
                <a:gd name="connsiteX0" fmla="*/ 44014 w 164726"/>
                <a:gd name="connsiteY0" fmla="*/ 0 h 1914524"/>
                <a:gd name="connsiteX1" fmla="*/ 82114 w 164726"/>
                <a:gd name="connsiteY1" fmla="*/ 9525 h 1914524"/>
                <a:gd name="connsiteX2" fmla="*/ 91639 w 164726"/>
                <a:gd name="connsiteY2" fmla="*/ 23812 h 1914524"/>
                <a:gd name="connsiteX3" fmla="*/ 101164 w 164726"/>
                <a:gd name="connsiteY3" fmla="*/ 61912 h 1914524"/>
                <a:gd name="connsiteX4" fmla="*/ 96401 w 164726"/>
                <a:gd name="connsiteY4" fmla="*/ 119062 h 1914524"/>
                <a:gd name="connsiteX5" fmla="*/ 91639 w 164726"/>
                <a:gd name="connsiteY5" fmla="*/ 738187 h 1914524"/>
                <a:gd name="connsiteX6" fmla="*/ 101164 w 164726"/>
                <a:gd name="connsiteY6" fmla="*/ 1052512 h 1914524"/>
                <a:gd name="connsiteX7" fmla="*/ 105926 w 164726"/>
                <a:gd name="connsiteY7" fmla="*/ 1114425 h 1914524"/>
                <a:gd name="connsiteX8" fmla="*/ 115451 w 164726"/>
                <a:gd name="connsiteY8" fmla="*/ 1152525 h 1914524"/>
                <a:gd name="connsiteX9" fmla="*/ 120214 w 164726"/>
                <a:gd name="connsiteY9" fmla="*/ 1247775 h 1914524"/>
                <a:gd name="connsiteX10" fmla="*/ 124976 w 164726"/>
                <a:gd name="connsiteY10" fmla="*/ 1266825 h 1914524"/>
                <a:gd name="connsiteX11" fmla="*/ 129739 w 164726"/>
                <a:gd name="connsiteY11" fmla="*/ 1290637 h 1914524"/>
                <a:gd name="connsiteX12" fmla="*/ 139264 w 164726"/>
                <a:gd name="connsiteY12" fmla="*/ 1371600 h 1914524"/>
                <a:gd name="connsiteX13" fmla="*/ 144026 w 164726"/>
                <a:gd name="connsiteY13" fmla="*/ 1385887 h 1914524"/>
                <a:gd name="connsiteX14" fmla="*/ 148789 w 164726"/>
                <a:gd name="connsiteY14" fmla="*/ 1433512 h 1914524"/>
                <a:gd name="connsiteX15" fmla="*/ 153551 w 164726"/>
                <a:gd name="connsiteY15" fmla="*/ 1447800 h 1914524"/>
                <a:gd name="connsiteX16" fmla="*/ 163076 w 164726"/>
                <a:gd name="connsiteY16" fmla="*/ 1490662 h 1914524"/>
                <a:gd name="connsiteX17" fmla="*/ 158314 w 164726"/>
                <a:gd name="connsiteY17" fmla="*/ 1628775 h 1914524"/>
                <a:gd name="connsiteX18" fmla="*/ 148789 w 164726"/>
                <a:gd name="connsiteY18" fmla="*/ 1685925 h 1914524"/>
                <a:gd name="connsiteX19" fmla="*/ 134501 w 164726"/>
                <a:gd name="connsiteY19" fmla="*/ 1733550 h 1914524"/>
                <a:gd name="connsiteX20" fmla="*/ 124976 w 164726"/>
                <a:gd name="connsiteY20" fmla="*/ 1752600 h 1914524"/>
                <a:gd name="connsiteX21" fmla="*/ 82114 w 164726"/>
                <a:gd name="connsiteY21" fmla="*/ 1809750 h 1914524"/>
                <a:gd name="connsiteX22" fmla="*/ 53539 w 164726"/>
                <a:gd name="connsiteY22" fmla="*/ 1833562 h 1914524"/>
                <a:gd name="connsiteX23" fmla="*/ 39251 w 164726"/>
                <a:gd name="connsiteY23" fmla="*/ 1323975 h 1914524"/>
                <a:gd name="connsiteX24" fmla="*/ 29726 w 164726"/>
                <a:gd name="connsiteY24" fmla="*/ 1266825 h 1914524"/>
                <a:gd name="connsiteX25" fmla="*/ 24964 w 164726"/>
                <a:gd name="connsiteY25" fmla="*/ 523875 h 1914524"/>
                <a:gd name="connsiteX26" fmla="*/ 20201 w 164726"/>
                <a:gd name="connsiteY26" fmla="*/ 500062 h 1914524"/>
                <a:gd name="connsiteX27" fmla="*/ 15439 w 164726"/>
                <a:gd name="connsiteY27" fmla="*/ 228600 h 1914524"/>
                <a:gd name="connsiteX28" fmla="*/ 5914 w 164726"/>
                <a:gd name="connsiteY28" fmla="*/ 166687 h 1914524"/>
                <a:gd name="connsiteX29" fmla="*/ 10676 w 164726"/>
                <a:gd name="connsiteY29" fmla="*/ 61912 h 1914524"/>
                <a:gd name="connsiteX30" fmla="*/ 15439 w 164726"/>
                <a:gd name="connsiteY30" fmla="*/ 47625 h 1914524"/>
                <a:gd name="connsiteX31" fmla="*/ 24964 w 164726"/>
                <a:gd name="connsiteY31" fmla="*/ 33337 h 1914524"/>
                <a:gd name="connsiteX32" fmla="*/ 44014 w 164726"/>
                <a:gd name="connsiteY32" fmla="*/ 0 h 1914524"/>
                <a:gd name="connsiteX0" fmla="*/ 44014 w 164726"/>
                <a:gd name="connsiteY0" fmla="*/ 0 h 1905000"/>
                <a:gd name="connsiteX1" fmla="*/ 82114 w 164726"/>
                <a:gd name="connsiteY1" fmla="*/ 9525 h 1905000"/>
                <a:gd name="connsiteX2" fmla="*/ 91639 w 164726"/>
                <a:gd name="connsiteY2" fmla="*/ 23812 h 1905000"/>
                <a:gd name="connsiteX3" fmla="*/ 101164 w 164726"/>
                <a:gd name="connsiteY3" fmla="*/ 61912 h 1905000"/>
                <a:gd name="connsiteX4" fmla="*/ 96401 w 164726"/>
                <a:gd name="connsiteY4" fmla="*/ 119062 h 1905000"/>
                <a:gd name="connsiteX5" fmla="*/ 91639 w 164726"/>
                <a:gd name="connsiteY5" fmla="*/ 738187 h 1905000"/>
                <a:gd name="connsiteX6" fmla="*/ 101164 w 164726"/>
                <a:gd name="connsiteY6" fmla="*/ 1052512 h 1905000"/>
                <a:gd name="connsiteX7" fmla="*/ 105926 w 164726"/>
                <a:gd name="connsiteY7" fmla="*/ 1114425 h 1905000"/>
                <a:gd name="connsiteX8" fmla="*/ 115451 w 164726"/>
                <a:gd name="connsiteY8" fmla="*/ 1152525 h 1905000"/>
                <a:gd name="connsiteX9" fmla="*/ 120214 w 164726"/>
                <a:gd name="connsiteY9" fmla="*/ 1247775 h 1905000"/>
                <a:gd name="connsiteX10" fmla="*/ 124976 w 164726"/>
                <a:gd name="connsiteY10" fmla="*/ 1266825 h 1905000"/>
                <a:gd name="connsiteX11" fmla="*/ 129739 w 164726"/>
                <a:gd name="connsiteY11" fmla="*/ 1290637 h 1905000"/>
                <a:gd name="connsiteX12" fmla="*/ 139264 w 164726"/>
                <a:gd name="connsiteY12" fmla="*/ 1371600 h 1905000"/>
                <a:gd name="connsiteX13" fmla="*/ 144026 w 164726"/>
                <a:gd name="connsiteY13" fmla="*/ 1385887 h 1905000"/>
                <a:gd name="connsiteX14" fmla="*/ 148789 w 164726"/>
                <a:gd name="connsiteY14" fmla="*/ 1433512 h 1905000"/>
                <a:gd name="connsiteX15" fmla="*/ 153551 w 164726"/>
                <a:gd name="connsiteY15" fmla="*/ 1447800 h 1905000"/>
                <a:gd name="connsiteX16" fmla="*/ 163076 w 164726"/>
                <a:gd name="connsiteY16" fmla="*/ 1490662 h 1905000"/>
                <a:gd name="connsiteX17" fmla="*/ 158314 w 164726"/>
                <a:gd name="connsiteY17" fmla="*/ 1628775 h 1905000"/>
                <a:gd name="connsiteX18" fmla="*/ 148789 w 164726"/>
                <a:gd name="connsiteY18" fmla="*/ 1685925 h 1905000"/>
                <a:gd name="connsiteX19" fmla="*/ 134501 w 164726"/>
                <a:gd name="connsiteY19" fmla="*/ 1733550 h 1905000"/>
                <a:gd name="connsiteX20" fmla="*/ 124976 w 164726"/>
                <a:gd name="connsiteY20" fmla="*/ 1752600 h 1905000"/>
                <a:gd name="connsiteX21" fmla="*/ 53539 w 164726"/>
                <a:gd name="connsiteY21" fmla="*/ 1833562 h 1905000"/>
                <a:gd name="connsiteX22" fmla="*/ 39251 w 164726"/>
                <a:gd name="connsiteY22" fmla="*/ 1323975 h 1905000"/>
                <a:gd name="connsiteX23" fmla="*/ 29726 w 164726"/>
                <a:gd name="connsiteY23" fmla="*/ 1266825 h 1905000"/>
                <a:gd name="connsiteX24" fmla="*/ 24964 w 164726"/>
                <a:gd name="connsiteY24" fmla="*/ 523875 h 1905000"/>
                <a:gd name="connsiteX25" fmla="*/ 20201 w 164726"/>
                <a:gd name="connsiteY25" fmla="*/ 500062 h 1905000"/>
                <a:gd name="connsiteX26" fmla="*/ 15439 w 164726"/>
                <a:gd name="connsiteY26" fmla="*/ 228600 h 1905000"/>
                <a:gd name="connsiteX27" fmla="*/ 5914 w 164726"/>
                <a:gd name="connsiteY27" fmla="*/ 166687 h 1905000"/>
                <a:gd name="connsiteX28" fmla="*/ 10676 w 164726"/>
                <a:gd name="connsiteY28" fmla="*/ 61912 h 1905000"/>
                <a:gd name="connsiteX29" fmla="*/ 15439 w 164726"/>
                <a:gd name="connsiteY29" fmla="*/ 47625 h 1905000"/>
                <a:gd name="connsiteX30" fmla="*/ 24964 w 164726"/>
                <a:gd name="connsiteY30" fmla="*/ 33337 h 1905000"/>
                <a:gd name="connsiteX31" fmla="*/ 44014 w 164726"/>
                <a:gd name="connsiteY31" fmla="*/ 0 h 1905000"/>
                <a:gd name="connsiteX0" fmla="*/ 44014 w 164726"/>
                <a:gd name="connsiteY0" fmla="*/ 0 h 1833562"/>
                <a:gd name="connsiteX1" fmla="*/ 82114 w 164726"/>
                <a:gd name="connsiteY1" fmla="*/ 9525 h 1833562"/>
                <a:gd name="connsiteX2" fmla="*/ 91639 w 164726"/>
                <a:gd name="connsiteY2" fmla="*/ 23812 h 1833562"/>
                <a:gd name="connsiteX3" fmla="*/ 101164 w 164726"/>
                <a:gd name="connsiteY3" fmla="*/ 61912 h 1833562"/>
                <a:gd name="connsiteX4" fmla="*/ 96401 w 164726"/>
                <a:gd name="connsiteY4" fmla="*/ 119062 h 1833562"/>
                <a:gd name="connsiteX5" fmla="*/ 91639 w 164726"/>
                <a:gd name="connsiteY5" fmla="*/ 738187 h 1833562"/>
                <a:gd name="connsiteX6" fmla="*/ 101164 w 164726"/>
                <a:gd name="connsiteY6" fmla="*/ 1052512 h 1833562"/>
                <a:gd name="connsiteX7" fmla="*/ 105926 w 164726"/>
                <a:gd name="connsiteY7" fmla="*/ 1114425 h 1833562"/>
                <a:gd name="connsiteX8" fmla="*/ 115451 w 164726"/>
                <a:gd name="connsiteY8" fmla="*/ 1152525 h 1833562"/>
                <a:gd name="connsiteX9" fmla="*/ 120214 w 164726"/>
                <a:gd name="connsiteY9" fmla="*/ 1247775 h 1833562"/>
                <a:gd name="connsiteX10" fmla="*/ 124976 w 164726"/>
                <a:gd name="connsiteY10" fmla="*/ 1266825 h 1833562"/>
                <a:gd name="connsiteX11" fmla="*/ 129739 w 164726"/>
                <a:gd name="connsiteY11" fmla="*/ 1290637 h 1833562"/>
                <a:gd name="connsiteX12" fmla="*/ 139264 w 164726"/>
                <a:gd name="connsiteY12" fmla="*/ 1371600 h 1833562"/>
                <a:gd name="connsiteX13" fmla="*/ 144026 w 164726"/>
                <a:gd name="connsiteY13" fmla="*/ 1385887 h 1833562"/>
                <a:gd name="connsiteX14" fmla="*/ 148789 w 164726"/>
                <a:gd name="connsiteY14" fmla="*/ 1433512 h 1833562"/>
                <a:gd name="connsiteX15" fmla="*/ 153551 w 164726"/>
                <a:gd name="connsiteY15" fmla="*/ 1447800 h 1833562"/>
                <a:gd name="connsiteX16" fmla="*/ 163076 w 164726"/>
                <a:gd name="connsiteY16" fmla="*/ 1490662 h 1833562"/>
                <a:gd name="connsiteX17" fmla="*/ 158314 w 164726"/>
                <a:gd name="connsiteY17" fmla="*/ 1628775 h 1833562"/>
                <a:gd name="connsiteX18" fmla="*/ 148789 w 164726"/>
                <a:gd name="connsiteY18" fmla="*/ 1685925 h 1833562"/>
                <a:gd name="connsiteX19" fmla="*/ 134501 w 164726"/>
                <a:gd name="connsiteY19" fmla="*/ 1733550 h 1833562"/>
                <a:gd name="connsiteX20" fmla="*/ 53539 w 164726"/>
                <a:gd name="connsiteY20" fmla="*/ 1833562 h 1833562"/>
                <a:gd name="connsiteX21" fmla="*/ 39251 w 164726"/>
                <a:gd name="connsiteY21" fmla="*/ 1323975 h 1833562"/>
                <a:gd name="connsiteX22" fmla="*/ 29726 w 164726"/>
                <a:gd name="connsiteY22" fmla="*/ 1266825 h 1833562"/>
                <a:gd name="connsiteX23" fmla="*/ 24964 w 164726"/>
                <a:gd name="connsiteY23" fmla="*/ 523875 h 1833562"/>
                <a:gd name="connsiteX24" fmla="*/ 20201 w 164726"/>
                <a:gd name="connsiteY24" fmla="*/ 500062 h 1833562"/>
                <a:gd name="connsiteX25" fmla="*/ 15439 w 164726"/>
                <a:gd name="connsiteY25" fmla="*/ 228600 h 1833562"/>
                <a:gd name="connsiteX26" fmla="*/ 5914 w 164726"/>
                <a:gd name="connsiteY26" fmla="*/ 166687 h 1833562"/>
                <a:gd name="connsiteX27" fmla="*/ 10676 w 164726"/>
                <a:gd name="connsiteY27" fmla="*/ 61912 h 1833562"/>
                <a:gd name="connsiteX28" fmla="*/ 15439 w 164726"/>
                <a:gd name="connsiteY28" fmla="*/ 47625 h 1833562"/>
                <a:gd name="connsiteX29" fmla="*/ 24964 w 164726"/>
                <a:gd name="connsiteY29" fmla="*/ 33337 h 1833562"/>
                <a:gd name="connsiteX30" fmla="*/ 44014 w 164726"/>
                <a:gd name="connsiteY30" fmla="*/ 0 h 1833562"/>
                <a:gd name="connsiteX0" fmla="*/ 44014 w 164726"/>
                <a:gd name="connsiteY0" fmla="*/ 0 h 1893887"/>
                <a:gd name="connsiteX1" fmla="*/ 82114 w 164726"/>
                <a:gd name="connsiteY1" fmla="*/ 9525 h 1893887"/>
                <a:gd name="connsiteX2" fmla="*/ 91639 w 164726"/>
                <a:gd name="connsiteY2" fmla="*/ 23812 h 1893887"/>
                <a:gd name="connsiteX3" fmla="*/ 101164 w 164726"/>
                <a:gd name="connsiteY3" fmla="*/ 61912 h 1893887"/>
                <a:gd name="connsiteX4" fmla="*/ 96401 w 164726"/>
                <a:gd name="connsiteY4" fmla="*/ 119062 h 1893887"/>
                <a:gd name="connsiteX5" fmla="*/ 91639 w 164726"/>
                <a:gd name="connsiteY5" fmla="*/ 738187 h 1893887"/>
                <a:gd name="connsiteX6" fmla="*/ 101164 w 164726"/>
                <a:gd name="connsiteY6" fmla="*/ 1052512 h 1893887"/>
                <a:gd name="connsiteX7" fmla="*/ 105926 w 164726"/>
                <a:gd name="connsiteY7" fmla="*/ 1114425 h 1893887"/>
                <a:gd name="connsiteX8" fmla="*/ 115451 w 164726"/>
                <a:gd name="connsiteY8" fmla="*/ 1152525 h 1893887"/>
                <a:gd name="connsiteX9" fmla="*/ 120214 w 164726"/>
                <a:gd name="connsiteY9" fmla="*/ 1247775 h 1893887"/>
                <a:gd name="connsiteX10" fmla="*/ 124976 w 164726"/>
                <a:gd name="connsiteY10" fmla="*/ 1266825 h 1893887"/>
                <a:gd name="connsiteX11" fmla="*/ 129739 w 164726"/>
                <a:gd name="connsiteY11" fmla="*/ 1290637 h 1893887"/>
                <a:gd name="connsiteX12" fmla="*/ 139264 w 164726"/>
                <a:gd name="connsiteY12" fmla="*/ 1371600 h 1893887"/>
                <a:gd name="connsiteX13" fmla="*/ 144026 w 164726"/>
                <a:gd name="connsiteY13" fmla="*/ 1385887 h 1893887"/>
                <a:gd name="connsiteX14" fmla="*/ 148789 w 164726"/>
                <a:gd name="connsiteY14" fmla="*/ 1433512 h 1893887"/>
                <a:gd name="connsiteX15" fmla="*/ 153551 w 164726"/>
                <a:gd name="connsiteY15" fmla="*/ 1447800 h 1893887"/>
                <a:gd name="connsiteX16" fmla="*/ 163076 w 164726"/>
                <a:gd name="connsiteY16" fmla="*/ 1490662 h 1893887"/>
                <a:gd name="connsiteX17" fmla="*/ 158314 w 164726"/>
                <a:gd name="connsiteY17" fmla="*/ 1628775 h 1893887"/>
                <a:gd name="connsiteX18" fmla="*/ 148789 w 164726"/>
                <a:gd name="connsiteY18" fmla="*/ 1685925 h 1893887"/>
                <a:gd name="connsiteX19" fmla="*/ 53539 w 164726"/>
                <a:gd name="connsiteY19" fmla="*/ 1833562 h 1893887"/>
                <a:gd name="connsiteX20" fmla="*/ 39251 w 164726"/>
                <a:gd name="connsiteY20" fmla="*/ 1323975 h 1893887"/>
                <a:gd name="connsiteX21" fmla="*/ 29726 w 164726"/>
                <a:gd name="connsiteY21" fmla="*/ 1266825 h 1893887"/>
                <a:gd name="connsiteX22" fmla="*/ 24964 w 164726"/>
                <a:gd name="connsiteY22" fmla="*/ 523875 h 1893887"/>
                <a:gd name="connsiteX23" fmla="*/ 20201 w 164726"/>
                <a:gd name="connsiteY23" fmla="*/ 500062 h 1893887"/>
                <a:gd name="connsiteX24" fmla="*/ 15439 w 164726"/>
                <a:gd name="connsiteY24" fmla="*/ 228600 h 1893887"/>
                <a:gd name="connsiteX25" fmla="*/ 5914 w 164726"/>
                <a:gd name="connsiteY25" fmla="*/ 166687 h 1893887"/>
                <a:gd name="connsiteX26" fmla="*/ 10676 w 164726"/>
                <a:gd name="connsiteY26" fmla="*/ 61912 h 1893887"/>
                <a:gd name="connsiteX27" fmla="*/ 15439 w 164726"/>
                <a:gd name="connsiteY27" fmla="*/ 47625 h 1893887"/>
                <a:gd name="connsiteX28" fmla="*/ 24964 w 164726"/>
                <a:gd name="connsiteY28" fmla="*/ 33337 h 1893887"/>
                <a:gd name="connsiteX29" fmla="*/ 44014 w 164726"/>
                <a:gd name="connsiteY29" fmla="*/ 0 h 1893887"/>
                <a:gd name="connsiteX0" fmla="*/ 44014 w 164726"/>
                <a:gd name="connsiteY0" fmla="*/ 0 h 1884362"/>
                <a:gd name="connsiteX1" fmla="*/ 82114 w 164726"/>
                <a:gd name="connsiteY1" fmla="*/ 9525 h 1884362"/>
                <a:gd name="connsiteX2" fmla="*/ 91639 w 164726"/>
                <a:gd name="connsiteY2" fmla="*/ 23812 h 1884362"/>
                <a:gd name="connsiteX3" fmla="*/ 101164 w 164726"/>
                <a:gd name="connsiteY3" fmla="*/ 61912 h 1884362"/>
                <a:gd name="connsiteX4" fmla="*/ 96401 w 164726"/>
                <a:gd name="connsiteY4" fmla="*/ 119062 h 1884362"/>
                <a:gd name="connsiteX5" fmla="*/ 91639 w 164726"/>
                <a:gd name="connsiteY5" fmla="*/ 738187 h 1884362"/>
                <a:gd name="connsiteX6" fmla="*/ 101164 w 164726"/>
                <a:gd name="connsiteY6" fmla="*/ 1052512 h 1884362"/>
                <a:gd name="connsiteX7" fmla="*/ 105926 w 164726"/>
                <a:gd name="connsiteY7" fmla="*/ 1114425 h 1884362"/>
                <a:gd name="connsiteX8" fmla="*/ 115451 w 164726"/>
                <a:gd name="connsiteY8" fmla="*/ 1152525 h 1884362"/>
                <a:gd name="connsiteX9" fmla="*/ 120214 w 164726"/>
                <a:gd name="connsiteY9" fmla="*/ 1247775 h 1884362"/>
                <a:gd name="connsiteX10" fmla="*/ 124976 w 164726"/>
                <a:gd name="connsiteY10" fmla="*/ 1266825 h 1884362"/>
                <a:gd name="connsiteX11" fmla="*/ 129739 w 164726"/>
                <a:gd name="connsiteY11" fmla="*/ 1290637 h 1884362"/>
                <a:gd name="connsiteX12" fmla="*/ 139264 w 164726"/>
                <a:gd name="connsiteY12" fmla="*/ 1371600 h 1884362"/>
                <a:gd name="connsiteX13" fmla="*/ 144026 w 164726"/>
                <a:gd name="connsiteY13" fmla="*/ 1385887 h 1884362"/>
                <a:gd name="connsiteX14" fmla="*/ 148789 w 164726"/>
                <a:gd name="connsiteY14" fmla="*/ 1433512 h 1884362"/>
                <a:gd name="connsiteX15" fmla="*/ 153551 w 164726"/>
                <a:gd name="connsiteY15" fmla="*/ 1447800 h 1884362"/>
                <a:gd name="connsiteX16" fmla="*/ 163076 w 164726"/>
                <a:gd name="connsiteY16" fmla="*/ 1490662 h 1884362"/>
                <a:gd name="connsiteX17" fmla="*/ 158314 w 164726"/>
                <a:gd name="connsiteY17" fmla="*/ 1628775 h 1884362"/>
                <a:gd name="connsiteX18" fmla="*/ 53539 w 164726"/>
                <a:gd name="connsiteY18" fmla="*/ 1833562 h 1884362"/>
                <a:gd name="connsiteX19" fmla="*/ 39251 w 164726"/>
                <a:gd name="connsiteY19" fmla="*/ 1323975 h 1884362"/>
                <a:gd name="connsiteX20" fmla="*/ 29726 w 164726"/>
                <a:gd name="connsiteY20" fmla="*/ 1266825 h 1884362"/>
                <a:gd name="connsiteX21" fmla="*/ 24964 w 164726"/>
                <a:gd name="connsiteY21" fmla="*/ 523875 h 1884362"/>
                <a:gd name="connsiteX22" fmla="*/ 20201 w 164726"/>
                <a:gd name="connsiteY22" fmla="*/ 500062 h 1884362"/>
                <a:gd name="connsiteX23" fmla="*/ 15439 w 164726"/>
                <a:gd name="connsiteY23" fmla="*/ 228600 h 1884362"/>
                <a:gd name="connsiteX24" fmla="*/ 5914 w 164726"/>
                <a:gd name="connsiteY24" fmla="*/ 166687 h 1884362"/>
                <a:gd name="connsiteX25" fmla="*/ 10676 w 164726"/>
                <a:gd name="connsiteY25" fmla="*/ 61912 h 1884362"/>
                <a:gd name="connsiteX26" fmla="*/ 15439 w 164726"/>
                <a:gd name="connsiteY26" fmla="*/ 47625 h 1884362"/>
                <a:gd name="connsiteX27" fmla="*/ 24964 w 164726"/>
                <a:gd name="connsiteY27" fmla="*/ 33337 h 1884362"/>
                <a:gd name="connsiteX28" fmla="*/ 44014 w 164726"/>
                <a:gd name="connsiteY28" fmla="*/ 0 h 1884362"/>
                <a:gd name="connsiteX0" fmla="*/ 44014 w 164726"/>
                <a:gd name="connsiteY0" fmla="*/ 0 h 1861343"/>
                <a:gd name="connsiteX1" fmla="*/ 82114 w 164726"/>
                <a:gd name="connsiteY1" fmla="*/ 9525 h 1861343"/>
                <a:gd name="connsiteX2" fmla="*/ 91639 w 164726"/>
                <a:gd name="connsiteY2" fmla="*/ 23812 h 1861343"/>
                <a:gd name="connsiteX3" fmla="*/ 101164 w 164726"/>
                <a:gd name="connsiteY3" fmla="*/ 61912 h 1861343"/>
                <a:gd name="connsiteX4" fmla="*/ 96401 w 164726"/>
                <a:gd name="connsiteY4" fmla="*/ 119062 h 1861343"/>
                <a:gd name="connsiteX5" fmla="*/ 91639 w 164726"/>
                <a:gd name="connsiteY5" fmla="*/ 738187 h 1861343"/>
                <a:gd name="connsiteX6" fmla="*/ 101164 w 164726"/>
                <a:gd name="connsiteY6" fmla="*/ 1052512 h 1861343"/>
                <a:gd name="connsiteX7" fmla="*/ 105926 w 164726"/>
                <a:gd name="connsiteY7" fmla="*/ 1114425 h 1861343"/>
                <a:gd name="connsiteX8" fmla="*/ 115451 w 164726"/>
                <a:gd name="connsiteY8" fmla="*/ 1152525 h 1861343"/>
                <a:gd name="connsiteX9" fmla="*/ 120214 w 164726"/>
                <a:gd name="connsiteY9" fmla="*/ 1247775 h 1861343"/>
                <a:gd name="connsiteX10" fmla="*/ 124976 w 164726"/>
                <a:gd name="connsiteY10" fmla="*/ 1266825 h 1861343"/>
                <a:gd name="connsiteX11" fmla="*/ 129739 w 164726"/>
                <a:gd name="connsiteY11" fmla="*/ 1290637 h 1861343"/>
                <a:gd name="connsiteX12" fmla="*/ 139264 w 164726"/>
                <a:gd name="connsiteY12" fmla="*/ 1371600 h 1861343"/>
                <a:gd name="connsiteX13" fmla="*/ 144026 w 164726"/>
                <a:gd name="connsiteY13" fmla="*/ 1385887 h 1861343"/>
                <a:gd name="connsiteX14" fmla="*/ 148789 w 164726"/>
                <a:gd name="connsiteY14" fmla="*/ 1433512 h 1861343"/>
                <a:gd name="connsiteX15" fmla="*/ 153551 w 164726"/>
                <a:gd name="connsiteY15" fmla="*/ 1447800 h 1861343"/>
                <a:gd name="connsiteX16" fmla="*/ 163076 w 164726"/>
                <a:gd name="connsiteY16" fmla="*/ 1490662 h 1861343"/>
                <a:gd name="connsiteX17" fmla="*/ 53539 w 164726"/>
                <a:gd name="connsiteY17" fmla="*/ 1833562 h 1861343"/>
                <a:gd name="connsiteX18" fmla="*/ 39251 w 164726"/>
                <a:gd name="connsiteY18" fmla="*/ 1323975 h 1861343"/>
                <a:gd name="connsiteX19" fmla="*/ 29726 w 164726"/>
                <a:gd name="connsiteY19" fmla="*/ 1266825 h 1861343"/>
                <a:gd name="connsiteX20" fmla="*/ 24964 w 164726"/>
                <a:gd name="connsiteY20" fmla="*/ 523875 h 1861343"/>
                <a:gd name="connsiteX21" fmla="*/ 20201 w 164726"/>
                <a:gd name="connsiteY21" fmla="*/ 500062 h 1861343"/>
                <a:gd name="connsiteX22" fmla="*/ 15439 w 164726"/>
                <a:gd name="connsiteY22" fmla="*/ 228600 h 1861343"/>
                <a:gd name="connsiteX23" fmla="*/ 5914 w 164726"/>
                <a:gd name="connsiteY23" fmla="*/ 166687 h 1861343"/>
                <a:gd name="connsiteX24" fmla="*/ 10676 w 164726"/>
                <a:gd name="connsiteY24" fmla="*/ 61912 h 1861343"/>
                <a:gd name="connsiteX25" fmla="*/ 15439 w 164726"/>
                <a:gd name="connsiteY25" fmla="*/ 47625 h 1861343"/>
                <a:gd name="connsiteX26" fmla="*/ 24964 w 164726"/>
                <a:gd name="connsiteY26" fmla="*/ 33337 h 1861343"/>
                <a:gd name="connsiteX27" fmla="*/ 44014 w 164726"/>
                <a:gd name="connsiteY27" fmla="*/ 0 h 1861343"/>
                <a:gd name="connsiteX0" fmla="*/ 44014 w 153551"/>
                <a:gd name="connsiteY0" fmla="*/ 0 h 1854199"/>
                <a:gd name="connsiteX1" fmla="*/ 82114 w 153551"/>
                <a:gd name="connsiteY1" fmla="*/ 9525 h 1854199"/>
                <a:gd name="connsiteX2" fmla="*/ 91639 w 153551"/>
                <a:gd name="connsiteY2" fmla="*/ 23812 h 1854199"/>
                <a:gd name="connsiteX3" fmla="*/ 101164 w 153551"/>
                <a:gd name="connsiteY3" fmla="*/ 61912 h 1854199"/>
                <a:gd name="connsiteX4" fmla="*/ 96401 w 153551"/>
                <a:gd name="connsiteY4" fmla="*/ 119062 h 1854199"/>
                <a:gd name="connsiteX5" fmla="*/ 91639 w 153551"/>
                <a:gd name="connsiteY5" fmla="*/ 738187 h 1854199"/>
                <a:gd name="connsiteX6" fmla="*/ 101164 w 153551"/>
                <a:gd name="connsiteY6" fmla="*/ 1052512 h 1854199"/>
                <a:gd name="connsiteX7" fmla="*/ 105926 w 153551"/>
                <a:gd name="connsiteY7" fmla="*/ 1114425 h 1854199"/>
                <a:gd name="connsiteX8" fmla="*/ 115451 w 153551"/>
                <a:gd name="connsiteY8" fmla="*/ 1152525 h 1854199"/>
                <a:gd name="connsiteX9" fmla="*/ 120214 w 153551"/>
                <a:gd name="connsiteY9" fmla="*/ 1247775 h 1854199"/>
                <a:gd name="connsiteX10" fmla="*/ 124976 w 153551"/>
                <a:gd name="connsiteY10" fmla="*/ 1266825 h 1854199"/>
                <a:gd name="connsiteX11" fmla="*/ 129739 w 153551"/>
                <a:gd name="connsiteY11" fmla="*/ 1290637 h 1854199"/>
                <a:gd name="connsiteX12" fmla="*/ 139264 w 153551"/>
                <a:gd name="connsiteY12" fmla="*/ 1371600 h 1854199"/>
                <a:gd name="connsiteX13" fmla="*/ 144026 w 153551"/>
                <a:gd name="connsiteY13" fmla="*/ 1385887 h 1854199"/>
                <a:gd name="connsiteX14" fmla="*/ 148789 w 153551"/>
                <a:gd name="connsiteY14" fmla="*/ 1433512 h 1854199"/>
                <a:gd name="connsiteX15" fmla="*/ 153551 w 153551"/>
                <a:gd name="connsiteY15" fmla="*/ 1447800 h 1854199"/>
                <a:gd name="connsiteX16" fmla="*/ 53539 w 153551"/>
                <a:gd name="connsiteY16" fmla="*/ 1833562 h 1854199"/>
                <a:gd name="connsiteX17" fmla="*/ 39251 w 153551"/>
                <a:gd name="connsiteY17" fmla="*/ 1323975 h 1854199"/>
                <a:gd name="connsiteX18" fmla="*/ 29726 w 153551"/>
                <a:gd name="connsiteY18" fmla="*/ 1266825 h 1854199"/>
                <a:gd name="connsiteX19" fmla="*/ 24964 w 153551"/>
                <a:gd name="connsiteY19" fmla="*/ 523875 h 1854199"/>
                <a:gd name="connsiteX20" fmla="*/ 20201 w 153551"/>
                <a:gd name="connsiteY20" fmla="*/ 500062 h 1854199"/>
                <a:gd name="connsiteX21" fmla="*/ 15439 w 153551"/>
                <a:gd name="connsiteY21" fmla="*/ 228600 h 1854199"/>
                <a:gd name="connsiteX22" fmla="*/ 5914 w 153551"/>
                <a:gd name="connsiteY22" fmla="*/ 166687 h 1854199"/>
                <a:gd name="connsiteX23" fmla="*/ 10676 w 153551"/>
                <a:gd name="connsiteY23" fmla="*/ 61912 h 1854199"/>
                <a:gd name="connsiteX24" fmla="*/ 15439 w 153551"/>
                <a:gd name="connsiteY24" fmla="*/ 47625 h 1854199"/>
                <a:gd name="connsiteX25" fmla="*/ 24964 w 153551"/>
                <a:gd name="connsiteY25" fmla="*/ 33337 h 1854199"/>
                <a:gd name="connsiteX26" fmla="*/ 44014 w 153551"/>
                <a:gd name="connsiteY26" fmla="*/ 0 h 1854199"/>
                <a:gd name="connsiteX0" fmla="*/ 44014 w 148789"/>
                <a:gd name="connsiteY0" fmla="*/ 0 h 1851818"/>
                <a:gd name="connsiteX1" fmla="*/ 82114 w 148789"/>
                <a:gd name="connsiteY1" fmla="*/ 9525 h 1851818"/>
                <a:gd name="connsiteX2" fmla="*/ 91639 w 148789"/>
                <a:gd name="connsiteY2" fmla="*/ 23812 h 1851818"/>
                <a:gd name="connsiteX3" fmla="*/ 101164 w 148789"/>
                <a:gd name="connsiteY3" fmla="*/ 61912 h 1851818"/>
                <a:gd name="connsiteX4" fmla="*/ 96401 w 148789"/>
                <a:gd name="connsiteY4" fmla="*/ 119062 h 1851818"/>
                <a:gd name="connsiteX5" fmla="*/ 91639 w 148789"/>
                <a:gd name="connsiteY5" fmla="*/ 738187 h 1851818"/>
                <a:gd name="connsiteX6" fmla="*/ 101164 w 148789"/>
                <a:gd name="connsiteY6" fmla="*/ 1052512 h 1851818"/>
                <a:gd name="connsiteX7" fmla="*/ 105926 w 148789"/>
                <a:gd name="connsiteY7" fmla="*/ 1114425 h 1851818"/>
                <a:gd name="connsiteX8" fmla="*/ 115451 w 148789"/>
                <a:gd name="connsiteY8" fmla="*/ 1152525 h 1851818"/>
                <a:gd name="connsiteX9" fmla="*/ 120214 w 148789"/>
                <a:gd name="connsiteY9" fmla="*/ 1247775 h 1851818"/>
                <a:gd name="connsiteX10" fmla="*/ 124976 w 148789"/>
                <a:gd name="connsiteY10" fmla="*/ 1266825 h 1851818"/>
                <a:gd name="connsiteX11" fmla="*/ 129739 w 148789"/>
                <a:gd name="connsiteY11" fmla="*/ 1290637 h 1851818"/>
                <a:gd name="connsiteX12" fmla="*/ 139264 w 148789"/>
                <a:gd name="connsiteY12" fmla="*/ 1371600 h 1851818"/>
                <a:gd name="connsiteX13" fmla="*/ 144026 w 148789"/>
                <a:gd name="connsiteY13" fmla="*/ 1385887 h 1851818"/>
                <a:gd name="connsiteX14" fmla="*/ 148789 w 148789"/>
                <a:gd name="connsiteY14" fmla="*/ 1433512 h 1851818"/>
                <a:gd name="connsiteX15" fmla="*/ 53539 w 148789"/>
                <a:gd name="connsiteY15" fmla="*/ 1833562 h 1851818"/>
                <a:gd name="connsiteX16" fmla="*/ 39251 w 148789"/>
                <a:gd name="connsiteY16" fmla="*/ 1323975 h 1851818"/>
                <a:gd name="connsiteX17" fmla="*/ 29726 w 148789"/>
                <a:gd name="connsiteY17" fmla="*/ 1266825 h 1851818"/>
                <a:gd name="connsiteX18" fmla="*/ 24964 w 148789"/>
                <a:gd name="connsiteY18" fmla="*/ 523875 h 1851818"/>
                <a:gd name="connsiteX19" fmla="*/ 20201 w 148789"/>
                <a:gd name="connsiteY19" fmla="*/ 500062 h 1851818"/>
                <a:gd name="connsiteX20" fmla="*/ 15439 w 148789"/>
                <a:gd name="connsiteY20" fmla="*/ 228600 h 1851818"/>
                <a:gd name="connsiteX21" fmla="*/ 5914 w 148789"/>
                <a:gd name="connsiteY21" fmla="*/ 166687 h 1851818"/>
                <a:gd name="connsiteX22" fmla="*/ 10676 w 148789"/>
                <a:gd name="connsiteY22" fmla="*/ 61912 h 1851818"/>
                <a:gd name="connsiteX23" fmla="*/ 15439 w 148789"/>
                <a:gd name="connsiteY23" fmla="*/ 47625 h 1851818"/>
                <a:gd name="connsiteX24" fmla="*/ 24964 w 148789"/>
                <a:gd name="connsiteY24" fmla="*/ 33337 h 1851818"/>
                <a:gd name="connsiteX25" fmla="*/ 44014 w 148789"/>
                <a:gd name="connsiteY25" fmla="*/ 0 h 1851818"/>
                <a:gd name="connsiteX0" fmla="*/ 44014 w 144026"/>
                <a:gd name="connsiteY0" fmla="*/ 0 h 1843881"/>
                <a:gd name="connsiteX1" fmla="*/ 82114 w 144026"/>
                <a:gd name="connsiteY1" fmla="*/ 9525 h 1843881"/>
                <a:gd name="connsiteX2" fmla="*/ 91639 w 144026"/>
                <a:gd name="connsiteY2" fmla="*/ 23812 h 1843881"/>
                <a:gd name="connsiteX3" fmla="*/ 101164 w 144026"/>
                <a:gd name="connsiteY3" fmla="*/ 61912 h 1843881"/>
                <a:gd name="connsiteX4" fmla="*/ 96401 w 144026"/>
                <a:gd name="connsiteY4" fmla="*/ 119062 h 1843881"/>
                <a:gd name="connsiteX5" fmla="*/ 91639 w 144026"/>
                <a:gd name="connsiteY5" fmla="*/ 738187 h 1843881"/>
                <a:gd name="connsiteX6" fmla="*/ 101164 w 144026"/>
                <a:gd name="connsiteY6" fmla="*/ 1052512 h 1843881"/>
                <a:gd name="connsiteX7" fmla="*/ 105926 w 144026"/>
                <a:gd name="connsiteY7" fmla="*/ 1114425 h 1843881"/>
                <a:gd name="connsiteX8" fmla="*/ 115451 w 144026"/>
                <a:gd name="connsiteY8" fmla="*/ 1152525 h 1843881"/>
                <a:gd name="connsiteX9" fmla="*/ 120214 w 144026"/>
                <a:gd name="connsiteY9" fmla="*/ 1247775 h 1843881"/>
                <a:gd name="connsiteX10" fmla="*/ 124976 w 144026"/>
                <a:gd name="connsiteY10" fmla="*/ 1266825 h 1843881"/>
                <a:gd name="connsiteX11" fmla="*/ 129739 w 144026"/>
                <a:gd name="connsiteY11" fmla="*/ 1290637 h 1843881"/>
                <a:gd name="connsiteX12" fmla="*/ 139264 w 144026"/>
                <a:gd name="connsiteY12" fmla="*/ 1371600 h 1843881"/>
                <a:gd name="connsiteX13" fmla="*/ 144026 w 144026"/>
                <a:gd name="connsiteY13" fmla="*/ 1385887 h 1843881"/>
                <a:gd name="connsiteX14" fmla="*/ 53539 w 144026"/>
                <a:gd name="connsiteY14" fmla="*/ 1833562 h 1843881"/>
                <a:gd name="connsiteX15" fmla="*/ 39251 w 144026"/>
                <a:gd name="connsiteY15" fmla="*/ 1323975 h 1843881"/>
                <a:gd name="connsiteX16" fmla="*/ 29726 w 144026"/>
                <a:gd name="connsiteY16" fmla="*/ 1266825 h 1843881"/>
                <a:gd name="connsiteX17" fmla="*/ 24964 w 144026"/>
                <a:gd name="connsiteY17" fmla="*/ 523875 h 1843881"/>
                <a:gd name="connsiteX18" fmla="*/ 20201 w 144026"/>
                <a:gd name="connsiteY18" fmla="*/ 500062 h 1843881"/>
                <a:gd name="connsiteX19" fmla="*/ 15439 w 144026"/>
                <a:gd name="connsiteY19" fmla="*/ 228600 h 1843881"/>
                <a:gd name="connsiteX20" fmla="*/ 5914 w 144026"/>
                <a:gd name="connsiteY20" fmla="*/ 166687 h 1843881"/>
                <a:gd name="connsiteX21" fmla="*/ 10676 w 144026"/>
                <a:gd name="connsiteY21" fmla="*/ 61912 h 1843881"/>
                <a:gd name="connsiteX22" fmla="*/ 15439 w 144026"/>
                <a:gd name="connsiteY22" fmla="*/ 47625 h 1843881"/>
                <a:gd name="connsiteX23" fmla="*/ 24964 w 144026"/>
                <a:gd name="connsiteY23" fmla="*/ 33337 h 1843881"/>
                <a:gd name="connsiteX24" fmla="*/ 44014 w 144026"/>
                <a:gd name="connsiteY24" fmla="*/ 0 h 1843881"/>
                <a:gd name="connsiteX0" fmla="*/ 44014 w 139264"/>
                <a:gd name="connsiteY0" fmla="*/ 0 h 1841499"/>
                <a:gd name="connsiteX1" fmla="*/ 82114 w 139264"/>
                <a:gd name="connsiteY1" fmla="*/ 9525 h 1841499"/>
                <a:gd name="connsiteX2" fmla="*/ 91639 w 139264"/>
                <a:gd name="connsiteY2" fmla="*/ 23812 h 1841499"/>
                <a:gd name="connsiteX3" fmla="*/ 101164 w 139264"/>
                <a:gd name="connsiteY3" fmla="*/ 61912 h 1841499"/>
                <a:gd name="connsiteX4" fmla="*/ 96401 w 139264"/>
                <a:gd name="connsiteY4" fmla="*/ 119062 h 1841499"/>
                <a:gd name="connsiteX5" fmla="*/ 91639 w 139264"/>
                <a:gd name="connsiteY5" fmla="*/ 738187 h 1841499"/>
                <a:gd name="connsiteX6" fmla="*/ 101164 w 139264"/>
                <a:gd name="connsiteY6" fmla="*/ 1052512 h 1841499"/>
                <a:gd name="connsiteX7" fmla="*/ 105926 w 139264"/>
                <a:gd name="connsiteY7" fmla="*/ 1114425 h 1841499"/>
                <a:gd name="connsiteX8" fmla="*/ 115451 w 139264"/>
                <a:gd name="connsiteY8" fmla="*/ 1152525 h 1841499"/>
                <a:gd name="connsiteX9" fmla="*/ 120214 w 139264"/>
                <a:gd name="connsiteY9" fmla="*/ 1247775 h 1841499"/>
                <a:gd name="connsiteX10" fmla="*/ 124976 w 139264"/>
                <a:gd name="connsiteY10" fmla="*/ 1266825 h 1841499"/>
                <a:gd name="connsiteX11" fmla="*/ 129739 w 139264"/>
                <a:gd name="connsiteY11" fmla="*/ 1290637 h 1841499"/>
                <a:gd name="connsiteX12" fmla="*/ 139264 w 139264"/>
                <a:gd name="connsiteY12" fmla="*/ 1371600 h 1841499"/>
                <a:gd name="connsiteX13" fmla="*/ 53539 w 139264"/>
                <a:gd name="connsiteY13" fmla="*/ 1833562 h 1841499"/>
                <a:gd name="connsiteX14" fmla="*/ 39251 w 139264"/>
                <a:gd name="connsiteY14" fmla="*/ 1323975 h 1841499"/>
                <a:gd name="connsiteX15" fmla="*/ 29726 w 139264"/>
                <a:gd name="connsiteY15" fmla="*/ 1266825 h 1841499"/>
                <a:gd name="connsiteX16" fmla="*/ 24964 w 139264"/>
                <a:gd name="connsiteY16" fmla="*/ 523875 h 1841499"/>
                <a:gd name="connsiteX17" fmla="*/ 20201 w 139264"/>
                <a:gd name="connsiteY17" fmla="*/ 500062 h 1841499"/>
                <a:gd name="connsiteX18" fmla="*/ 15439 w 139264"/>
                <a:gd name="connsiteY18" fmla="*/ 228600 h 1841499"/>
                <a:gd name="connsiteX19" fmla="*/ 5914 w 139264"/>
                <a:gd name="connsiteY19" fmla="*/ 166687 h 1841499"/>
                <a:gd name="connsiteX20" fmla="*/ 10676 w 139264"/>
                <a:gd name="connsiteY20" fmla="*/ 61912 h 1841499"/>
                <a:gd name="connsiteX21" fmla="*/ 15439 w 139264"/>
                <a:gd name="connsiteY21" fmla="*/ 47625 h 1841499"/>
                <a:gd name="connsiteX22" fmla="*/ 24964 w 139264"/>
                <a:gd name="connsiteY22" fmla="*/ 33337 h 1841499"/>
                <a:gd name="connsiteX23" fmla="*/ 44014 w 139264"/>
                <a:gd name="connsiteY23" fmla="*/ 0 h 1841499"/>
                <a:gd name="connsiteX0" fmla="*/ 44014 w 129739"/>
                <a:gd name="connsiteY0" fmla="*/ 0 h 1833562"/>
                <a:gd name="connsiteX1" fmla="*/ 82114 w 129739"/>
                <a:gd name="connsiteY1" fmla="*/ 9525 h 1833562"/>
                <a:gd name="connsiteX2" fmla="*/ 91639 w 129739"/>
                <a:gd name="connsiteY2" fmla="*/ 23812 h 1833562"/>
                <a:gd name="connsiteX3" fmla="*/ 101164 w 129739"/>
                <a:gd name="connsiteY3" fmla="*/ 61912 h 1833562"/>
                <a:gd name="connsiteX4" fmla="*/ 96401 w 129739"/>
                <a:gd name="connsiteY4" fmla="*/ 119062 h 1833562"/>
                <a:gd name="connsiteX5" fmla="*/ 91639 w 129739"/>
                <a:gd name="connsiteY5" fmla="*/ 738187 h 1833562"/>
                <a:gd name="connsiteX6" fmla="*/ 101164 w 129739"/>
                <a:gd name="connsiteY6" fmla="*/ 1052512 h 1833562"/>
                <a:gd name="connsiteX7" fmla="*/ 105926 w 129739"/>
                <a:gd name="connsiteY7" fmla="*/ 1114425 h 1833562"/>
                <a:gd name="connsiteX8" fmla="*/ 115451 w 129739"/>
                <a:gd name="connsiteY8" fmla="*/ 1152525 h 1833562"/>
                <a:gd name="connsiteX9" fmla="*/ 120214 w 129739"/>
                <a:gd name="connsiteY9" fmla="*/ 1247775 h 1833562"/>
                <a:gd name="connsiteX10" fmla="*/ 124976 w 129739"/>
                <a:gd name="connsiteY10" fmla="*/ 1266825 h 1833562"/>
                <a:gd name="connsiteX11" fmla="*/ 129739 w 129739"/>
                <a:gd name="connsiteY11" fmla="*/ 1290637 h 1833562"/>
                <a:gd name="connsiteX12" fmla="*/ 53539 w 129739"/>
                <a:gd name="connsiteY12" fmla="*/ 1833562 h 1833562"/>
                <a:gd name="connsiteX13" fmla="*/ 39251 w 129739"/>
                <a:gd name="connsiteY13" fmla="*/ 1323975 h 1833562"/>
                <a:gd name="connsiteX14" fmla="*/ 29726 w 129739"/>
                <a:gd name="connsiteY14" fmla="*/ 1266825 h 1833562"/>
                <a:gd name="connsiteX15" fmla="*/ 24964 w 129739"/>
                <a:gd name="connsiteY15" fmla="*/ 523875 h 1833562"/>
                <a:gd name="connsiteX16" fmla="*/ 20201 w 129739"/>
                <a:gd name="connsiteY16" fmla="*/ 500062 h 1833562"/>
                <a:gd name="connsiteX17" fmla="*/ 15439 w 129739"/>
                <a:gd name="connsiteY17" fmla="*/ 228600 h 1833562"/>
                <a:gd name="connsiteX18" fmla="*/ 5914 w 129739"/>
                <a:gd name="connsiteY18" fmla="*/ 166687 h 1833562"/>
                <a:gd name="connsiteX19" fmla="*/ 10676 w 129739"/>
                <a:gd name="connsiteY19" fmla="*/ 61912 h 1833562"/>
                <a:gd name="connsiteX20" fmla="*/ 15439 w 129739"/>
                <a:gd name="connsiteY20" fmla="*/ 47625 h 1833562"/>
                <a:gd name="connsiteX21" fmla="*/ 24964 w 129739"/>
                <a:gd name="connsiteY21" fmla="*/ 33337 h 1833562"/>
                <a:gd name="connsiteX22" fmla="*/ 44014 w 129739"/>
                <a:gd name="connsiteY22" fmla="*/ 0 h 1833562"/>
                <a:gd name="connsiteX0" fmla="*/ 44014 w 124976"/>
                <a:gd name="connsiteY0" fmla="*/ 0 h 1833562"/>
                <a:gd name="connsiteX1" fmla="*/ 82114 w 124976"/>
                <a:gd name="connsiteY1" fmla="*/ 9525 h 1833562"/>
                <a:gd name="connsiteX2" fmla="*/ 91639 w 124976"/>
                <a:gd name="connsiteY2" fmla="*/ 23812 h 1833562"/>
                <a:gd name="connsiteX3" fmla="*/ 101164 w 124976"/>
                <a:gd name="connsiteY3" fmla="*/ 61912 h 1833562"/>
                <a:gd name="connsiteX4" fmla="*/ 96401 w 124976"/>
                <a:gd name="connsiteY4" fmla="*/ 119062 h 1833562"/>
                <a:gd name="connsiteX5" fmla="*/ 91639 w 124976"/>
                <a:gd name="connsiteY5" fmla="*/ 738187 h 1833562"/>
                <a:gd name="connsiteX6" fmla="*/ 101164 w 124976"/>
                <a:gd name="connsiteY6" fmla="*/ 1052512 h 1833562"/>
                <a:gd name="connsiteX7" fmla="*/ 105926 w 124976"/>
                <a:gd name="connsiteY7" fmla="*/ 1114425 h 1833562"/>
                <a:gd name="connsiteX8" fmla="*/ 115451 w 124976"/>
                <a:gd name="connsiteY8" fmla="*/ 1152525 h 1833562"/>
                <a:gd name="connsiteX9" fmla="*/ 120214 w 124976"/>
                <a:gd name="connsiteY9" fmla="*/ 1247775 h 1833562"/>
                <a:gd name="connsiteX10" fmla="*/ 124976 w 124976"/>
                <a:gd name="connsiteY10" fmla="*/ 1266825 h 1833562"/>
                <a:gd name="connsiteX11" fmla="*/ 53539 w 124976"/>
                <a:gd name="connsiteY11" fmla="*/ 1833562 h 1833562"/>
                <a:gd name="connsiteX12" fmla="*/ 39251 w 124976"/>
                <a:gd name="connsiteY12" fmla="*/ 1323975 h 1833562"/>
                <a:gd name="connsiteX13" fmla="*/ 29726 w 124976"/>
                <a:gd name="connsiteY13" fmla="*/ 1266825 h 1833562"/>
                <a:gd name="connsiteX14" fmla="*/ 24964 w 124976"/>
                <a:gd name="connsiteY14" fmla="*/ 523875 h 1833562"/>
                <a:gd name="connsiteX15" fmla="*/ 20201 w 124976"/>
                <a:gd name="connsiteY15" fmla="*/ 500062 h 1833562"/>
                <a:gd name="connsiteX16" fmla="*/ 15439 w 124976"/>
                <a:gd name="connsiteY16" fmla="*/ 228600 h 1833562"/>
                <a:gd name="connsiteX17" fmla="*/ 5914 w 124976"/>
                <a:gd name="connsiteY17" fmla="*/ 166687 h 1833562"/>
                <a:gd name="connsiteX18" fmla="*/ 10676 w 124976"/>
                <a:gd name="connsiteY18" fmla="*/ 61912 h 1833562"/>
                <a:gd name="connsiteX19" fmla="*/ 15439 w 124976"/>
                <a:gd name="connsiteY19" fmla="*/ 47625 h 1833562"/>
                <a:gd name="connsiteX20" fmla="*/ 24964 w 124976"/>
                <a:gd name="connsiteY20" fmla="*/ 33337 h 1833562"/>
                <a:gd name="connsiteX21" fmla="*/ 44014 w 124976"/>
                <a:gd name="connsiteY21" fmla="*/ 0 h 1833562"/>
                <a:gd name="connsiteX0" fmla="*/ 44014 w 120214"/>
                <a:gd name="connsiteY0" fmla="*/ 0 h 1833562"/>
                <a:gd name="connsiteX1" fmla="*/ 82114 w 120214"/>
                <a:gd name="connsiteY1" fmla="*/ 9525 h 1833562"/>
                <a:gd name="connsiteX2" fmla="*/ 91639 w 120214"/>
                <a:gd name="connsiteY2" fmla="*/ 23812 h 1833562"/>
                <a:gd name="connsiteX3" fmla="*/ 101164 w 120214"/>
                <a:gd name="connsiteY3" fmla="*/ 61912 h 1833562"/>
                <a:gd name="connsiteX4" fmla="*/ 96401 w 120214"/>
                <a:gd name="connsiteY4" fmla="*/ 119062 h 1833562"/>
                <a:gd name="connsiteX5" fmla="*/ 91639 w 120214"/>
                <a:gd name="connsiteY5" fmla="*/ 738187 h 1833562"/>
                <a:gd name="connsiteX6" fmla="*/ 101164 w 120214"/>
                <a:gd name="connsiteY6" fmla="*/ 1052512 h 1833562"/>
                <a:gd name="connsiteX7" fmla="*/ 105926 w 120214"/>
                <a:gd name="connsiteY7" fmla="*/ 1114425 h 1833562"/>
                <a:gd name="connsiteX8" fmla="*/ 115451 w 120214"/>
                <a:gd name="connsiteY8" fmla="*/ 1152525 h 1833562"/>
                <a:gd name="connsiteX9" fmla="*/ 120214 w 120214"/>
                <a:gd name="connsiteY9" fmla="*/ 1247775 h 1833562"/>
                <a:gd name="connsiteX10" fmla="*/ 53539 w 120214"/>
                <a:gd name="connsiteY10" fmla="*/ 1833562 h 1833562"/>
                <a:gd name="connsiteX11" fmla="*/ 39251 w 120214"/>
                <a:gd name="connsiteY11" fmla="*/ 1323975 h 1833562"/>
                <a:gd name="connsiteX12" fmla="*/ 29726 w 120214"/>
                <a:gd name="connsiteY12" fmla="*/ 1266825 h 1833562"/>
                <a:gd name="connsiteX13" fmla="*/ 24964 w 120214"/>
                <a:gd name="connsiteY13" fmla="*/ 523875 h 1833562"/>
                <a:gd name="connsiteX14" fmla="*/ 20201 w 120214"/>
                <a:gd name="connsiteY14" fmla="*/ 500062 h 1833562"/>
                <a:gd name="connsiteX15" fmla="*/ 15439 w 120214"/>
                <a:gd name="connsiteY15" fmla="*/ 228600 h 1833562"/>
                <a:gd name="connsiteX16" fmla="*/ 5914 w 120214"/>
                <a:gd name="connsiteY16" fmla="*/ 166687 h 1833562"/>
                <a:gd name="connsiteX17" fmla="*/ 10676 w 120214"/>
                <a:gd name="connsiteY17" fmla="*/ 61912 h 1833562"/>
                <a:gd name="connsiteX18" fmla="*/ 15439 w 120214"/>
                <a:gd name="connsiteY18" fmla="*/ 47625 h 1833562"/>
                <a:gd name="connsiteX19" fmla="*/ 24964 w 120214"/>
                <a:gd name="connsiteY19" fmla="*/ 33337 h 1833562"/>
                <a:gd name="connsiteX20" fmla="*/ 44014 w 120214"/>
                <a:gd name="connsiteY20" fmla="*/ 0 h 1833562"/>
                <a:gd name="connsiteX0" fmla="*/ 44014 w 115451"/>
                <a:gd name="connsiteY0" fmla="*/ 0 h 1833562"/>
                <a:gd name="connsiteX1" fmla="*/ 82114 w 115451"/>
                <a:gd name="connsiteY1" fmla="*/ 9525 h 1833562"/>
                <a:gd name="connsiteX2" fmla="*/ 91639 w 115451"/>
                <a:gd name="connsiteY2" fmla="*/ 23812 h 1833562"/>
                <a:gd name="connsiteX3" fmla="*/ 101164 w 115451"/>
                <a:gd name="connsiteY3" fmla="*/ 61912 h 1833562"/>
                <a:gd name="connsiteX4" fmla="*/ 96401 w 115451"/>
                <a:gd name="connsiteY4" fmla="*/ 119062 h 1833562"/>
                <a:gd name="connsiteX5" fmla="*/ 91639 w 115451"/>
                <a:gd name="connsiteY5" fmla="*/ 738187 h 1833562"/>
                <a:gd name="connsiteX6" fmla="*/ 101164 w 115451"/>
                <a:gd name="connsiteY6" fmla="*/ 1052512 h 1833562"/>
                <a:gd name="connsiteX7" fmla="*/ 105926 w 115451"/>
                <a:gd name="connsiteY7" fmla="*/ 1114425 h 1833562"/>
                <a:gd name="connsiteX8" fmla="*/ 115451 w 115451"/>
                <a:gd name="connsiteY8" fmla="*/ 1152525 h 1833562"/>
                <a:gd name="connsiteX9" fmla="*/ 53539 w 115451"/>
                <a:gd name="connsiteY9" fmla="*/ 1833562 h 1833562"/>
                <a:gd name="connsiteX10" fmla="*/ 39251 w 115451"/>
                <a:gd name="connsiteY10" fmla="*/ 1323975 h 1833562"/>
                <a:gd name="connsiteX11" fmla="*/ 29726 w 115451"/>
                <a:gd name="connsiteY11" fmla="*/ 1266825 h 1833562"/>
                <a:gd name="connsiteX12" fmla="*/ 24964 w 115451"/>
                <a:gd name="connsiteY12" fmla="*/ 523875 h 1833562"/>
                <a:gd name="connsiteX13" fmla="*/ 20201 w 115451"/>
                <a:gd name="connsiteY13" fmla="*/ 500062 h 1833562"/>
                <a:gd name="connsiteX14" fmla="*/ 15439 w 115451"/>
                <a:gd name="connsiteY14" fmla="*/ 228600 h 1833562"/>
                <a:gd name="connsiteX15" fmla="*/ 5914 w 115451"/>
                <a:gd name="connsiteY15" fmla="*/ 166687 h 1833562"/>
                <a:gd name="connsiteX16" fmla="*/ 10676 w 115451"/>
                <a:gd name="connsiteY16" fmla="*/ 61912 h 1833562"/>
                <a:gd name="connsiteX17" fmla="*/ 15439 w 115451"/>
                <a:gd name="connsiteY17" fmla="*/ 47625 h 1833562"/>
                <a:gd name="connsiteX18" fmla="*/ 24964 w 115451"/>
                <a:gd name="connsiteY18" fmla="*/ 33337 h 1833562"/>
                <a:gd name="connsiteX19" fmla="*/ 44014 w 115451"/>
                <a:gd name="connsiteY19" fmla="*/ 0 h 1833562"/>
                <a:gd name="connsiteX0" fmla="*/ 44014 w 105926"/>
                <a:gd name="connsiteY0" fmla="*/ 0 h 1833562"/>
                <a:gd name="connsiteX1" fmla="*/ 82114 w 105926"/>
                <a:gd name="connsiteY1" fmla="*/ 9525 h 1833562"/>
                <a:gd name="connsiteX2" fmla="*/ 91639 w 105926"/>
                <a:gd name="connsiteY2" fmla="*/ 23812 h 1833562"/>
                <a:gd name="connsiteX3" fmla="*/ 101164 w 105926"/>
                <a:gd name="connsiteY3" fmla="*/ 61912 h 1833562"/>
                <a:gd name="connsiteX4" fmla="*/ 96401 w 105926"/>
                <a:gd name="connsiteY4" fmla="*/ 119062 h 1833562"/>
                <a:gd name="connsiteX5" fmla="*/ 91639 w 105926"/>
                <a:gd name="connsiteY5" fmla="*/ 738187 h 1833562"/>
                <a:gd name="connsiteX6" fmla="*/ 101164 w 105926"/>
                <a:gd name="connsiteY6" fmla="*/ 1052512 h 1833562"/>
                <a:gd name="connsiteX7" fmla="*/ 105926 w 105926"/>
                <a:gd name="connsiteY7" fmla="*/ 1114425 h 1833562"/>
                <a:gd name="connsiteX8" fmla="*/ 53539 w 105926"/>
                <a:gd name="connsiteY8" fmla="*/ 1833562 h 1833562"/>
                <a:gd name="connsiteX9" fmla="*/ 39251 w 105926"/>
                <a:gd name="connsiteY9" fmla="*/ 1323975 h 1833562"/>
                <a:gd name="connsiteX10" fmla="*/ 29726 w 105926"/>
                <a:gd name="connsiteY10" fmla="*/ 1266825 h 1833562"/>
                <a:gd name="connsiteX11" fmla="*/ 24964 w 105926"/>
                <a:gd name="connsiteY11" fmla="*/ 523875 h 1833562"/>
                <a:gd name="connsiteX12" fmla="*/ 20201 w 105926"/>
                <a:gd name="connsiteY12" fmla="*/ 500062 h 1833562"/>
                <a:gd name="connsiteX13" fmla="*/ 15439 w 105926"/>
                <a:gd name="connsiteY13" fmla="*/ 228600 h 1833562"/>
                <a:gd name="connsiteX14" fmla="*/ 5914 w 105926"/>
                <a:gd name="connsiteY14" fmla="*/ 166687 h 1833562"/>
                <a:gd name="connsiteX15" fmla="*/ 10676 w 105926"/>
                <a:gd name="connsiteY15" fmla="*/ 61912 h 1833562"/>
                <a:gd name="connsiteX16" fmla="*/ 15439 w 105926"/>
                <a:gd name="connsiteY16" fmla="*/ 47625 h 1833562"/>
                <a:gd name="connsiteX17" fmla="*/ 24964 w 105926"/>
                <a:gd name="connsiteY17" fmla="*/ 33337 h 1833562"/>
                <a:gd name="connsiteX18" fmla="*/ 44014 w 105926"/>
                <a:gd name="connsiteY18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91639 w 101164"/>
                <a:gd name="connsiteY2" fmla="*/ 23812 h 1833562"/>
                <a:gd name="connsiteX3" fmla="*/ 101164 w 101164"/>
                <a:gd name="connsiteY3" fmla="*/ 61912 h 1833562"/>
                <a:gd name="connsiteX4" fmla="*/ 96401 w 101164"/>
                <a:gd name="connsiteY4" fmla="*/ 119062 h 1833562"/>
                <a:gd name="connsiteX5" fmla="*/ 91639 w 101164"/>
                <a:gd name="connsiteY5" fmla="*/ 738187 h 1833562"/>
                <a:gd name="connsiteX6" fmla="*/ 101164 w 101164"/>
                <a:gd name="connsiteY6" fmla="*/ 1052512 h 1833562"/>
                <a:gd name="connsiteX7" fmla="*/ 53539 w 101164"/>
                <a:gd name="connsiteY7" fmla="*/ 1833562 h 1833562"/>
                <a:gd name="connsiteX8" fmla="*/ 39251 w 101164"/>
                <a:gd name="connsiteY8" fmla="*/ 1323975 h 1833562"/>
                <a:gd name="connsiteX9" fmla="*/ 29726 w 101164"/>
                <a:gd name="connsiteY9" fmla="*/ 1266825 h 1833562"/>
                <a:gd name="connsiteX10" fmla="*/ 24964 w 101164"/>
                <a:gd name="connsiteY10" fmla="*/ 523875 h 1833562"/>
                <a:gd name="connsiteX11" fmla="*/ 20201 w 101164"/>
                <a:gd name="connsiteY11" fmla="*/ 500062 h 1833562"/>
                <a:gd name="connsiteX12" fmla="*/ 15439 w 101164"/>
                <a:gd name="connsiteY12" fmla="*/ 228600 h 1833562"/>
                <a:gd name="connsiteX13" fmla="*/ 5914 w 101164"/>
                <a:gd name="connsiteY13" fmla="*/ 166687 h 1833562"/>
                <a:gd name="connsiteX14" fmla="*/ 10676 w 101164"/>
                <a:gd name="connsiteY14" fmla="*/ 61912 h 1833562"/>
                <a:gd name="connsiteX15" fmla="*/ 15439 w 101164"/>
                <a:gd name="connsiteY15" fmla="*/ 47625 h 1833562"/>
                <a:gd name="connsiteX16" fmla="*/ 24964 w 101164"/>
                <a:gd name="connsiteY16" fmla="*/ 33337 h 1833562"/>
                <a:gd name="connsiteX17" fmla="*/ 44014 w 101164"/>
                <a:gd name="connsiteY17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91639 w 101164"/>
                <a:gd name="connsiteY2" fmla="*/ 23812 h 1833562"/>
                <a:gd name="connsiteX3" fmla="*/ 101164 w 101164"/>
                <a:gd name="connsiteY3" fmla="*/ 61912 h 1833562"/>
                <a:gd name="connsiteX4" fmla="*/ 96401 w 101164"/>
                <a:gd name="connsiteY4" fmla="*/ 119062 h 1833562"/>
                <a:gd name="connsiteX5" fmla="*/ 91639 w 101164"/>
                <a:gd name="connsiteY5" fmla="*/ 738187 h 1833562"/>
                <a:gd name="connsiteX6" fmla="*/ 101164 w 101164"/>
                <a:gd name="connsiteY6" fmla="*/ 1052512 h 1833562"/>
                <a:gd name="connsiteX7" fmla="*/ 53539 w 101164"/>
                <a:gd name="connsiteY7" fmla="*/ 1833562 h 1833562"/>
                <a:gd name="connsiteX8" fmla="*/ 39251 w 101164"/>
                <a:gd name="connsiteY8" fmla="*/ 1323975 h 1833562"/>
                <a:gd name="connsiteX9" fmla="*/ 24964 w 101164"/>
                <a:gd name="connsiteY9" fmla="*/ 523875 h 1833562"/>
                <a:gd name="connsiteX10" fmla="*/ 20201 w 101164"/>
                <a:gd name="connsiteY10" fmla="*/ 500062 h 1833562"/>
                <a:gd name="connsiteX11" fmla="*/ 15439 w 101164"/>
                <a:gd name="connsiteY11" fmla="*/ 228600 h 1833562"/>
                <a:gd name="connsiteX12" fmla="*/ 5914 w 101164"/>
                <a:gd name="connsiteY12" fmla="*/ 166687 h 1833562"/>
                <a:gd name="connsiteX13" fmla="*/ 10676 w 101164"/>
                <a:gd name="connsiteY13" fmla="*/ 61912 h 1833562"/>
                <a:gd name="connsiteX14" fmla="*/ 15439 w 101164"/>
                <a:gd name="connsiteY14" fmla="*/ 47625 h 1833562"/>
                <a:gd name="connsiteX15" fmla="*/ 24964 w 101164"/>
                <a:gd name="connsiteY15" fmla="*/ 33337 h 1833562"/>
                <a:gd name="connsiteX16" fmla="*/ 44014 w 101164"/>
                <a:gd name="connsiteY16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91639 w 101164"/>
                <a:gd name="connsiteY2" fmla="*/ 23812 h 1833562"/>
                <a:gd name="connsiteX3" fmla="*/ 101164 w 101164"/>
                <a:gd name="connsiteY3" fmla="*/ 61912 h 1833562"/>
                <a:gd name="connsiteX4" fmla="*/ 96401 w 101164"/>
                <a:gd name="connsiteY4" fmla="*/ 119062 h 1833562"/>
                <a:gd name="connsiteX5" fmla="*/ 91639 w 101164"/>
                <a:gd name="connsiteY5" fmla="*/ 738187 h 1833562"/>
                <a:gd name="connsiteX6" fmla="*/ 101164 w 101164"/>
                <a:gd name="connsiteY6" fmla="*/ 1052512 h 1833562"/>
                <a:gd name="connsiteX7" fmla="*/ 53539 w 101164"/>
                <a:gd name="connsiteY7" fmla="*/ 1833562 h 1833562"/>
                <a:gd name="connsiteX8" fmla="*/ 39251 w 101164"/>
                <a:gd name="connsiteY8" fmla="*/ 1323975 h 1833562"/>
                <a:gd name="connsiteX9" fmla="*/ 24964 w 101164"/>
                <a:gd name="connsiteY9" fmla="*/ 523875 h 1833562"/>
                <a:gd name="connsiteX10" fmla="*/ 20201 w 101164"/>
                <a:gd name="connsiteY10" fmla="*/ 500062 h 1833562"/>
                <a:gd name="connsiteX11" fmla="*/ 15439 w 101164"/>
                <a:gd name="connsiteY11" fmla="*/ 228600 h 1833562"/>
                <a:gd name="connsiteX12" fmla="*/ 5914 w 101164"/>
                <a:gd name="connsiteY12" fmla="*/ 166687 h 1833562"/>
                <a:gd name="connsiteX13" fmla="*/ 15439 w 101164"/>
                <a:gd name="connsiteY13" fmla="*/ 47625 h 1833562"/>
                <a:gd name="connsiteX14" fmla="*/ 24964 w 101164"/>
                <a:gd name="connsiteY14" fmla="*/ 33337 h 1833562"/>
                <a:gd name="connsiteX15" fmla="*/ 44014 w 101164"/>
                <a:gd name="connsiteY15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91639 w 101164"/>
                <a:gd name="connsiteY2" fmla="*/ 23812 h 1833562"/>
                <a:gd name="connsiteX3" fmla="*/ 101164 w 101164"/>
                <a:gd name="connsiteY3" fmla="*/ 61912 h 1833562"/>
                <a:gd name="connsiteX4" fmla="*/ 96401 w 101164"/>
                <a:gd name="connsiteY4" fmla="*/ 119062 h 1833562"/>
                <a:gd name="connsiteX5" fmla="*/ 91639 w 101164"/>
                <a:gd name="connsiteY5" fmla="*/ 738187 h 1833562"/>
                <a:gd name="connsiteX6" fmla="*/ 101164 w 101164"/>
                <a:gd name="connsiteY6" fmla="*/ 1052512 h 1833562"/>
                <a:gd name="connsiteX7" fmla="*/ 53539 w 101164"/>
                <a:gd name="connsiteY7" fmla="*/ 1833562 h 1833562"/>
                <a:gd name="connsiteX8" fmla="*/ 39251 w 101164"/>
                <a:gd name="connsiteY8" fmla="*/ 1323975 h 1833562"/>
                <a:gd name="connsiteX9" fmla="*/ 24964 w 101164"/>
                <a:gd name="connsiteY9" fmla="*/ 523875 h 1833562"/>
                <a:gd name="connsiteX10" fmla="*/ 20201 w 101164"/>
                <a:gd name="connsiteY10" fmla="*/ 500062 h 1833562"/>
                <a:gd name="connsiteX11" fmla="*/ 15439 w 101164"/>
                <a:gd name="connsiteY11" fmla="*/ 228600 h 1833562"/>
                <a:gd name="connsiteX12" fmla="*/ 5914 w 101164"/>
                <a:gd name="connsiteY12" fmla="*/ 166687 h 1833562"/>
                <a:gd name="connsiteX13" fmla="*/ 24964 w 101164"/>
                <a:gd name="connsiteY13" fmla="*/ 33337 h 1833562"/>
                <a:gd name="connsiteX14" fmla="*/ 44014 w 101164"/>
                <a:gd name="connsiteY14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91639 w 101164"/>
                <a:gd name="connsiteY2" fmla="*/ 23812 h 1833562"/>
                <a:gd name="connsiteX3" fmla="*/ 101164 w 101164"/>
                <a:gd name="connsiteY3" fmla="*/ 61912 h 1833562"/>
                <a:gd name="connsiteX4" fmla="*/ 96401 w 101164"/>
                <a:gd name="connsiteY4" fmla="*/ 119062 h 1833562"/>
                <a:gd name="connsiteX5" fmla="*/ 91639 w 101164"/>
                <a:gd name="connsiteY5" fmla="*/ 738187 h 1833562"/>
                <a:gd name="connsiteX6" fmla="*/ 101164 w 101164"/>
                <a:gd name="connsiteY6" fmla="*/ 1052512 h 1833562"/>
                <a:gd name="connsiteX7" fmla="*/ 53539 w 101164"/>
                <a:gd name="connsiteY7" fmla="*/ 1833562 h 1833562"/>
                <a:gd name="connsiteX8" fmla="*/ 39251 w 101164"/>
                <a:gd name="connsiteY8" fmla="*/ 1323975 h 1833562"/>
                <a:gd name="connsiteX9" fmla="*/ 24964 w 101164"/>
                <a:gd name="connsiteY9" fmla="*/ 523875 h 1833562"/>
                <a:gd name="connsiteX10" fmla="*/ 20201 w 101164"/>
                <a:gd name="connsiteY10" fmla="*/ 500062 h 1833562"/>
                <a:gd name="connsiteX11" fmla="*/ 15439 w 101164"/>
                <a:gd name="connsiteY11" fmla="*/ 228600 h 1833562"/>
                <a:gd name="connsiteX12" fmla="*/ 5914 w 101164"/>
                <a:gd name="connsiteY12" fmla="*/ 166687 h 1833562"/>
                <a:gd name="connsiteX13" fmla="*/ 44014 w 101164"/>
                <a:gd name="connsiteY13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101164 w 101164"/>
                <a:gd name="connsiteY2" fmla="*/ 61912 h 1833562"/>
                <a:gd name="connsiteX3" fmla="*/ 96401 w 101164"/>
                <a:gd name="connsiteY3" fmla="*/ 119062 h 1833562"/>
                <a:gd name="connsiteX4" fmla="*/ 91639 w 101164"/>
                <a:gd name="connsiteY4" fmla="*/ 738187 h 1833562"/>
                <a:gd name="connsiteX5" fmla="*/ 101164 w 101164"/>
                <a:gd name="connsiteY5" fmla="*/ 1052512 h 1833562"/>
                <a:gd name="connsiteX6" fmla="*/ 53539 w 101164"/>
                <a:gd name="connsiteY6" fmla="*/ 1833562 h 1833562"/>
                <a:gd name="connsiteX7" fmla="*/ 39251 w 101164"/>
                <a:gd name="connsiteY7" fmla="*/ 1323975 h 1833562"/>
                <a:gd name="connsiteX8" fmla="*/ 24964 w 101164"/>
                <a:gd name="connsiteY8" fmla="*/ 523875 h 1833562"/>
                <a:gd name="connsiteX9" fmla="*/ 20201 w 101164"/>
                <a:gd name="connsiteY9" fmla="*/ 500062 h 1833562"/>
                <a:gd name="connsiteX10" fmla="*/ 15439 w 101164"/>
                <a:gd name="connsiteY10" fmla="*/ 228600 h 1833562"/>
                <a:gd name="connsiteX11" fmla="*/ 5914 w 101164"/>
                <a:gd name="connsiteY11" fmla="*/ 166687 h 1833562"/>
                <a:gd name="connsiteX12" fmla="*/ 44014 w 101164"/>
                <a:gd name="connsiteY12" fmla="*/ 0 h 1833562"/>
                <a:gd name="connsiteX0" fmla="*/ 44014 w 101164"/>
                <a:gd name="connsiteY0" fmla="*/ 17462 h 1851024"/>
                <a:gd name="connsiteX1" fmla="*/ 101164 w 101164"/>
                <a:gd name="connsiteY1" fmla="*/ 79374 h 1851024"/>
                <a:gd name="connsiteX2" fmla="*/ 96401 w 101164"/>
                <a:gd name="connsiteY2" fmla="*/ 136524 h 1851024"/>
                <a:gd name="connsiteX3" fmla="*/ 91639 w 101164"/>
                <a:gd name="connsiteY3" fmla="*/ 755649 h 1851024"/>
                <a:gd name="connsiteX4" fmla="*/ 101164 w 101164"/>
                <a:gd name="connsiteY4" fmla="*/ 1069974 h 1851024"/>
                <a:gd name="connsiteX5" fmla="*/ 53539 w 101164"/>
                <a:gd name="connsiteY5" fmla="*/ 1851024 h 1851024"/>
                <a:gd name="connsiteX6" fmla="*/ 39251 w 101164"/>
                <a:gd name="connsiteY6" fmla="*/ 1341437 h 1851024"/>
                <a:gd name="connsiteX7" fmla="*/ 24964 w 101164"/>
                <a:gd name="connsiteY7" fmla="*/ 541337 h 1851024"/>
                <a:gd name="connsiteX8" fmla="*/ 20201 w 101164"/>
                <a:gd name="connsiteY8" fmla="*/ 517524 h 1851024"/>
                <a:gd name="connsiteX9" fmla="*/ 15439 w 101164"/>
                <a:gd name="connsiteY9" fmla="*/ 246062 h 1851024"/>
                <a:gd name="connsiteX10" fmla="*/ 5914 w 101164"/>
                <a:gd name="connsiteY10" fmla="*/ 184149 h 1851024"/>
                <a:gd name="connsiteX11" fmla="*/ 44014 w 101164"/>
                <a:gd name="connsiteY11" fmla="*/ 17462 h 1851024"/>
                <a:gd name="connsiteX0" fmla="*/ 44014 w 101164"/>
                <a:gd name="connsiteY0" fmla="*/ 7937 h 1841499"/>
                <a:gd name="connsiteX1" fmla="*/ 96401 w 101164"/>
                <a:gd name="connsiteY1" fmla="*/ 126999 h 1841499"/>
                <a:gd name="connsiteX2" fmla="*/ 91639 w 101164"/>
                <a:gd name="connsiteY2" fmla="*/ 746124 h 1841499"/>
                <a:gd name="connsiteX3" fmla="*/ 101164 w 101164"/>
                <a:gd name="connsiteY3" fmla="*/ 1060449 h 1841499"/>
                <a:gd name="connsiteX4" fmla="*/ 53539 w 101164"/>
                <a:gd name="connsiteY4" fmla="*/ 1841499 h 1841499"/>
                <a:gd name="connsiteX5" fmla="*/ 39251 w 101164"/>
                <a:gd name="connsiteY5" fmla="*/ 1331912 h 1841499"/>
                <a:gd name="connsiteX6" fmla="*/ 24964 w 101164"/>
                <a:gd name="connsiteY6" fmla="*/ 531812 h 1841499"/>
                <a:gd name="connsiteX7" fmla="*/ 20201 w 101164"/>
                <a:gd name="connsiteY7" fmla="*/ 507999 h 1841499"/>
                <a:gd name="connsiteX8" fmla="*/ 15439 w 101164"/>
                <a:gd name="connsiteY8" fmla="*/ 236537 h 1841499"/>
                <a:gd name="connsiteX9" fmla="*/ 5914 w 101164"/>
                <a:gd name="connsiteY9" fmla="*/ 174624 h 1841499"/>
                <a:gd name="connsiteX10" fmla="*/ 44014 w 101164"/>
                <a:gd name="connsiteY10" fmla="*/ 7937 h 1841499"/>
                <a:gd name="connsiteX0" fmla="*/ 44014 w 101164"/>
                <a:gd name="connsiteY0" fmla="*/ 7937 h 1841499"/>
                <a:gd name="connsiteX1" fmla="*/ 96401 w 101164"/>
                <a:gd name="connsiteY1" fmla="*/ 126999 h 1841499"/>
                <a:gd name="connsiteX2" fmla="*/ 91639 w 101164"/>
                <a:gd name="connsiteY2" fmla="*/ 746124 h 1841499"/>
                <a:gd name="connsiteX3" fmla="*/ 101164 w 101164"/>
                <a:gd name="connsiteY3" fmla="*/ 1060449 h 1841499"/>
                <a:gd name="connsiteX4" fmla="*/ 53539 w 101164"/>
                <a:gd name="connsiteY4" fmla="*/ 1841499 h 1841499"/>
                <a:gd name="connsiteX5" fmla="*/ 39251 w 101164"/>
                <a:gd name="connsiteY5" fmla="*/ 1331912 h 1841499"/>
                <a:gd name="connsiteX6" fmla="*/ 24964 w 101164"/>
                <a:gd name="connsiteY6" fmla="*/ 531812 h 1841499"/>
                <a:gd name="connsiteX7" fmla="*/ 20201 w 101164"/>
                <a:gd name="connsiteY7" fmla="*/ 507999 h 1841499"/>
                <a:gd name="connsiteX8" fmla="*/ 15439 w 101164"/>
                <a:gd name="connsiteY8" fmla="*/ 236537 h 1841499"/>
                <a:gd name="connsiteX9" fmla="*/ 44014 w 101164"/>
                <a:gd name="connsiteY9" fmla="*/ 7937 h 1841499"/>
                <a:gd name="connsiteX0" fmla="*/ 44014 w 101164"/>
                <a:gd name="connsiteY0" fmla="*/ 7937 h 1841499"/>
                <a:gd name="connsiteX1" fmla="*/ 96401 w 101164"/>
                <a:gd name="connsiteY1" fmla="*/ 126999 h 1841499"/>
                <a:gd name="connsiteX2" fmla="*/ 91639 w 101164"/>
                <a:gd name="connsiteY2" fmla="*/ 746124 h 1841499"/>
                <a:gd name="connsiteX3" fmla="*/ 101164 w 101164"/>
                <a:gd name="connsiteY3" fmla="*/ 1060449 h 1841499"/>
                <a:gd name="connsiteX4" fmla="*/ 53539 w 101164"/>
                <a:gd name="connsiteY4" fmla="*/ 1841499 h 1841499"/>
                <a:gd name="connsiteX5" fmla="*/ 39251 w 101164"/>
                <a:gd name="connsiteY5" fmla="*/ 1331912 h 1841499"/>
                <a:gd name="connsiteX6" fmla="*/ 24964 w 101164"/>
                <a:gd name="connsiteY6" fmla="*/ 531812 h 1841499"/>
                <a:gd name="connsiteX7" fmla="*/ 15439 w 101164"/>
                <a:gd name="connsiteY7" fmla="*/ 236537 h 1841499"/>
                <a:gd name="connsiteX8" fmla="*/ 44014 w 101164"/>
                <a:gd name="connsiteY8" fmla="*/ 7937 h 1841499"/>
                <a:gd name="connsiteX0" fmla="*/ 44014 w 101164"/>
                <a:gd name="connsiteY0" fmla="*/ 7937 h 1841499"/>
                <a:gd name="connsiteX1" fmla="*/ 96401 w 101164"/>
                <a:gd name="connsiteY1" fmla="*/ 126999 h 1841499"/>
                <a:gd name="connsiteX2" fmla="*/ 91639 w 101164"/>
                <a:gd name="connsiteY2" fmla="*/ 746124 h 1841499"/>
                <a:gd name="connsiteX3" fmla="*/ 101164 w 101164"/>
                <a:gd name="connsiteY3" fmla="*/ 1060449 h 1841499"/>
                <a:gd name="connsiteX4" fmla="*/ 53539 w 101164"/>
                <a:gd name="connsiteY4" fmla="*/ 1841499 h 1841499"/>
                <a:gd name="connsiteX5" fmla="*/ 39251 w 101164"/>
                <a:gd name="connsiteY5" fmla="*/ 1331912 h 1841499"/>
                <a:gd name="connsiteX6" fmla="*/ 24964 w 101164"/>
                <a:gd name="connsiteY6" fmla="*/ 531812 h 1841499"/>
                <a:gd name="connsiteX7" fmla="*/ 44014 w 101164"/>
                <a:gd name="connsiteY7" fmla="*/ 7937 h 1841499"/>
                <a:gd name="connsiteX0" fmla="*/ 44014 w 108308"/>
                <a:gd name="connsiteY0" fmla="*/ 7937 h 1841499"/>
                <a:gd name="connsiteX1" fmla="*/ 96401 w 108308"/>
                <a:gd name="connsiteY1" fmla="*/ 126999 h 1841499"/>
                <a:gd name="connsiteX2" fmla="*/ 101164 w 108308"/>
                <a:gd name="connsiteY2" fmla="*/ 1060449 h 1841499"/>
                <a:gd name="connsiteX3" fmla="*/ 53539 w 108308"/>
                <a:gd name="connsiteY3" fmla="*/ 1841499 h 1841499"/>
                <a:gd name="connsiteX4" fmla="*/ 39251 w 108308"/>
                <a:gd name="connsiteY4" fmla="*/ 1331912 h 1841499"/>
                <a:gd name="connsiteX5" fmla="*/ 24964 w 108308"/>
                <a:gd name="connsiteY5" fmla="*/ 531812 h 1841499"/>
                <a:gd name="connsiteX6" fmla="*/ 44014 w 108308"/>
                <a:gd name="connsiteY6" fmla="*/ 7937 h 1841499"/>
                <a:gd name="connsiteX0" fmla="*/ 19050 w 105569"/>
                <a:gd name="connsiteY0" fmla="*/ 7937 h 1760537"/>
                <a:gd name="connsiteX1" fmla="*/ 71437 w 105569"/>
                <a:gd name="connsiteY1" fmla="*/ 126999 h 1760537"/>
                <a:gd name="connsiteX2" fmla="*/ 76200 w 105569"/>
                <a:gd name="connsiteY2" fmla="*/ 1060449 h 1760537"/>
                <a:gd name="connsiteX3" fmla="*/ 95250 w 105569"/>
                <a:gd name="connsiteY3" fmla="*/ 1760537 h 1760537"/>
                <a:gd name="connsiteX4" fmla="*/ 14287 w 105569"/>
                <a:gd name="connsiteY4" fmla="*/ 1331912 h 1760537"/>
                <a:gd name="connsiteX5" fmla="*/ 0 w 105569"/>
                <a:gd name="connsiteY5" fmla="*/ 531812 h 1760537"/>
                <a:gd name="connsiteX6" fmla="*/ 19050 w 105569"/>
                <a:gd name="connsiteY6" fmla="*/ 7937 h 1760537"/>
                <a:gd name="connsiteX0" fmla="*/ 50003 w 136522"/>
                <a:gd name="connsiteY0" fmla="*/ 7937 h 1989139"/>
                <a:gd name="connsiteX1" fmla="*/ 102390 w 136522"/>
                <a:gd name="connsiteY1" fmla="*/ 126999 h 1989139"/>
                <a:gd name="connsiteX2" fmla="*/ 107153 w 136522"/>
                <a:gd name="connsiteY2" fmla="*/ 1060449 h 1989139"/>
                <a:gd name="connsiteX3" fmla="*/ 126203 w 136522"/>
                <a:gd name="connsiteY3" fmla="*/ 1760537 h 1989139"/>
                <a:gd name="connsiteX4" fmla="*/ 45240 w 136522"/>
                <a:gd name="connsiteY4" fmla="*/ 1331912 h 1989139"/>
                <a:gd name="connsiteX5" fmla="*/ 2381 w 136522"/>
                <a:gd name="connsiteY5" fmla="*/ 1855789 h 1989139"/>
                <a:gd name="connsiteX6" fmla="*/ 30953 w 136522"/>
                <a:gd name="connsiteY6" fmla="*/ 531812 h 1989139"/>
                <a:gd name="connsiteX7" fmla="*/ 50003 w 136522"/>
                <a:gd name="connsiteY7" fmla="*/ 7937 h 1989139"/>
                <a:gd name="connsiteX0" fmla="*/ 50003 w 136522"/>
                <a:gd name="connsiteY0" fmla="*/ 7937 h 2060577"/>
                <a:gd name="connsiteX1" fmla="*/ 102390 w 136522"/>
                <a:gd name="connsiteY1" fmla="*/ 126999 h 2060577"/>
                <a:gd name="connsiteX2" fmla="*/ 107153 w 136522"/>
                <a:gd name="connsiteY2" fmla="*/ 1060449 h 2060577"/>
                <a:gd name="connsiteX3" fmla="*/ 126203 w 136522"/>
                <a:gd name="connsiteY3" fmla="*/ 1760537 h 2060577"/>
                <a:gd name="connsiteX4" fmla="*/ 2381 w 136522"/>
                <a:gd name="connsiteY4" fmla="*/ 1855789 h 2060577"/>
                <a:gd name="connsiteX5" fmla="*/ 30953 w 136522"/>
                <a:gd name="connsiteY5" fmla="*/ 531812 h 2060577"/>
                <a:gd name="connsiteX6" fmla="*/ 50003 w 136522"/>
                <a:gd name="connsiteY6" fmla="*/ 7937 h 2060577"/>
                <a:gd name="connsiteX0" fmla="*/ 54766 w 141285"/>
                <a:gd name="connsiteY0" fmla="*/ 7937 h 2022477"/>
                <a:gd name="connsiteX1" fmla="*/ 107153 w 141285"/>
                <a:gd name="connsiteY1" fmla="*/ 126999 h 2022477"/>
                <a:gd name="connsiteX2" fmla="*/ 111916 w 141285"/>
                <a:gd name="connsiteY2" fmla="*/ 1060449 h 2022477"/>
                <a:gd name="connsiteX3" fmla="*/ 130966 w 141285"/>
                <a:gd name="connsiteY3" fmla="*/ 1760537 h 2022477"/>
                <a:gd name="connsiteX4" fmla="*/ 2381 w 141285"/>
                <a:gd name="connsiteY4" fmla="*/ 1817689 h 2022477"/>
                <a:gd name="connsiteX5" fmla="*/ 35716 w 141285"/>
                <a:gd name="connsiteY5" fmla="*/ 531812 h 2022477"/>
                <a:gd name="connsiteX6" fmla="*/ 54766 w 141285"/>
                <a:gd name="connsiteY6" fmla="*/ 7937 h 2022477"/>
                <a:gd name="connsiteX0" fmla="*/ 54766 w 141285"/>
                <a:gd name="connsiteY0" fmla="*/ 7937 h 1903415"/>
                <a:gd name="connsiteX1" fmla="*/ 107153 w 141285"/>
                <a:gd name="connsiteY1" fmla="*/ 126999 h 1903415"/>
                <a:gd name="connsiteX2" fmla="*/ 111916 w 141285"/>
                <a:gd name="connsiteY2" fmla="*/ 1060449 h 1903415"/>
                <a:gd name="connsiteX3" fmla="*/ 130966 w 141285"/>
                <a:gd name="connsiteY3" fmla="*/ 1760537 h 1903415"/>
                <a:gd name="connsiteX4" fmla="*/ 2381 w 141285"/>
                <a:gd name="connsiteY4" fmla="*/ 1817689 h 1903415"/>
                <a:gd name="connsiteX5" fmla="*/ 35716 w 141285"/>
                <a:gd name="connsiteY5" fmla="*/ 531812 h 1903415"/>
                <a:gd name="connsiteX6" fmla="*/ 54766 w 141285"/>
                <a:gd name="connsiteY6" fmla="*/ 7937 h 1903415"/>
                <a:gd name="connsiteX0" fmla="*/ 54766 w 134935"/>
                <a:gd name="connsiteY0" fmla="*/ 7937 h 1903415"/>
                <a:gd name="connsiteX1" fmla="*/ 107153 w 134935"/>
                <a:gd name="connsiteY1" fmla="*/ 126999 h 1903415"/>
                <a:gd name="connsiteX2" fmla="*/ 111916 w 134935"/>
                <a:gd name="connsiteY2" fmla="*/ 1060449 h 1903415"/>
                <a:gd name="connsiteX3" fmla="*/ 124616 w 134935"/>
                <a:gd name="connsiteY3" fmla="*/ 1719262 h 1903415"/>
                <a:gd name="connsiteX4" fmla="*/ 2381 w 134935"/>
                <a:gd name="connsiteY4" fmla="*/ 1817689 h 1903415"/>
                <a:gd name="connsiteX5" fmla="*/ 35716 w 134935"/>
                <a:gd name="connsiteY5" fmla="*/ 531812 h 1903415"/>
                <a:gd name="connsiteX6" fmla="*/ 54766 w 134935"/>
                <a:gd name="connsiteY6" fmla="*/ 7937 h 1903415"/>
                <a:gd name="connsiteX0" fmla="*/ 42066 w 122235"/>
                <a:gd name="connsiteY0" fmla="*/ 7937 h 1941515"/>
                <a:gd name="connsiteX1" fmla="*/ 94453 w 122235"/>
                <a:gd name="connsiteY1" fmla="*/ 126999 h 1941515"/>
                <a:gd name="connsiteX2" fmla="*/ 99216 w 122235"/>
                <a:gd name="connsiteY2" fmla="*/ 1060449 h 1941515"/>
                <a:gd name="connsiteX3" fmla="*/ 111916 w 122235"/>
                <a:gd name="connsiteY3" fmla="*/ 1719262 h 1941515"/>
                <a:gd name="connsiteX4" fmla="*/ 2381 w 122235"/>
                <a:gd name="connsiteY4" fmla="*/ 1855789 h 1941515"/>
                <a:gd name="connsiteX5" fmla="*/ 23016 w 122235"/>
                <a:gd name="connsiteY5" fmla="*/ 531812 h 1941515"/>
                <a:gd name="connsiteX6" fmla="*/ 42066 w 122235"/>
                <a:gd name="connsiteY6" fmla="*/ 7937 h 1941515"/>
                <a:gd name="connsiteX0" fmla="*/ 42066 w 122235"/>
                <a:gd name="connsiteY0" fmla="*/ 7937 h 1887540"/>
                <a:gd name="connsiteX1" fmla="*/ 94453 w 122235"/>
                <a:gd name="connsiteY1" fmla="*/ 126999 h 1887540"/>
                <a:gd name="connsiteX2" fmla="*/ 99216 w 122235"/>
                <a:gd name="connsiteY2" fmla="*/ 1060449 h 1887540"/>
                <a:gd name="connsiteX3" fmla="*/ 111916 w 122235"/>
                <a:gd name="connsiteY3" fmla="*/ 1719262 h 1887540"/>
                <a:gd name="connsiteX4" fmla="*/ 2381 w 122235"/>
                <a:gd name="connsiteY4" fmla="*/ 1855789 h 1887540"/>
                <a:gd name="connsiteX5" fmla="*/ 23016 w 122235"/>
                <a:gd name="connsiteY5" fmla="*/ 531812 h 1887540"/>
                <a:gd name="connsiteX6" fmla="*/ 42066 w 122235"/>
                <a:gd name="connsiteY6" fmla="*/ 7937 h 1887540"/>
                <a:gd name="connsiteX0" fmla="*/ 42066 w 122235"/>
                <a:gd name="connsiteY0" fmla="*/ 7937 h 1887540"/>
                <a:gd name="connsiteX1" fmla="*/ 94453 w 122235"/>
                <a:gd name="connsiteY1" fmla="*/ 126999 h 1887540"/>
                <a:gd name="connsiteX2" fmla="*/ 111916 w 122235"/>
                <a:gd name="connsiteY2" fmla="*/ 1044574 h 1887540"/>
                <a:gd name="connsiteX3" fmla="*/ 111916 w 122235"/>
                <a:gd name="connsiteY3" fmla="*/ 1719262 h 1887540"/>
                <a:gd name="connsiteX4" fmla="*/ 2381 w 122235"/>
                <a:gd name="connsiteY4" fmla="*/ 1855789 h 1887540"/>
                <a:gd name="connsiteX5" fmla="*/ 23016 w 122235"/>
                <a:gd name="connsiteY5" fmla="*/ 531812 h 1887540"/>
                <a:gd name="connsiteX6" fmla="*/ 42066 w 122235"/>
                <a:gd name="connsiteY6" fmla="*/ 7937 h 1887540"/>
                <a:gd name="connsiteX0" fmla="*/ 42066 w 122235"/>
                <a:gd name="connsiteY0" fmla="*/ 73819 h 1953422"/>
                <a:gd name="connsiteX1" fmla="*/ 110328 w 122235"/>
                <a:gd name="connsiteY1" fmla="*/ 123031 h 1953422"/>
                <a:gd name="connsiteX2" fmla="*/ 111916 w 122235"/>
                <a:gd name="connsiteY2" fmla="*/ 1110456 h 1953422"/>
                <a:gd name="connsiteX3" fmla="*/ 111916 w 122235"/>
                <a:gd name="connsiteY3" fmla="*/ 1785144 h 1953422"/>
                <a:gd name="connsiteX4" fmla="*/ 2381 w 122235"/>
                <a:gd name="connsiteY4" fmla="*/ 1921671 h 1953422"/>
                <a:gd name="connsiteX5" fmla="*/ 23016 w 122235"/>
                <a:gd name="connsiteY5" fmla="*/ 597694 h 1953422"/>
                <a:gd name="connsiteX6" fmla="*/ 42066 w 122235"/>
                <a:gd name="connsiteY6" fmla="*/ 73819 h 1953422"/>
                <a:gd name="connsiteX0" fmla="*/ 13491 w 122235"/>
                <a:gd name="connsiteY0" fmla="*/ 64294 h 1953422"/>
                <a:gd name="connsiteX1" fmla="*/ 110328 w 122235"/>
                <a:gd name="connsiteY1" fmla="*/ 123031 h 1953422"/>
                <a:gd name="connsiteX2" fmla="*/ 111916 w 122235"/>
                <a:gd name="connsiteY2" fmla="*/ 1110456 h 1953422"/>
                <a:gd name="connsiteX3" fmla="*/ 111916 w 122235"/>
                <a:gd name="connsiteY3" fmla="*/ 1785144 h 1953422"/>
                <a:gd name="connsiteX4" fmla="*/ 2381 w 122235"/>
                <a:gd name="connsiteY4" fmla="*/ 1921671 h 1953422"/>
                <a:gd name="connsiteX5" fmla="*/ 23016 w 122235"/>
                <a:gd name="connsiteY5" fmla="*/ 597694 h 1953422"/>
                <a:gd name="connsiteX6" fmla="*/ 13491 w 122235"/>
                <a:gd name="connsiteY6" fmla="*/ 64294 h 1953422"/>
                <a:gd name="connsiteX0" fmla="*/ 13491 w 122235"/>
                <a:gd name="connsiteY0" fmla="*/ 124619 h 2013747"/>
                <a:gd name="connsiteX1" fmla="*/ 97628 w 122235"/>
                <a:gd name="connsiteY1" fmla="*/ 123031 h 2013747"/>
                <a:gd name="connsiteX2" fmla="*/ 111916 w 122235"/>
                <a:gd name="connsiteY2" fmla="*/ 1170781 h 2013747"/>
                <a:gd name="connsiteX3" fmla="*/ 111916 w 122235"/>
                <a:gd name="connsiteY3" fmla="*/ 1845469 h 2013747"/>
                <a:gd name="connsiteX4" fmla="*/ 2381 w 122235"/>
                <a:gd name="connsiteY4" fmla="*/ 1981996 h 2013747"/>
                <a:gd name="connsiteX5" fmla="*/ 23016 w 122235"/>
                <a:gd name="connsiteY5" fmla="*/ 658019 h 2013747"/>
                <a:gd name="connsiteX6" fmla="*/ 13491 w 122235"/>
                <a:gd name="connsiteY6" fmla="*/ 124619 h 2013747"/>
                <a:gd name="connsiteX0" fmla="*/ 13491 w 122235"/>
                <a:gd name="connsiteY0" fmla="*/ 7937 h 1897065"/>
                <a:gd name="connsiteX1" fmla="*/ 97628 w 122235"/>
                <a:gd name="connsiteY1" fmla="*/ 6349 h 1897065"/>
                <a:gd name="connsiteX2" fmla="*/ 111916 w 122235"/>
                <a:gd name="connsiteY2" fmla="*/ 1054099 h 1897065"/>
                <a:gd name="connsiteX3" fmla="*/ 111916 w 122235"/>
                <a:gd name="connsiteY3" fmla="*/ 1728787 h 1897065"/>
                <a:gd name="connsiteX4" fmla="*/ 2381 w 122235"/>
                <a:gd name="connsiteY4" fmla="*/ 1865314 h 1897065"/>
                <a:gd name="connsiteX5" fmla="*/ 23016 w 122235"/>
                <a:gd name="connsiteY5" fmla="*/ 541337 h 1897065"/>
                <a:gd name="connsiteX6" fmla="*/ 13491 w 122235"/>
                <a:gd name="connsiteY6" fmla="*/ 7937 h 1897065"/>
                <a:gd name="connsiteX0" fmla="*/ 13491 w 123028"/>
                <a:gd name="connsiteY0" fmla="*/ 7937 h 1897065"/>
                <a:gd name="connsiteX1" fmla="*/ 113503 w 123028"/>
                <a:gd name="connsiteY1" fmla="*/ 22224 h 1897065"/>
                <a:gd name="connsiteX2" fmla="*/ 111916 w 123028"/>
                <a:gd name="connsiteY2" fmla="*/ 1054099 h 1897065"/>
                <a:gd name="connsiteX3" fmla="*/ 111916 w 123028"/>
                <a:gd name="connsiteY3" fmla="*/ 1728787 h 1897065"/>
                <a:gd name="connsiteX4" fmla="*/ 2381 w 123028"/>
                <a:gd name="connsiteY4" fmla="*/ 1865314 h 1897065"/>
                <a:gd name="connsiteX5" fmla="*/ 23016 w 123028"/>
                <a:gd name="connsiteY5" fmla="*/ 541337 h 1897065"/>
                <a:gd name="connsiteX6" fmla="*/ 13491 w 123028"/>
                <a:gd name="connsiteY6" fmla="*/ 7937 h 1897065"/>
                <a:gd name="connsiteX0" fmla="*/ 13491 w 123028"/>
                <a:gd name="connsiteY0" fmla="*/ 16669 h 1905797"/>
                <a:gd name="connsiteX1" fmla="*/ 113503 w 123028"/>
                <a:gd name="connsiteY1" fmla="*/ 30956 h 1905797"/>
                <a:gd name="connsiteX2" fmla="*/ 111916 w 123028"/>
                <a:gd name="connsiteY2" fmla="*/ 1062831 h 1905797"/>
                <a:gd name="connsiteX3" fmla="*/ 111916 w 123028"/>
                <a:gd name="connsiteY3" fmla="*/ 1737519 h 1905797"/>
                <a:gd name="connsiteX4" fmla="*/ 2381 w 123028"/>
                <a:gd name="connsiteY4" fmla="*/ 1874046 h 1905797"/>
                <a:gd name="connsiteX5" fmla="*/ 23016 w 123028"/>
                <a:gd name="connsiteY5" fmla="*/ 550069 h 1905797"/>
                <a:gd name="connsiteX6" fmla="*/ 13491 w 123028"/>
                <a:gd name="connsiteY6" fmla="*/ 16669 h 1905797"/>
                <a:gd name="connsiteX0" fmla="*/ 27514 w 137051"/>
                <a:gd name="connsiteY0" fmla="*/ 16669 h 1905797"/>
                <a:gd name="connsiteX1" fmla="*/ 127526 w 137051"/>
                <a:gd name="connsiteY1" fmla="*/ 30956 h 1905797"/>
                <a:gd name="connsiteX2" fmla="*/ 125939 w 137051"/>
                <a:gd name="connsiteY2" fmla="*/ 1062831 h 1905797"/>
                <a:gd name="connsiteX3" fmla="*/ 125939 w 137051"/>
                <a:gd name="connsiteY3" fmla="*/ 1737519 h 1905797"/>
                <a:gd name="connsiteX4" fmla="*/ 16404 w 137051"/>
                <a:gd name="connsiteY4" fmla="*/ 1874046 h 1905797"/>
                <a:gd name="connsiteX5" fmla="*/ 27514 w 137051"/>
                <a:gd name="connsiteY5" fmla="*/ 16669 h 1905797"/>
                <a:gd name="connsiteX0" fmla="*/ 18520 w 128057"/>
                <a:gd name="connsiteY0" fmla="*/ 16669 h 1908972"/>
                <a:gd name="connsiteX1" fmla="*/ 118532 w 128057"/>
                <a:gd name="connsiteY1" fmla="*/ 30956 h 1908972"/>
                <a:gd name="connsiteX2" fmla="*/ 116945 w 128057"/>
                <a:gd name="connsiteY2" fmla="*/ 1062831 h 1908972"/>
                <a:gd name="connsiteX3" fmla="*/ 116945 w 128057"/>
                <a:gd name="connsiteY3" fmla="*/ 1737519 h 1908972"/>
                <a:gd name="connsiteX4" fmla="*/ 26460 w 128057"/>
                <a:gd name="connsiteY4" fmla="*/ 1877221 h 1908972"/>
                <a:gd name="connsiteX5" fmla="*/ 18520 w 128057"/>
                <a:gd name="connsiteY5" fmla="*/ 16669 h 1908972"/>
                <a:gd name="connsiteX0" fmla="*/ 18520 w 134936"/>
                <a:gd name="connsiteY0" fmla="*/ 16669 h 1908972"/>
                <a:gd name="connsiteX1" fmla="*/ 118532 w 134936"/>
                <a:gd name="connsiteY1" fmla="*/ 30956 h 1908972"/>
                <a:gd name="connsiteX2" fmla="*/ 116945 w 134936"/>
                <a:gd name="connsiteY2" fmla="*/ 1737519 h 1908972"/>
                <a:gd name="connsiteX3" fmla="*/ 26460 w 134936"/>
                <a:gd name="connsiteY3" fmla="*/ 1877221 h 1908972"/>
                <a:gd name="connsiteX4" fmla="*/ 18520 w 134936"/>
                <a:gd name="connsiteY4" fmla="*/ 16669 h 1908972"/>
                <a:gd name="connsiteX0" fmla="*/ 148260 w 264676"/>
                <a:gd name="connsiteY0" fmla="*/ 16669 h 1908972"/>
                <a:gd name="connsiteX1" fmla="*/ 248272 w 264676"/>
                <a:gd name="connsiteY1" fmla="*/ 30956 h 1908972"/>
                <a:gd name="connsiteX2" fmla="*/ 246685 w 264676"/>
                <a:gd name="connsiteY2" fmla="*/ 1737519 h 1908972"/>
                <a:gd name="connsiteX3" fmla="*/ 16404 w 264676"/>
                <a:gd name="connsiteY3" fmla="*/ 1877221 h 1908972"/>
                <a:gd name="connsiteX4" fmla="*/ 148260 w 264676"/>
                <a:gd name="connsiteY4" fmla="*/ 16669 h 1908972"/>
                <a:gd name="connsiteX0" fmla="*/ 148258 w 264674"/>
                <a:gd name="connsiteY0" fmla="*/ 16669 h 1908972"/>
                <a:gd name="connsiteX1" fmla="*/ 248270 w 264674"/>
                <a:gd name="connsiteY1" fmla="*/ 30956 h 1908972"/>
                <a:gd name="connsiteX2" fmla="*/ 246683 w 264674"/>
                <a:gd name="connsiteY2" fmla="*/ 1737519 h 1908972"/>
                <a:gd name="connsiteX3" fmla="*/ 16403 w 264674"/>
                <a:gd name="connsiteY3" fmla="*/ 1877221 h 1908972"/>
                <a:gd name="connsiteX4" fmla="*/ 148258 w 264674"/>
                <a:gd name="connsiteY4" fmla="*/ 16669 h 1908972"/>
                <a:gd name="connsiteX0" fmla="*/ 148260 w 264676"/>
                <a:gd name="connsiteY0" fmla="*/ 16669 h 1877221"/>
                <a:gd name="connsiteX1" fmla="*/ 248272 w 264676"/>
                <a:gd name="connsiteY1" fmla="*/ 30956 h 1877221"/>
                <a:gd name="connsiteX2" fmla="*/ 246685 w 264676"/>
                <a:gd name="connsiteY2" fmla="*/ 1737519 h 1877221"/>
                <a:gd name="connsiteX3" fmla="*/ 16405 w 264676"/>
                <a:gd name="connsiteY3" fmla="*/ 1877221 h 1877221"/>
                <a:gd name="connsiteX4" fmla="*/ 148260 w 264676"/>
                <a:gd name="connsiteY4" fmla="*/ 16669 h 1877221"/>
                <a:gd name="connsiteX0" fmla="*/ 130786 w 247202"/>
                <a:gd name="connsiteY0" fmla="*/ 16669 h 1908971"/>
                <a:gd name="connsiteX1" fmla="*/ 230798 w 247202"/>
                <a:gd name="connsiteY1" fmla="*/ 30956 h 1908971"/>
                <a:gd name="connsiteX2" fmla="*/ 229211 w 247202"/>
                <a:gd name="connsiteY2" fmla="*/ 1737519 h 1908971"/>
                <a:gd name="connsiteX3" fmla="*/ 16405 w 247202"/>
                <a:gd name="connsiteY3" fmla="*/ 1908971 h 1908971"/>
                <a:gd name="connsiteX4" fmla="*/ 130786 w 247202"/>
                <a:gd name="connsiteY4" fmla="*/ 16669 h 1908971"/>
                <a:gd name="connsiteX0" fmla="*/ 130784 w 247200"/>
                <a:gd name="connsiteY0" fmla="*/ 16669 h 1908971"/>
                <a:gd name="connsiteX1" fmla="*/ 230796 w 247200"/>
                <a:gd name="connsiteY1" fmla="*/ 30956 h 1908971"/>
                <a:gd name="connsiteX2" fmla="*/ 229209 w 247200"/>
                <a:gd name="connsiteY2" fmla="*/ 1737519 h 1908971"/>
                <a:gd name="connsiteX3" fmla="*/ 16403 w 247200"/>
                <a:gd name="connsiteY3" fmla="*/ 1908971 h 1908971"/>
                <a:gd name="connsiteX4" fmla="*/ 130784 w 247200"/>
                <a:gd name="connsiteY4" fmla="*/ 16669 h 1908971"/>
                <a:gd name="connsiteX0" fmla="*/ 130786 w 247202"/>
                <a:gd name="connsiteY0" fmla="*/ 16669 h 1908971"/>
                <a:gd name="connsiteX1" fmla="*/ 230798 w 247202"/>
                <a:gd name="connsiteY1" fmla="*/ 30956 h 1908971"/>
                <a:gd name="connsiteX2" fmla="*/ 229211 w 247202"/>
                <a:gd name="connsiteY2" fmla="*/ 1737519 h 1908971"/>
                <a:gd name="connsiteX3" fmla="*/ 16405 w 247202"/>
                <a:gd name="connsiteY3" fmla="*/ 1908971 h 1908971"/>
                <a:gd name="connsiteX4" fmla="*/ 130786 w 247202"/>
                <a:gd name="connsiteY4" fmla="*/ 16669 h 1908971"/>
                <a:gd name="connsiteX0" fmla="*/ 130784 w 247200"/>
                <a:gd name="connsiteY0" fmla="*/ 16669 h 1936751"/>
                <a:gd name="connsiteX1" fmla="*/ 230796 w 247200"/>
                <a:gd name="connsiteY1" fmla="*/ 30956 h 1936751"/>
                <a:gd name="connsiteX2" fmla="*/ 217560 w 247200"/>
                <a:gd name="connsiteY2" fmla="*/ 1804194 h 1936751"/>
                <a:gd name="connsiteX3" fmla="*/ 16403 w 247200"/>
                <a:gd name="connsiteY3" fmla="*/ 1908971 h 1936751"/>
                <a:gd name="connsiteX4" fmla="*/ 130784 w 247200"/>
                <a:gd name="connsiteY4" fmla="*/ 16669 h 1936751"/>
                <a:gd name="connsiteX0" fmla="*/ 130786 w 247202"/>
                <a:gd name="connsiteY0" fmla="*/ 16669 h 1908971"/>
                <a:gd name="connsiteX1" fmla="*/ 230798 w 247202"/>
                <a:gd name="connsiteY1" fmla="*/ 30956 h 1908971"/>
                <a:gd name="connsiteX2" fmla="*/ 217562 w 247202"/>
                <a:gd name="connsiteY2" fmla="*/ 1804194 h 1908971"/>
                <a:gd name="connsiteX3" fmla="*/ 16405 w 247202"/>
                <a:gd name="connsiteY3" fmla="*/ 1908971 h 1908971"/>
                <a:gd name="connsiteX4" fmla="*/ 130786 w 247202"/>
                <a:gd name="connsiteY4" fmla="*/ 16669 h 1908971"/>
                <a:gd name="connsiteX0" fmla="*/ 43414 w 159830"/>
                <a:gd name="connsiteY0" fmla="*/ 16669 h 1873251"/>
                <a:gd name="connsiteX1" fmla="*/ 143426 w 159830"/>
                <a:gd name="connsiteY1" fmla="*/ 30956 h 1873251"/>
                <a:gd name="connsiteX2" fmla="*/ 130190 w 159830"/>
                <a:gd name="connsiteY2" fmla="*/ 1804194 h 1873251"/>
                <a:gd name="connsiteX3" fmla="*/ 16405 w 159830"/>
                <a:gd name="connsiteY3" fmla="*/ 1870871 h 1873251"/>
                <a:gd name="connsiteX4" fmla="*/ 43414 w 159830"/>
                <a:gd name="connsiteY4" fmla="*/ 16669 h 1873251"/>
                <a:gd name="connsiteX0" fmla="*/ 43412 w 159828"/>
                <a:gd name="connsiteY0" fmla="*/ 16669 h 1873251"/>
                <a:gd name="connsiteX1" fmla="*/ 143424 w 159828"/>
                <a:gd name="connsiteY1" fmla="*/ 30956 h 1873251"/>
                <a:gd name="connsiteX2" fmla="*/ 130188 w 159828"/>
                <a:gd name="connsiteY2" fmla="*/ 1804194 h 1873251"/>
                <a:gd name="connsiteX3" fmla="*/ 16403 w 159828"/>
                <a:gd name="connsiteY3" fmla="*/ 1870871 h 1873251"/>
                <a:gd name="connsiteX4" fmla="*/ 43412 w 159828"/>
                <a:gd name="connsiteY4" fmla="*/ 16669 h 1873251"/>
                <a:gd name="connsiteX0" fmla="*/ 43414 w 159830"/>
                <a:gd name="connsiteY0" fmla="*/ 16669 h 1870871"/>
                <a:gd name="connsiteX1" fmla="*/ 143426 w 159830"/>
                <a:gd name="connsiteY1" fmla="*/ 30956 h 1870871"/>
                <a:gd name="connsiteX2" fmla="*/ 136015 w 159830"/>
                <a:gd name="connsiteY2" fmla="*/ 1801019 h 1870871"/>
                <a:gd name="connsiteX3" fmla="*/ 16405 w 159830"/>
                <a:gd name="connsiteY3" fmla="*/ 1870871 h 1870871"/>
                <a:gd name="connsiteX4" fmla="*/ 43414 w 159830"/>
                <a:gd name="connsiteY4" fmla="*/ 16669 h 1870871"/>
                <a:gd name="connsiteX0" fmla="*/ 43412 w 159830"/>
                <a:gd name="connsiteY0" fmla="*/ 7937 h 1862139"/>
                <a:gd name="connsiteX1" fmla="*/ 143425 w 159830"/>
                <a:gd name="connsiteY1" fmla="*/ 50799 h 1862139"/>
                <a:gd name="connsiteX2" fmla="*/ 136013 w 159830"/>
                <a:gd name="connsiteY2" fmla="*/ 1792287 h 1862139"/>
                <a:gd name="connsiteX3" fmla="*/ 16403 w 159830"/>
                <a:gd name="connsiteY3" fmla="*/ 1862139 h 1862139"/>
                <a:gd name="connsiteX4" fmla="*/ 43412 w 159830"/>
                <a:gd name="connsiteY4" fmla="*/ 7937 h 1862139"/>
                <a:gd name="connsiteX0" fmla="*/ 39046 w 159830"/>
                <a:gd name="connsiteY0" fmla="*/ 69057 h 1842296"/>
                <a:gd name="connsiteX1" fmla="*/ 143427 w 159830"/>
                <a:gd name="connsiteY1" fmla="*/ 30956 h 1842296"/>
                <a:gd name="connsiteX2" fmla="*/ 136015 w 159830"/>
                <a:gd name="connsiteY2" fmla="*/ 1772444 h 1842296"/>
                <a:gd name="connsiteX3" fmla="*/ 16405 w 159830"/>
                <a:gd name="connsiteY3" fmla="*/ 1842296 h 1842296"/>
                <a:gd name="connsiteX4" fmla="*/ 39046 w 159830"/>
                <a:gd name="connsiteY4" fmla="*/ 69057 h 1842296"/>
                <a:gd name="connsiteX0" fmla="*/ 25937 w 159830"/>
                <a:gd name="connsiteY0" fmla="*/ 64295 h 1842296"/>
                <a:gd name="connsiteX1" fmla="*/ 143425 w 159830"/>
                <a:gd name="connsiteY1" fmla="*/ 30956 h 1842296"/>
                <a:gd name="connsiteX2" fmla="*/ 136013 w 159830"/>
                <a:gd name="connsiteY2" fmla="*/ 1772444 h 1842296"/>
                <a:gd name="connsiteX3" fmla="*/ 16403 w 159830"/>
                <a:gd name="connsiteY3" fmla="*/ 1842296 h 1842296"/>
                <a:gd name="connsiteX4" fmla="*/ 25937 w 159830"/>
                <a:gd name="connsiteY4" fmla="*/ 64295 h 1842296"/>
                <a:gd name="connsiteX0" fmla="*/ 25939 w 159830"/>
                <a:gd name="connsiteY0" fmla="*/ 64295 h 1842296"/>
                <a:gd name="connsiteX1" fmla="*/ 143427 w 159830"/>
                <a:gd name="connsiteY1" fmla="*/ 30956 h 1842296"/>
                <a:gd name="connsiteX2" fmla="*/ 136015 w 159830"/>
                <a:gd name="connsiteY2" fmla="*/ 1772444 h 1842296"/>
                <a:gd name="connsiteX3" fmla="*/ 16405 w 159830"/>
                <a:gd name="connsiteY3" fmla="*/ 1842296 h 1842296"/>
                <a:gd name="connsiteX4" fmla="*/ 25939 w 159830"/>
                <a:gd name="connsiteY4" fmla="*/ 64295 h 1842296"/>
                <a:gd name="connsiteX0" fmla="*/ 9534 w 143427"/>
                <a:gd name="connsiteY0" fmla="*/ 64295 h 1842296"/>
                <a:gd name="connsiteX1" fmla="*/ 127022 w 143427"/>
                <a:gd name="connsiteY1" fmla="*/ 30956 h 1842296"/>
                <a:gd name="connsiteX2" fmla="*/ 119610 w 143427"/>
                <a:gd name="connsiteY2" fmla="*/ 1772444 h 1842296"/>
                <a:gd name="connsiteX3" fmla="*/ 0 w 143427"/>
                <a:gd name="connsiteY3" fmla="*/ 1842296 h 1842296"/>
                <a:gd name="connsiteX4" fmla="*/ 9534 w 143427"/>
                <a:gd name="connsiteY4" fmla="*/ 64295 h 1842296"/>
                <a:gd name="connsiteX0" fmla="*/ 9534 w 143425"/>
                <a:gd name="connsiteY0" fmla="*/ 33339 h 1811340"/>
                <a:gd name="connsiteX1" fmla="*/ 127022 w 143425"/>
                <a:gd name="connsiteY1" fmla="*/ 0 h 1811340"/>
                <a:gd name="connsiteX2" fmla="*/ 119610 w 143425"/>
                <a:gd name="connsiteY2" fmla="*/ 1741488 h 1811340"/>
                <a:gd name="connsiteX3" fmla="*/ 0 w 143425"/>
                <a:gd name="connsiteY3" fmla="*/ 1811340 h 1811340"/>
                <a:gd name="connsiteX4" fmla="*/ 9534 w 143425"/>
                <a:gd name="connsiteY4" fmla="*/ 33339 h 1811340"/>
                <a:gd name="connsiteX0" fmla="*/ 9534 w 172552"/>
                <a:gd name="connsiteY0" fmla="*/ 33339 h 1829595"/>
                <a:gd name="connsiteX1" fmla="*/ 127022 w 172552"/>
                <a:gd name="connsiteY1" fmla="*/ 0 h 1829595"/>
                <a:gd name="connsiteX2" fmla="*/ 157207 w 172552"/>
                <a:gd name="connsiteY2" fmla="*/ 1760538 h 1829595"/>
                <a:gd name="connsiteX3" fmla="*/ 0 w 172552"/>
                <a:gd name="connsiteY3" fmla="*/ 1811340 h 1829595"/>
                <a:gd name="connsiteX4" fmla="*/ 9534 w 172552"/>
                <a:gd name="connsiteY4" fmla="*/ 33339 h 1829595"/>
                <a:gd name="connsiteX0" fmla="*/ 9534 w 147486"/>
                <a:gd name="connsiteY0" fmla="*/ 33339 h 1855789"/>
                <a:gd name="connsiteX1" fmla="*/ 127022 w 147486"/>
                <a:gd name="connsiteY1" fmla="*/ 0 h 1855789"/>
                <a:gd name="connsiteX2" fmla="*/ 132141 w 147486"/>
                <a:gd name="connsiteY2" fmla="*/ 1786732 h 1855789"/>
                <a:gd name="connsiteX3" fmla="*/ 0 w 147486"/>
                <a:gd name="connsiteY3" fmla="*/ 1811340 h 1855789"/>
                <a:gd name="connsiteX4" fmla="*/ 9534 w 147486"/>
                <a:gd name="connsiteY4" fmla="*/ 33339 h 1855789"/>
                <a:gd name="connsiteX0" fmla="*/ 9534 w 147486"/>
                <a:gd name="connsiteY0" fmla="*/ 33339 h 1811340"/>
                <a:gd name="connsiteX1" fmla="*/ 127022 w 147486"/>
                <a:gd name="connsiteY1" fmla="*/ 0 h 1811340"/>
                <a:gd name="connsiteX2" fmla="*/ 132141 w 147486"/>
                <a:gd name="connsiteY2" fmla="*/ 1786732 h 1811340"/>
                <a:gd name="connsiteX3" fmla="*/ 0 w 147486"/>
                <a:gd name="connsiteY3" fmla="*/ 1811340 h 1811340"/>
                <a:gd name="connsiteX4" fmla="*/ 9534 w 147486"/>
                <a:gd name="connsiteY4" fmla="*/ 33339 h 1811340"/>
                <a:gd name="connsiteX0" fmla="*/ 9534 w 155957"/>
                <a:gd name="connsiteY0" fmla="*/ 23814 h 1801815"/>
                <a:gd name="connsiteX1" fmla="*/ 139554 w 155957"/>
                <a:gd name="connsiteY1" fmla="*/ 0 h 1801815"/>
                <a:gd name="connsiteX2" fmla="*/ 132141 w 155957"/>
                <a:gd name="connsiteY2" fmla="*/ 1777207 h 1801815"/>
                <a:gd name="connsiteX3" fmla="*/ 0 w 155957"/>
                <a:gd name="connsiteY3" fmla="*/ 1801815 h 1801815"/>
                <a:gd name="connsiteX4" fmla="*/ 9534 w 155957"/>
                <a:gd name="connsiteY4" fmla="*/ 23814 h 1801815"/>
                <a:gd name="connsiteX0" fmla="*/ 9534 w 139554"/>
                <a:gd name="connsiteY0" fmla="*/ 23814 h 1801815"/>
                <a:gd name="connsiteX1" fmla="*/ 139554 w 139554"/>
                <a:gd name="connsiteY1" fmla="*/ 0 h 1801815"/>
                <a:gd name="connsiteX2" fmla="*/ 132141 w 139554"/>
                <a:gd name="connsiteY2" fmla="*/ 1777207 h 1801815"/>
                <a:gd name="connsiteX3" fmla="*/ 0 w 139554"/>
                <a:gd name="connsiteY3" fmla="*/ 1801815 h 1801815"/>
                <a:gd name="connsiteX4" fmla="*/ 9534 w 139554"/>
                <a:gd name="connsiteY4" fmla="*/ 23814 h 1801815"/>
                <a:gd name="connsiteX0" fmla="*/ 9534 w 139554"/>
                <a:gd name="connsiteY0" fmla="*/ 23814 h 1801815"/>
                <a:gd name="connsiteX1" fmla="*/ 139554 w 139554"/>
                <a:gd name="connsiteY1" fmla="*/ 0 h 1801815"/>
                <a:gd name="connsiteX2" fmla="*/ 132141 w 139554"/>
                <a:gd name="connsiteY2" fmla="*/ 1777207 h 1801815"/>
                <a:gd name="connsiteX3" fmla="*/ 0 w 139554"/>
                <a:gd name="connsiteY3" fmla="*/ 1801815 h 1801815"/>
                <a:gd name="connsiteX4" fmla="*/ 9534 w 139554"/>
                <a:gd name="connsiteY4" fmla="*/ 23814 h 1801815"/>
                <a:gd name="connsiteX0" fmla="*/ 9534 w 139554"/>
                <a:gd name="connsiteY0" fmla="*/ 23814 h 1801815"/>
                <a:gd name="connsiteX1" fmla="*/ 139554 w 139554"/>
                <a:gd name="connsiteY1" fmla="*/ 0 h 1801815"/>
                <a:gd name="connsiteX2" fmla="*/ 138407 w 139554"/>
                <a:gd name="connsiteY2" fmla="*/ 1770063 h 1801815"/>
                <a:gd name="connsiteX3" fmla="*/ 0 w 139554"/>
                <a:gd name="connsiteY3" fmla="*/ 1801815 h 1801815"/>
                <a:gd name="connsiteX4" fmla="*/ 9534 w 139554"/>
                <a:gd name="connsiteY4" fmla="*/ 23814 h 180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554" h="1801815">
                  <a:moveTo>
                    <a:pt x="9534" y="23814"/>
                  </a:moveTo>
                  <a:cubicBezTo>
                    <a:pt x="24615" y="15877"/>
                    <a:pt x="74442" y="23813"/>
                    <a:pt x="139554" y="0"/>
                  </a:cubicBezTo>
                  <a:cubicBezTo>
                    <a:pt x="139172" y="590021"/>
                    <a:pt x="138789" y="1180042"/>
                    <a:pt x="138407" y="1770063"/>
                  </a:cubicBezTo>
                  <a:cubicBezTo>
                    <a:pt x="74343" y="1793877"/>
                    <a:pt x="23299" y="1795466"/>
                    <a:pt x="0" y="1801815"/>
                  </a:cubicBezTo>
                  <a:lnTo>
                    <a:pt x="9534" y="2381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84" name="Freeform 183"/>
            <p:cNvSpPr/>
            <p:nvPr/>
          </p:nvSpPr>
          <p:spPr>
            <a:xfrm rot="17087557">
              <a:off x="3024845" y="900765"/>
              <a:ext cx="126088" cy="1143489"/>
            </a:xfrm>
            <a:custGeom>
              <a:avLst/>
              <a:gdLst>
                <a:gd name="connsiteX0" fmla="*/ 44014 w 164726"/>
                <a:gd name="connsiteY0" fmla="*/ 0 h 1833562"/>
                <a:gd name="connsiteX1" fmla="*/ 82114 w 164726"/>
                <a:gd name="connsiteY1" fmla="*/ 9525 h 1833562"/>
                <a:gd name="connsiteX2" fmla="*/ 91639 w 164726"/>
                <a:gd name="connsiteY2" fmla="*/ 23812 h 1833562"/>
                <a:gd name="connsiteX3" fmla="*/ 101164 w 164726"/>
                <a:gd name="connsiteY3" fmla="*/ 61912 h 1833562"/>
                <a:gd name="connsiteX4" fmla="*/ 96401 w 164726"/>
                <a:gd name="connsiteY4" fmla="*/ 119062 h 1833562"/>
                <a:gd name="connsiteX5" fmla="*/ 91639 w 164726"/>
                <a:gd name="connsiteY5" fmla="*/ 738187 h 1833562"/>
                <a:gd name="connsiteX6" fmla="*/ 101164 w 164726"/>
                <a:gd name="connsiteY6" fmla="*/ 1052512 h 1833562"/>
                <a:gd name="connsiteX7" fmla="*/ 105926 w 164726"/>
                <a:gd name="connsiteY7" fmla="*/ 1114425 h 1833562"/>
                <a:gd name="connsiteX8" fmla="*/ 115451 w 164726"/>
                <a:gd name="connsiteY8" fmla="*/ 1152525 h 1833562"/>
                <a:gd name="connsiteX9" fmla="*/ 120214 w 164726"/>
                <a:gd name="connsiteY9" fmla="*/ 1247775 h 1833562"/>
                <a:gd name="connsiteX10" fmla="*/ 124976 w 164726"/>
                <a:gd name="connsiteY10" fmla="*/ 1266825 h 1833562"/>
                <a:gd name="connsiteX11" fmla="*/ 129739 w 164726"/>
                <a:gd name="connsiteY11" fmla="*/ 1290637 h 1833562"/>
                <a:gd name="connsiteX12" fmla="*/ 139264 w 164726"/>
                <a:gd name="connsiteY12" fmla="*/ 1371600 h 1833562"/>
                <a:gd name="connsiteX13" fmla="*/ 144026 w 164726"/>
                <a:gd name="connsiteY13" fmla="*/ 1385887 h 1833562"/>
                <a:gd name="connsiteX14" fmla="*/ 148789 w 164726"/>
                <a:gd name="connsiteY14" fmla="*/ 1433512 h 1833562"/>
                <a:gd name="connsiteX15" fmla="*/ 153551 w 164726"/>
                <a:gd name="connsiteY15" fmla="*/ 1447800 h 1833562"/>
                <a:gd name="connsiteX16" fmla="*/ 163076 w 164726"/>
                <a:gd name="connsiteY16" fmla="*/ 1490662 h 1833562"/>
                <a:gd name="connsiteX17" fmla="*/ 158314 w 164726"/>
                <a:gd name="connsiteY17" fmla="*/ 1628775 h 1833562"/>
                <a:gd name="connsiteX18" fmla="*/ 148789 w 164726"/>
                <a:gd name="connsiteY18" fmla="*/ 1685925 h 1833562"/>
                <a:gd name="connsiteX19" fmla="*/ 134501 w 164726"/>
                <a:gd name="connsiteY19" fmla="*/ 1733550 h 1833562"/>
                <a:gd name="connsiteX20" fmla="*/ 124976 w 164726"/>
                <a:gd name="connsiteY20" fmla="*/ 1752600 h 1833562"/>
                <a:gd name="connsiteX21" fmla="*/ 110689 w 164726"/>
                <a:gd name="connsiteY21" fmla="*/ 1790700 h 1833562"/>
                <a:gd name="connsiteX22" fmla="*/ 82114 w 164726"/>
                <a:gd name="connsiteY22" fmla="*/ 1809750 h 1833562"/>
                <a:gd name="connsiteX23" fmla="*/ 67826 w 164726"/>
                <a:gd name="connsiteY23" fmla="*/ 1819275 h 1833562"/>
                <a:gd name="connsiteX24" fmla="*/ 53539 w 164726"/>
                <a:gd name="connsiteY24" fmla="*/ 1833562 h 1833562"/>
                <a:gd name="connsiteX25" fmla="*/ 39251 w 164726"/>
                <a:gd name="connsiteY25" fmla="*/ 1323975 h 1833562"/>
                <a:gd name="connsiteX26" fmla="*/ 29726 w 164726"/>
                <a:gd name="connsiteY26" fmla="*/ 1266825 h 1833562"/>
                <a:gd name="connsiteX27" fmla="*/ 24964 w 164726"/>
                <a:gd name="connsiteY27" fmla="*/ 523875 h 1833562"/>
                <a:gd name="connsiteX28" fmla="*/ 20201 w 164726"/>
                <a:gd name="connsiteY28" fmla="*/ 500062 h 1833562"/>
                <a:gd name="connsiteX29" fmla="*/ 15439 w 164726"/>
                <a:gd name="connsiteY29" fmla="*/ 228600 h 1833562"/>
                <a:gd name="connsiteX30" fmla="*/ 5914 w 164726"/>
                <a:gd name="connsiteY30" fmla="*/ 166687 h 1833562"/>
                <a:gd name="connsiteX31" fmla="*/ 10676 w 164726"/>
                <a:gd name="connsiteY31" fmla="*/ 61912 h 1833562"/>
                <a:gd name="connsiteX32" fmla="*/ 15439 w 164726"/>
                <a:gd name="connsiteY32" fmla="*/ 47625 h 1833562"/>
                <a:gd name="connsiteX33" fmla="*/ 24964 w 164726"/>
                <a:gd name="connsiteY33" fmla="*/ 33337 h 1833562"/>
                <a:gd name="connsiteX34" fmla="*/ 44014 w 164726"/>
                <a:gd name="connsiteY34" fmla="*/ 0 h 1833562"/>
                <a:gd name="connsiteX0" fmla="*/ 44014 w 164726"/>
                <a:gd name="connsiteY0" fmla="*/ 0 h 1914524"/>
                <a:gd name="connsiteX1" fmla="*/ 82114 w 164726"/>
                <a:gd name="connsiteY1" fmla="*/ 9525 h 1914524"/>
                <a:gd name="connsiteX2" fmla="*/ 91639 w 164726"/>
                <a:gd name="connsiteY2" fmla="*/ 23812 h 1914524"/>
                <a:gd name="connsiteX3" fmla="*/ 101164 w 164726"/>
                <a:gd name="connsiteY3" fmla="*/ 61912 h 1914524"/>
                <a:gd name="connsiteX4" fmla="*/ 96401 w 164726"/>
                <a:gd name="connsiteY4" fmla="*/ 119062 h 1914524"/>
                <a:gd name="connsiteX5" fmla="*/ 91639 w 164726"/>
                <a:gd name="connsiteY5" fmla="*/ 738187 h 1914524"/>
                <a:gd name="connsiteX6" fmla="*/ 101164 w 164726"/>
                <a:gd name="connsiteY6" fmla="*/ 1052512 h 1914524"/>
                <a:gd name="connsiteX7" fmla="*/ 105926 w 164726"/>
                <a:gd name="connsiteY7" fmla="*/ 1114425 h 1914524"/>
                <a:gd name="connsiteX8" fmla="*/ 115451 w 164726"/>
                <a:gd name="connsiteY8" fmla="*/ 1152525 h 1914524"/>
                <a:gd name="connsiteX9" fmla="*/ 120214 w 164726"/>
                <a:gd name="connsiteY9" fmla="*/ 1247775 h 1914524"/>
                <a:gd name="connsiteX10" fmla="*/ 124976 w 164726"/>
                <a:gd name="connsiteY10" fmla="*/ 1266825 h 1914524"/>
                <a:gd name="connsiteX11" fmla="*/ 129739 w 164726"/>
                <a:gd name="connsiteY11" fmla="*/ 1290637 h 1914524"/>
                <a:gd name="connsiteX12" fmla="*/ 139264 w 164726"/>
                <a:gd name="connsiteY12" fmla="*/ 1371600 h 1914524"/>
                <a:gd name="connsiteX13" fmla="*/ 144026 w 164726"/>
                <a:gd name="connsiteY13" fmla="*/ 1385887 h 1914524"/>
                <a:gd name="connsiteX14" fmla="*/ 148789 w 164726"/>
                <a:gd name="connsiteY14" fmla="*/ 1433512 h 1914524"/>
                <a:gd name="connsiteX15" fmla="*/ 153551 w 164726"/>
                <a:gd name="connsiteY15" fmla="*/ 1447800 h 1914524"/>
                <a:gd name="connsiteX16" fmla="*/ 163076 w 164726"/>
                <a:gd name="connsiteY16" fmla="*/ 1490662 h 1914524"/>
                <a:gd name="connsiteX17" fmla="*/ 158314 w 164726"/>
                <a:gd name="connsiteY17" fmla="*/ 1628775 h 1914524"/>
                <a:gd name="connsiteX18" fmla="*/ 148789 w 164726"/>
                <a:gd name="connsiteY18" fmla="*/ 1685925 h 1914524"/>
                <a:gd name="connsiteX19" fmla="*/ 134501 w 164726"/>
                <a:gd name="connsiteY19" fmla="*/ 1733550 h 1914524"/>
                <a:gd name="connsiteX20" fmla="*/ 124976 w 164726"/>
                <a:gd name="connsiteY20" fmla="*/ 1752600 h 1914524"/>
                <a:gd name="connsiteX21" fmla="*/ 110689 w 164726"/>
                <a:gd name="connsiteY21" fmla="*/ 1790700 h 1914524"/>
                <a:gd name="connsiteX22" fmla="*/ 82114 w 164726"/>
                <a:gd name="connsiteY22" fmla="*/ 1809750 h 1914524"/>
                <a:gd name="connsiteX23" fmla="*/ 53539 w 164726"/>
                <a:gd name="connsiteY23" fmla="*/ 1833562 h 1914524"/>
                <a:gd name="connsiteX24" fmla="*/ 39251 w 164726"/>
                <a:gd name="connsiteY24" fmla="*/ 1323975 h 1914524"/>
                <a:gd name="connsiteX25" fmla="*/ 29726 w 164726"/>
                <a:gd name="connsiteY25" fmla="*/ 1266825 h 1914524"/>
                <a:gd name="connsiteX26" fmla="*/ 24964 w 164726"/>
                <a:gd name="connsiteY26" fmla="*/ 523875 h 1914524"/>
                <a:gd name="connsiteX27" fmla="*/ 20201 w 164726"/>
                <a:gd name="connsiteY27" fmla="*/ 500062 h 1914524"/>
                <a:gd name="connsiteX28" fmla="*/ 15439 w 164726"/>
                <a:gd name="connsiteY28" fmla="*/ 228600 h 1914524"/>
                <a:gd name="connsiteX29" fmla="*/ 5914 w 164726"/>
                <a:gd name="connsiteY29" fmla="*/ 166687 h 1914524"/>
                <a:gd name="connsiteX30" fmla="*/ 10676 w 164726"/>
                <a:gd name="connsiteY30" fmla="*/ 61912 h 1914524"/>
                <a:gd name="connsiteX31" fmla="*/ 15439 w 164726"/>
                <a:gd name="connsiteY31" fmla="*/ 47625 h 1914524"/>
                <a:gd name="connsiteX32" fmla="*/ 24964 w 164726"/>
                <a:gd name="connsiteY32" fmla="*/ 33337 h 1914524"/>
                <a:gd name="connsiteX33" fmla="*/ 44014 w 164726"/>
                <a:gd name="connsiteY33" fmla="*/ 0 h 1914524"/>
                <a:gd name="connsiteX0" fmla="*/ 44014 w 164726"/>
                <a:gd name="connsiteY0" fmla="*/ 0 h 1914524"/>
                <a:gd name="connsiteX1" fmla="*/ 82114 w 164726"/>
                <a:gd name="connsiteY1" fmla="*/ 9525 h 1914524"/>
                <a:gd name="connsiteX2" fmla="*/ 91639 w 164726"/>
                <a:gd name="connsiteY2" fmla="*/ 23812 h 1914524"/>
                <a:gd name="connsiteX3" fmla="*/ 101164 w 164726"/>
                <a:gd name="connsiteY3" fmla="*/ 61912 h 1914524"/>
                <a:gd name="connsiteX4" fmla="*/ 96401 w 164726"/>
                <a:gd name="connsiteY4" fmla="*/ 119062 h 1914524"/>
                <a:gd name="connsiteX5" fmla="*/ 91639 w 164726"/>
                <a:gd name="connsiteY5" fmla="*/ 738187 h 1914524"/>
                <a:gd name="connsiteX6" fmla="*/ 101164 w 164726"/>
                <a:gd name="connsiteY6" fmla="*/ 1052512 h 1914524"/>
                <a:gd name="connsiteX7" fmla="*/ 105926 w 164726"/>
                <a:gd name="connsiteY7" fmla="*/ 1114425 h 1914524"/>
                <a:gd name="connsiteX8" fmla="*/ 115451 w 164726"/>
                <a:gd name="connsiteY8" fmla="*/ 1152525 h 1914524"/>
                <a:gd name="connsiteX9" fmla="*/ 120214 w 164726"/>
                <a:gd name="connsiteY9" fmla="*/ 1247775 h 1914524"/>
                <a:gd name="connsiteX10" fmla="*/ 124976 w 164726"/>
                <a:gd name="connsiteY10" fmla="*/ 1266825 h 1914524"/>
                <a:gd name="connsiteX11" fmla="*/ 129739 w 164726"/>
                <a:gd name="connsiteY11" fmla="*/ 1290637 h 1914524"/>
                <a:gd name="connsiteX12" fmla="*/ 139264 w 164726"/>
                <a:gd name="connsiteY12" fmla="*/ 1371600 h 1914524"/>
                <a:gd name="connsiteX13" fmla="*/ 144026 w 164726"/>
                <a:gd name="connsiteY13" fmla="*/ 1385887 h 1914524"/>
                <a:gd name="connsiteX14" fmla="*/ 148789 w 164726"/>
                <a:gd name="connsiteY14" fmla="*/ 1433512 h 1914524"/>
                <a:gd name="connsiteX15" fmla="*/ 153551 w 164726"/>
                <a:gd name="connsiteY15" fmla="*/ 1447800 h 1914524"/>
                <a:gd name="connsiteX16" fmla="*/ 163076 w 164726"/>
                <a:gd name="connsiteY16" fmla="*/ 1490662 h 1914524"/>
                <a:gd name="connsiteX17" fmla="*/ 158314 w 164726"/>
                <a:gd name="connsiteY17" fmla="*/ 1628775 h 1914524"/>
                <a:gd name="connsiteX18" fmla="*/ 148789 w 164726"/>
                <a:gd name="connsiteY18" fmla="*/ 1685925 h 1914524"/>
                <a:gd name="connsiteX19" fmla="*/ 134501 w 164726"/>
                <a:gd name="connsiteY19" fmla="*/ 1733550 h 1914524"/>
                <a:gd name="connsiteX20" fmla="*/ 124976 w 164726"/>
                <a:gd name="connsiteY20" fmla="*/ 1752600 h 1914524"/>
                <a:gd name="connsiteX21" fmla="*/ 82114 w 164726"/>
                <a:gd name="connsiteY21" fmla="*/ 1809750 h 1914524"/>
                <a:gd name="connsiteX22" fmla="*/ 53539 w 164726"/>
                <a:gd name="connsiteY22" fmla="*/ 1833562 h 1914524"/>
                <a:gd name="connsiteX23" fmla="*/ 39251 w 164726"/>
                <a:gd name="connsiteY23" fmla="*/ 1323975 h 1914524"/>
                <a:gd name="connsiteX24" fmla="*/ 29726 w 164726"/>
                <a:gd name="connsiteY24" fmla="*/ 1266825 h 1914524"/>
                <a:gd name="connsiteX25" fmla="*/ 24964 w 164726"/>
                <a:gd name="connsiteY25" fmla="*/ 523875 h 1914524"/>
                <a:gd name="connsiteX26" fmla="*/ 20201 w 164726"/>
                <a:gd name="connsiteY26" fmla="*/ 500062 h 1914524"/>
                <a:gd name="connsiteX27" fmla="*/ 15439 w 164726"/>
                <a:gd name="connsiteY27" fmla="*/ 228600 h 1914524"/>
                <a:gd name="connsiteX28" fmla="*/ 5914 w 164726"/>
                <a:gd name="connsiteY28" fmla="*/ 166687 h 1914524"/>
                <a:gd name="connsiteX29" fmla="*/ 10676 w 164726"/>
                <a:gd name="connsiteY29" fmla="*/ 61912 h 1914524"/>
                <a:gd name="connsiteX30" fmla="*/ 15439 w 164726"/>
                <a:gd name="connsiteY30" fmla="*/ 47625 h 1914524"/>
                <a:gd name="connsiteX31" fmla="*/ 24964 w 164726"/>
                <a:gd name="connsiteY31" fmla="*/ 33337 h 1914524"/>
                <a:gd name="connsiteX32" fmla="*/ 44014 w 164726"/>
                <a:gd name="connsiteY32" fmla="*/ 0 h 1914524"/>
                <a:gd name="connsiteX0" fmla="*/ 44014 w 164726"/>
                <a:gd name="connsiteY0" fmla="*/ 0 h 1905000"/>
                <a:gd name="connsiteX1" fmla="*/ 82114 w 164726"/>
                <a:gd name="connsiteY1" fmla="*/ 9525 h 1905000"/>
                <a:gd name="connsiteX2" fmla="*/ 91639 w 164726"/>
                <a:gd name="connsiteY2" fmla="*/ 23812 h 1905000"/>
                <a:gd name="connsiteX3" fmla="*/ 101164 w 164726"/>
                <a:gd name="connsiteY3" fmla="*/ 61912 h 1905000"/>
                <a:gd name="connsiteX4" fmla="*/ 96401 w 164726"/>
                <a:gd name="connsiteY4" fmla="*/ 119062 h 1905000"/>
                <a:gd name="connsiteX5" fmla="*/ 91639 w 164726"/>
                <a:gd name="connsiteY5" fmla="*/ 738187 h 1905000"/>
                <a:gd name="connsiteX6" fmla="*/ 101164 w 164726"/>
                <a:gd name="connsiteY6" fmla="*/ 1052512 h 1905000"/>
                <a:gd name="connsiteX7" fmla="*/ 105926 w 164726"/>
                <a:gd name="connsiteY7" fmla="*/ 1114425 h 1905000"/>
                <a:gd name="connsiteX8" fmla="*/ 115451 w 164726"/>
                <a:gd name="connsiteY8" fmla="*/ 1152525 h 1905000"/>
                <a:gd name="connsiteX9" fmla="*/ 120214 w 164726"/>
                <a:gd name="connsiteY9" fmla="*/ 1247775 h 1905000"/>
                <a:gd name="connsiteX10" fmla="*/ 124976 w 164726"/>
                <a:gd name="connsiteY10" fmla="*/ 1266825 h 1905000"/>
                <a:gd name="connsiteX11" fmla="*/ 129739 w 164726"/>
                <a:gd name="connsiteY11" fmla="*/ 1290637 h 1905000"/>
                <a:gd name="connsiteX12" fmla="*/ 139264 w 164726"/>
                <a:gd name="connsiteY12" fmla="*/ 1371600 h 1905000"/>
                <a:gd name="connsiteX13" fmla="*/ 144026 w 164726"/>
                <a:gd name="connsiteY13" fmla="*/ 1385887 h 1905000"/>
                <a:gd name="connsiteX14" fmla="*/ 148789 w 164726"/>
                <a:gd name="connsiteY14" fmla="*/ 1433512 h 1905000"/>
                <a:gd name="connsiteX15" fmla="*/ 153551 w 164726"/>
                <a:gd name="connsiteY15" fmla="*/ 1447800 h 1905000"/>
                <a:gd name="connsiteX16" fmla="*/ 163076 w 164726"/>
                <a:gd name="connsiteY16" fmla="*/ 1490662 h 1905000"/>
                <a:gd name="connsiteX17" fmla="*/ 158314 w 164726"/>
                <a:gd name="connsiteY17" fmla="*/ 1628775 h 1905000"/>
                <a:gd name="connsiteX18" fmla="*/ 148789 w 164726"/>
                <a:gd name="connsiteY18" fmla="*/ 1685925 h 1905000"/>
                <a:gd name="connsiteX19" fmla="*/ 134501 w 164726"/>
                <a:gd name="connsiteY19" fmla="*/ 1733550 h 1905000"/>
                <a:gd name="connsiteX20" fmla="*/ 124976 w 164726"/>
                <a:gd name="connsiteY20" fmla="*/ 1752600 h 1905000"/>
                <a:gd name="connsiteX21" fmla="*/ 53539 w 164726"/>
                <a:gd name="connsiteY21" fmla="*/ 1833562 h 1905000"/>
                <a:gd name="connsiteX22" fmla="*/ 39251 w 164726"/>
                <a:gd name="connsiteY22" fmla="*/ 1323975 h 1905000"/>
                <a:gd name="connsiteX23" fmla="*/ 29726 w 164726"/>
                <a:gd name="connsiteY23" fmla="*/ 1266825 h 1905000"/>
                <a:gd name="connsiteX24" fmla="*/ 24964 w 164726"/>
                <a:gd name="connsiteY24" fmla="*/ 523875 h 1905000"/>
                <a:gd name="connsiteX25" fmla="*/ 20201 w 164726"/>
                <a:gd name="connsiteY25" fmla="*/ 500062 h 1905000"/>
                <a:gd name="connsiteX26" fmla="*/ 15439 w 164726"/>
                <a:gd name="connsiteY26" fmla="*/ 228600 h 1905000"/>
                <a:gd name="connsiteX27" fmla="*/ 5914 w 164726"/>
                <a:gd name="connsiteY27" fmla="*/ 166687 h 1905000"/>
                <a:gd name="connsiteX28" fmla="*/ 10676 w 164726"/>
                <a:gd name="connsiteY28" fmla="*/ 61912 h 1905000"/>
                <a:gd name="connsiteX29" fmla="*/ 15439 w 164726"/>
                <a:gd name="connsiteY29" fmla="*/ 47625 h 1905000"/>
                <a:gd name="connsiteX30" fmla="*/ 24964 w 164726"/>
                <a:gd name="connsiteY30" fmla="*/ 33337 h 1905000"/>
                <a:gd name="connsiteX31" fmla="*/ 44014 w 164726"/>
                <a:gd name="connsiteY31" fmla="*/ 0 h 1905000"/>
                <a:gd name="connsiteX0" fmla="*/ 44014 w 164726"/>
                <a:gd name="connsiteY0" fmla="*/ 0 h 1833562"/>
                <a:gd name="connsiteX1" fmla="*/ 82114 w 164726"/>
                <a:gd name="connsiteY1" fmla="*/ 9525 h 1833562"/>
                <a:gd name="connsiteX2" fmla="*/ 91639 w 164726"/>
                <a:gd name="connsiteY2" fmla="*/ 23812 h 1833562"/>
                <a:gd name="connsiteX3" fmla="*/ 101164 w 164726"/>
                <a:gd name="connsiteY3" fmla="*/ 61912 h 1833562"/>
                <a:gd name="connsiteX4" fmla="*/ 96401 w 164726"/>
                <a:gd name="connsiteY4" fmla="*/ 119062 h 1833562"/>
                <a:gd name="connsiteX5" fmla="*/ 91639 w 164726"/>
                <a:gd name="connsiteY5" fmla="*/ 738187 h 1833562"/>
                <a:gd name="connsiteX6" fmla="*/ 101164 w 164726"/>
                <a:gd name="connsiteY6" fmla="*/ 1052512 h 1833562"/>
                <a:gd name="connsiteX7" fmla="*/ 105926 w 164726"/>
                <a:gd name="connsiteY7" fmla="*/ 1114425 h 1833562"/>
                <a:gd name="connsiteX8" fmla="*/ 115451 w 164726"/>
                <a:gd name="connsiteY8" fmla="*/ 1152525 h 1833562"/>
                <a:gd name="connsiteX9" fmla="*/ 120214 w 164726"/>
                <a:gd name="connsiteY9" fmla="*/ 1247775 h 1833562"/>
                <a:gd name="connsiteX10" fmla="*/ 124976 w 164726"/>
                <a:gd name="connsiteY10" fmla="*/ 1266825 h 1833562"/>
                <a:gd name="connsiteX11" fmla="*/ 129739 w 164726"/>
                <a:gd name="connsiteY11" fmla="*/ 1290637 h 1833562"/>
                <a:gd name="connsiteX12" fmla="*/ 139264 w 164726"/>
                <a:gd name="connsiteY12" fmla="*/ 1371600 h 1833562"/>
                <a:gd name="connsiteX13" fmla="*/ 144026 w 164726"/>
                <a:gd name="connsiteY13" fmla="*/ 1385887 h 1833562"/>
                <a:gd name="connsiteX14" fmla="*/ 148789 w 164726"/>
                <a:gd name="connsiteY14" fmla="*/ 1433512 h 1833562"/>
                <a:gd name="connsiteX15" fmla="*/ 153551 w 164726"/>
                <a:gd name="connsiteY15" fmla="*/ 1447800 h 1833562"/>
                <a:gd name="connsiteX16" fmla="*/ 163076 w 164726"/>
                <a:gd name="connsiteY16" fmla="*/ 1490662 h 1833562"/>
                <a:gd name="connsiteX17" fmla="*/ 158314 w 164726"/>
                <a:gd name="connsiteY17" fmla="*/ 1628775 h 1833562"/>
                <a:gd name="connsiteX18" fmla="*/ 148789 w 164726"/>
                <a:gd name="connsiteY18" fmla="*/ 1685925 h 1833562"/>
                <a:gd name="connsiteX19" fmla="*/ 134501 w 164726"/>
                <a:gd name="connsiteY19" fmla="*/ 1733550 h 1833562"/>
                <a:gd name="connsiteX20" fmla="*/ 53539 w 164726"/>
                <a:gd name="connsiteY20" fmla="*/ 1833562 h 1833562"/>
                <a:gd name="connsiteX21" fmla="*/ 39251 w 164726"/>
                <a:gd name="connsiteY21" fmla="*/ 1323975 h 1833562"/>
                <a:gd name="connsiteX22" fmla="*/ 29726 w 164726"/>
                <a:gd name="connsiteY22" fmla="*/ 1266825 h 1833562"/>
                <a:gd name="connsiteX23" fmla="*/ 24964 w 164726"/>
                <a:gd name="connsiteY23" fmla="*/ 523875 h 1833562"/>
                <a:gd name="connsiteX24" fmla="*/ 20201 w 164726"/>
                <a:gd name="connsiteY24" fmla="*/ 500062 h 1833562"/>
                <a:gd name="connsiteX25" fmla="*/ 15439 w 164726"/>
                <a:gd name="connsiteY25" fmla="*/ 228600 h 1833562"/>
                <a:gd name="connsiteX26" fmla="*/ 5914 w 164726"/>
                <a:gd name="connsiteY26" fmla="*/ 166687 h 1833562"/>
                <a:gd name="connsiteX27" fmla="*/ 10676 w 164726"/>
                <a:gd name="connsiteY27" fmla="*/ 61912 h 1833562"/>
                <a:gd name="connsiteX28" fmla="*/ 15439 w 164726"/>
                <a:gd name="connsiteY28" fmla="*/ 47625 h 1833562"/>
                <a:gd name="connsiteX29" fmla="*/ 24964 w 164726"/>
                <a:gd name="connsiteY29" fmla="*/ 33337 h 1833562"/>
                <a:gd name="connsiteX30" fmla="*/ 44014 w 164726"/>
                <a:gd name="connsiteY30" fmla="*/ 0 h 1833562"/>
                <a:gd name="connsiteX0" fmla="*/ 44014 w 164726"/>
                <a:gd name="connsiteY0" fmla="*/ 0 h 1893887"/>
                <a:gd name="connsiteX1" fmla="*/ 82114 w 164726"/>
                <a:gd name="connsiteY1" fmla="*/ 9525 h 1893887"/>
                <a:gd name="connsiteX2" fmla="*/ 91639 w 164726"/>
                <a:gd name="connsiteY2" fmla="*/ 23812 h 1893887"/>
                <a:gd name="connsiteX3" fmla="*/ 101164 w 164726"/>
                <a:gd name="connsiteY3" fmla="*/ 61912 h 1893887"/>
                <a:gd name="connsiteX4" fmla="*/ 96401 w 164726"/>
                <a:gd name="connsiteY4" fmla="*/ 119062 h 1893887"/>
                <a:gd name="connsiteX5" fmla="*/ 91639 w 164726"/>
                <a:gd name="connsiteY5" fmla="*/ 738187 h 1893887"/>
                <a:gd name="connsiteX6" fmla="*/ 101164 w 164726"/>
                <a:gd name="connsiteY6" fmla="*/ 1052512 h 1893887"/>
                <a:gd name="connsiteX7" fmla="*/ 105926 w 164726"/>
                <a:gd name="connsiteY7" fmla="*/ 1114425 h 1893887"/>
                <a:gd name="connsiteX8" fmla="*/ 115451 w 164726"/>
                <a:gd name="connsiteY8" fmla="*/ 1152525 h 1893887"/>
                <a:gd name="connsiteX9" fmla="*/ 120214 w 164726"/>
                <a:gd name="connsiteY9" fmla="*/ 1247775 h 1893887"/>
                <a:gd name="connsiteX10" fmla="*/ 124976 w 164726"/>
                <a:gd name="connsiteY10" fmla="*/ 1266825 h 1893887"/>
                <a:gd name="connsiteX11" fmla="*/ 129739 w 164726"/>
                <a:gd name="connsiteY11" fmla="*/ 1290637 h 1893887"/>
                <a:gd name="connsiteX12" fmla="*/ 139264 w 164726"/>
                <a:gd name="connsiteY12" fmla="*/ 1371600 h 1893887"/>
                <a:gd name="connsiteX13" fmla="*/ 144026 w 164726"/>
                <a:gd name="connsiteY13" fmla="*/ 1385887 h 1893887"/>
                <a:gd name="connsiteX14" fmla="*/ 148789 w 164726"/>
                <a:gd name="connsiteY14" fmla="*/ 1433512 h 1893887"/>
                <a:gd name="connsiteX15" fmla="*/ 153551 w 164726"/>
                <a:gd name="connsiteY15" fmla="*/ 1447800 h 1893887"/>
                <a:gd name="connsiteX16" fmla="*/ 163076 w 164726"/>
                <a:gd name="connsiteY16" fmla="*/ 1490662 h 1893887"/>
                <a:gd name="connsiteX17" fmla="*/ 158314 w 164726"/>
                <a:gd name="connsiteY17" fmla="*/ 1628775 h 1893887"/>
                <a:gd name="connsiteX18" fmla="*/ 148789 w 164726"/>
                <a:gd name="connsiteY18" fmla="*/ 1685925 h 1893887"/>
                <a:gd name="connsiteX19" fmla="*/ 53539 w 164726"/>
                <a:gd name="connsiteY19" fmla="*/ 1833562 h 1893887"/>
                <a:gd name="connsiteX20" fmla="*/ 39251 w 164726"/>
                <a:gd name="connsiteY20" fmla="*/ 1323975 h 1893887"/>
                <a:gd name="connsiteX21" fmla="*/ 29726 w 164726"/>
                <a:gd name="connsiteY21" fmla="*/ 1266825 h 1893887"/>
                <a:gd name="connsiteX22" fmla="*/ 24964 w 164726"/>
                <a:gd name="connsiteY22" fmla="*/ 523875 h 1893887"/>
                <a:gd name="connsiteX23" fmla="*/ 20201 w 164726"/>
                <a:gd name="connsiteY23" fmla="*/ 500062 h 1893887"/>
                <a:gd name="connsiteX24" fmla="*/ 15439 w 164726"/>
                <a:gd name="connsiteY24" fmla="*/ 228600 h 1893887"/>
                <a:gd name="connsiteX25" fmla="*/ 5914 w 164726"/>
                <a:gd name="connsiteY25" fmla="*/ 166687 h 1893887"/>
                <a:gd name="connsiteX26" fmla="*/ 10676 w 164726"/>
                <a:gd name="connsiteY26" fmla="*/ 61912 h 1893887"/>
                <a:gd name="connsiteX27" fmla="*/ 15439 w 164726"/>
                <a:gd name="connsiteY27" fmla="*/ 47625 h 1893887"/>
                <a:gd name="connsiteX28" fmla="*/ 24964 w 164726"/>
                <a:gd name="connsiteY28" fmla="*/ 33337 h 1893887"/>
                <a:gd name="connsiteX29" fmla="*/ 44014 w 164726"/>
                <a:gd name="connsiteY29" fmla="*/ 0 h 1893887"/>
                <a:gd name="connsiteX0" fmla="*/ 44014 w 164726"/>
                <a:gd name="connsiteY0" fmla="*/ 0 h 1884362"/>
                <a:gd name="connsiteX1" fmla="*/ 82114 w 164726"/>
                <a:gd name="connsiteY1" fmla="*/ 9525 h 1884362"/>
                <a:gd name="connsiteX2" fmla="*/ 91639 w 164726"/>
                <a:gd name="connsiteY2" fmla="*/ 23812 h 1884362"/>
                <a:gd name="connsiteX3" fmla="*/ 101164 w 164726"/>
                <a:gd name="connsiteY3" fmla="*/ 61912 h 1884362"/>
                <a:gd name="connsiteX4" fmla="*/ 96401 w 164726"/>
                <a:gd name="connsiteY4" fmla="*/ 119062 h 1884362"/>
                <a:gd name="connsiteX5" fmla="*/ 91639 w 164726"/>
                <a:gd name="connsiteY5" fmla="*/ 738187 h 1884362"/>
                <a:gd name="connsiteX6" fmla="*/ 101164 w 164726"/>
                <a:gd name="connsiteY6" fmla="*/ 1052512 h 1884362"/>
                <a:gd name="connsiteX7" fmla="*/ 105926 w 164726"/>
                <a:gd name="connsiteY7" fmla="*/ 1114425 h 1884362"/>
                <a:gd name="connsiteX8" fmla="*/ 115451 w 164726"/>
                <a:gd name="connsiteY8" fmla="*/ 1152525 h 1884362"/>
                <a:gd name="connsiteX9" fmla="*/ 120214 w 164726"/>
                <a:gd name="connsiteY9" fmla="*/ 1247775 h 1884362"/>
                <a:gd name="connsiteX10" fmla="*/ 124976 w 164726"/>
                <a:gd name="connsiteY10" fmla="*/ 1266825 h 1884362"/>
                <a:gd name="connsiteX11" fmla="*/ 129739 w 164726"/>
                <a:gd name="connsiteY11" fmla="*/ 1290637 h 1884362"/>
                <a:gd name="connsiteX12" fmla="*/ 139264 w 164726"/>
                <a:gd name="connsiteY12" fmla="*/ 1371600 h 1884362"/>
                <a:gd name="connsiteX13" fmla="*/ 144026 w 164726"/>
                <a:gd name="connsiteY13" fmla="*/ 1385887 h 1884362"/>
                <a:gd name="connsiteX14" fmla="*/ 148789 w 164726"/>
                <a:gd name="connsiteY14" fmla="*/ 1433512 h 1884362"/>
                <a:gd name="connsiteX15" fmla="*/ 153551 w 164726"/>
                <a:gd name="connsiteY15" fmla="*/ 1447800 h 1884362"/>
                <a:gd name="connsiteX16" fmla="*/ 163076 w 164726"/>
                <a:gd name="connsiteY16" fmla="*/ 1490662 h 1884362"/>
                <a:gd name="connsiteX17" fmla="*/ 158314 w 164726"/>
                <a:gd name="connsiteY17" fmla="*/ 1628775 h 1884362"/>
                <a:gd name="connsiteX18" fmla="*/ 53539 w 164726"/>
                <a:gd name="connsiteY18" fmla="*/ 1833562 h 1884362"/>
                <a:gd name="connsiteX19" fmla="*/ 39251 w 164726"/>
                <a:gd name="connsiteY19" fmla="*/ 1323975 h 1884362"/>
                <a:gd name="connsiteX20" fmla="*/ 29726 w 164726"/>
                <a:gd name="connsiteY20" fmla="*/ 1266825 h 1884362"/>
                <a:gd name="connsiteX21" fmla="*/ 24964 w 164726"/>
                <a:gd name="connsiteY21" fmla="*/ 523875 h 1884362"/>
                <a:gd name="connsiteX22" fmla="*/ 20201 w 164726"/>
                <a:gd name="connsiteY22" fmla="*/ 500062 h 1884362"/>
                <a:gd name="connsiteX23" fmla="*/ 15439 w 164726"/>
                <a:gd name="connsiteY23" fmla="*/ 228600 h 1884362"/>
                <a:gd name="connsiteX24" fmla="*/ 5914 w 164726"/>
                <a:gd name="connsiteY24" fmla="*/ 166687 h 1884362"/>
                <a:gd name="connsiteX25" fmla="*/ 10676 w 164726"/>
                <a:gd name="connsiteY25" fmla="*/ 61912 h 1884362"/>
                <a:gd name="connsiteX26" fmla="*/ 15439 w 164726"/>
                <a:gd name="connsiteY26" fmla="*/ 47625 h 1884362"/>
                <a:gd name="connsiteX27" fmla="*/ 24964 w 164726"/>
                <a:gd name="connsiteY27" fmla="*/ 33337 h 1884362"/>
                <a:gd name="connsiteX28" fmla="*/ 44014 w 164726"/>
                <a:gd name="connsiteY28" fmla="*/ 0 h 1884362"/>
                <a:gd name="connsiteX0" fmla="*/ 44014 w 164726"/>
                <a:gd name="connsiteY0" fmla="*/ 0 h 1861343"/>
                <a:gd name="connsiteX1" fmla="*/ 82114 w 164726"/>
                <a:gd name="connsiteY1" fmla="*/ 9525 h 1861343"/>
                <a:gd name="connsiteX2" fmla="*/ 91639 w 164726"/>
                <a:gd name="connsiteY2" fmla="*/ 23812 h 1861343"/>
                <a:gd name="connsiteX3" fmla="*/ 101164 w 164726"/>
                <a:gd name="connsiteY3" fmla="*/ 61912 h 1861343"/>
                <a:gd name="connsiteX4" fmla="*/ 96401 w 164726"/>
                <a:gd name="connsiteY4" fmla="*/ 119062 h 1861343"/>
                <a:gd name="connsiteX5" fmla="*/ 91639 w 164726"/>
                <a:gd name="connsiteY5" fmla="*/ 738187 h 1861343"/>
                <a:gd name="connsiteX6" fmla="*/ 101164 w 164726"/>
                <a:gd name="connsiteY6" fmla="*/ 1052512 h 1861343"/>
                <a:gd name="connsiteX7" fmla="*/ 105926 w 164726"/>
                <a:gd name="connsiteY7" fmla="*/ 1114425 h 1861343"/>
                <a:gd name="connsiteX8" fmla="*/ 115451 w 164726"/>
                <a:gd name="connsiteY8" fmla="*/ 1152525 h 1861343"/>
                <a:gd name="connsiteX9" fmla="*/ 120214 w 164726"/>
                <a:gd name="connsiteY9" fmla="*/ 1247775 h 1861343"/>
                <a:gd name="connsiteX10" fmla="*/ 124976 w 164726"/>
                <a:gd name="connsiteY10" fmla="*/ 1266825 h 1861343"/>
                <a:gd name="connsiteX11" fmla="*/ 129739 w 164726"/>
                <a:gd name="connsiteY11" fmla="*/ 1290637 h 1861343"/>
                <a:gd name="connsiteX12" fmla="*/ 139264 w 164726"/>
                <a:gd name="connsiteY12" fmla="*/ 1371600 h 1861343"/>
                <a:gd name="connsiteX13" fmla="*/ 144026 w 164726"/>
                <a:gd name="connsiteY13" fmla="*/ 1385887 h 1861343"/>
                <a:gd name="connsiteX14" fmla="*/ 148789 w 164726"/>
                <a:gd name="connsiteY14" fmla="*/ 1433512 h 1861343"/>
                <a:gd name="connsiteX15" fmla="*/ 153551 w 164726"/>
                <a:gd name="connsiteY15" fmla="*/ 1447800 h 1861343"/>
                <a:gd name="connsiteX16" fmla="*/ 163076 w 164726"/>
                <a:gd name="connsiteY16" fmla="*/ 1490662 h 1861343"/>
                <a:gd name="connsiteX17" fmla="*/ 53539 w 164726"/>
                <a:gd name="connsiteY17" fmla="*/ 1833562 h 1861343"/>
                <a:gd name="connsiteX18" fmla="*/ 39251 w 164726"/>
                <a:gd name="connsiteY18" fmla="*/ 1323975 h 1861343"/>
                <a:gd name="connsiteX19" fmla="*/ 29726 w 164726"/>
                <a:gd name="connsiteY19" fmla="*/ 1266825 h 1861343"/>
                <a:gd name="connsiteX20" fmla="*/ 24964 w 164726"/>
                <a:gd name="connsiteY20" fmla="*/ 523875 h 1861343"/>
                <a:gd name="connsiteX21" fmla="*/ 20201 w 164726"/>
                <a:gd name="connsiteY21" fmla="*/ 500062 h 1861343"/>
                <a:gd name="connsiteX22" fmla="*/ 15439 w 164726"/>
                <a:gd name="connsiteY22" fmla="*/ 228600 h 1861343"/>
                <a:gd name="connsiteX23" fmla="*/ 5914 w 164726"/>
                <a:gd name="connsiteY23" fmla="*/ 166687 h 1861343"/>
                <a:gd name="connsiteX24" fmla="*/ 10676 w 164726"/>
                <a:gd name="connsiteY24" fmla="*/ 61912 h 1861343"/>
                <a:gd name="connsiteX25" fmla="*/ 15439 w 164726"/>
                <a:gd name="connsiteY25" fmla="*/ 47625 h 1861343"/>
                <a:gd name="connsiteX26" fmla="*/ 24964 w 164726"/>
                <a:gd name="connsiteY26" fmla="*/ 33337 h 1861343"/>
                <a:gd name="connsiteX27" fmla="*/ 44014 w 164726"/>
                <a:gd name="connsiteY27" fmla="*/ 0 h 1861343"/>
                <a:gd name="connsiteX0" fmla="*/ 44014 w 153551"/>
                <a:gd name="connsiteY0" fmla="*/ 0 h 1854199"/>
                <a:gd name="connsiteX1" fmla="*/ 82114 w 153551"/>
                <a:gd name="connsiteY1" fmla="*/ 9525 h 1854199"/>
                <a:gd name="connsiteX2" fmla="*/ 91639 w 153551"/>
                <a:gd name="connsiteY2" fmla="*/ 23812 h 1854199"/>
                <a:gd name="connsiteX3" fmla="*/ 101164 w 153551"/>
                <a:gd name="connsiteY3" fmla="*/ 61912 h 1854199"/>
                <a:gd name="connsiteX4" fmla="*/ 96401 w 153551"/>
                <a:gd name="connsiteY4" fmla="*/ 119062 h 1854199"/>
                <a:gd name="connsiteX5" fmla="*/ 91639 w 153551"/>
                <a:gd name="connsiteY5" fmla="*/ 738187 h 1854199"/>
                <a:gd name="connsiteX6" fmla="*/ 101164 w 153551"/>
                <a:gd name="connsiteY6" fmla="*/ 1052512 h 1854199"/>
                <a:gd name="connsiteX7" fmla="*/ 105926 w 153551"/>
                <a:gd name="connsiteY7" fmla="*/ 1114425 h 1854199"/>
                <a:gd name="connsiteX8" fmla="*/ 115451 w 153551"/>
                <a:gd name="connsiteY8" fmla="*/ 1152525 h 1854199"/>
                <a:gd name="connsiteX9" fmla="*/ 120214 w 153551"/>
                <a:gd name="connsiteY9" fmla="*/ 1247775 h 1854199"/>
                <a:gd name="connsiteX10" fmla="*/ 124976 w 153551"/>
                <a:gd name="connsiteY10" fmla="*/ 1266825 h 1854199"/>
                <a:gd name="connsiteX11" fmla="*/ 129739 w 153551"/>
                <a:gd name="connsiteY11" fmla="*/ 1290637 h 1854199"/>
                <a:gd name="connsiteX12" fmla="*/ 139264 w 153551"/>
                <a:gd name="connsiteY12" fmla="*/ 1371600 h 1854199"/>
                <a:gd name="connsiteX13" fmla="*/ 144026 w 153551"/>
                <a:gd name="connsiteY13" fmla="*/ 1385887 h 1854199"/>
                <a:gd name="connsiteX14" fmla="*/ 148789 w 153551"/>
                <a:gd name="connsiteY14" fmla="*/ 1433512 h 1854199"/>
                <a:gd name="connsiteX15" fmla="*/ 153551 w 153551"/>
                <a:gd name="connsiteY15" fmla="*/ 1447800 h 1854199"/>
                <a:gd name="connsiteX16" fmla="*/ 53539 w 153551"/>
                <a:gd name="connsiteY16" fmla="*/ 1833562 h 1854199"/>
                <a:gd name="connsiteX17" fmla="*/ 39251 w 153551"/>
                <a:gd name="connsiteY17" fmla="*/ 1323975 h 1854199"/>
                <a:gd name="connsiteX18" fmla="*/ 29726 w 153551"/>
                <a:gd name="connsiteY18" fmla="*/ 1266825 h 1854199"/>
                <a:gd name="connsiteX19" fmla="*/ 24964 w 153551"/>
                <a:gd name="connsiteY19" fmla="*/ 523875 h 1854199"/>
                <a:gd name="connsiteX20" fmla="*/ 20201 w 153551"/>
                <a:gd name="connsiteY20" fmla="*/ 500062 h 1854199"/>
                <a:gd name="connsiteX21" fmla="*/ 15439 w 153551"/>
                <a:gd name="connsiteY21" fmla="*/ 228600 h 1854199"/>
                <a:gd name="connsiteX22" fmla="*/ 5914 w 153551"/>
                <a:gd name="connsiteY22" fmla="*/ 166687 h 1854199"/>
                <a:gd name="connsiteX23" fmla="*/ 10676 w 153551"/>
                <a:gd name="connsiteY23" fmla="*/ 61912 h 1854199"/>
                <a:gd name="connsiteX24" fmla="*/ 15439 w 153551"/>
                <a:gd name="connsiteY24" fmla="*/ 47625 h 1854199"/>
                <a:gd name="connsiteX25" fmla="*/ 24964 w 153551"/>
                <a:gd name="connsiteY25" fmla="*/ 33337 h 1854199"/>
                <a:gd name="connsiteX26" fmla="*/ 44014 w 153551"/>
                <a:gd name="connsiteY26" fmla="*/ 0 h 1854199"/>
                <a:gd name="connsiteX0" fmla="*/ 44014 w 148789"/>
                <a:gd name="connsiteY0" fmla="*/ 0 h 1851818"/>
                <a:gd name="connsiteX1" fmla="*/ 82114 w 148789"/>
                <a:gd name="connsiteY1" fmla="*/ 9525 h 1851818"/>
                <a:gd name="connsiteX2" fmla="*/ 91639 w 148789"/>
                <a:gd name="connsiteY2" fmla="*/ 23812 h 1851818"/>
                <a:gd name="connsiteX3" fmla="*/ 101164 w 148789"/>
                <a:gd name="connsiteY3" fmla="*/ 61912 h 1851818"/>
                <a:gd name="connsiteX4" fmla="*/ 96401 w 148789"/>
                <a:gd name="connsiteY4" fmla="*/ 119062 h 1851818"/>
                <a:gd name="connsiteX5" fmla="*/ 91639 w 148789"/>
                <a:gd name="connsiteY5" fmla="*/ 738187 h 1851818"/>
                <a:gd name="connsiteX6" fmla="*/ 101164 w 148789"/>
                <a:gd name="connsiteY6" fmla="*/ 1052512 h 1851818"/>
                <a:gd name="connsiteX7" fmla="*/ 105926 w 148789"/>
                <a:gd name="connsiteY7" fmla="*/ 1114425 h 1851818"/>
                <a:gd name="connsiteX8" fmla="*/ 115451 w 148789"/>
                <a:gd name="connsiteY8" fmla="*/ 1152525 h 1851818"/>
                <a:gd name="connsiteX9" fmla="*/ 120214 w 148789"/>
                <a:gd name="connsiteY9" fmla="*/ 1247775 h 1851818"/>
                <a:gd name="connsiteX10" fmla="*/ 124976 w 148789"/>
                <a:gd name="connsiteY10" fmla="*/ 1266825 h 1851818"/>
                <a:gd name="connsiteX11" fmla="*/ 129739 w 148789"/>
                <a:gd name="connsiteY11" fmla="*/ 1290637 h 1851818"/>
                <a:gd name="connsiteX12" fmla="*/ 139264 w 148789"/>
                <a:gd name="connsiteY12" fmla="*/ 1371600 h 1851818"/>
                <a:gd name="connsiteX13" fmla="*/ 144026 w 148789"/>
                <a:gd name="connsiteY13" fmla="*/ 1385887 h 1851818"/>
                <a:gd name="connsiteX14" fmla="*/ 148789 w 148789"/>
                <a:gd name="connsiteY14" fmla="*/ 1433512 h 1851818"/>
                <a:gd name="connsiteX15" fmla="*/ 53539 w 148789"/>
                <a:gd name="connsiteY15" fmla="*/ 1833562 h 1851818"/>
                <a:gd name="connsiteX16" fmla="*/ 39251 w 148789"/>
                <a:gd name="connsiteY16" fmla="*/ 1323975 h 1851818"/>
                <a:gd name="connsiteX17" fmla="*/ 29726 w 148789"/>
                <a:gd name="connsiteY17" fmla="*/ 1266825 h 1851818"/>
                <a:gd name="connsiteX18" fmla="*/ 24964 w 148789"/>
                <a:gd name="connsiteY18" fmla="*/ 523875 h 1851818"/>
                <a:gd name="connsiteX19" fmla="*/ 20201 w 148789"/>
                <a:gd name="connsiteY19" fmla="*/ 500062 h 1851818"/>
                <a:gd name="connsiteX20" fmla="*/ 15439 w 148789"/>
                <a:gd name="connsiteY20" fmla="*/ 228600 h 1851818"/>
                <a:gd name="connsiteX21" fmla="*/ 5914 w 148789"/>
                <a:gd name="connsiteY21" fmla="*/ 166687 h 1851818"/>
                <a:gd name="connsiteX22" fmla="*/ 10676 w 148789"/>
                <a:gd name="connsiteY22" fmla="*/ 61912 h 1851818"/>
                <a:gd name="connsiteX23" fmla="*/ 15439 w 148789"/>
                <a:gd name="connsiteY23" fmla="*/ 47625 h 1851818"/>
                <a:gd name="connsiteX24" fmla="*/ 24964 w 148789"/>
                <a:gd name="connsiteY24" fmla="*/ 33337 h 1851818"/>
                <a:gd name="connsiteX25" fmla="*/ 44014 w 148789"/>
                <a:gd name="connsiteY25" fmla="*/ 0 h 1851818"/>
                <a:gd name="connsiteX0" fmla="*/ 44014 w 144026"/>
                <a:gd name="connsiteY0" fmla="*/ 0 h 1843881"/>
                <a:gd name="connsiteX1" fmla="*/ 82114 w 144026"/>
                <a:gd name="connsiteY1" fmla="*/ 9525 h 1843881"/>
                <a:gd name="connsiteX2" fmla="*/ 91639 w 144026"/>
                <a:gd name="connsiteY2" fmla="*/ 23812 h 1843881"/>
                <a:gd name="connsiteX3" fmla="*/ 101164 w 144026"/>
                <a:gd name="connsiteY3" fmla="*/ 61912 h 1843881"/>
                <a:gd name="connsiteX4" fmla="*/ 96401 w 144026"/>
                <a:gd name="connsiteY4" fmla="*/ 119062 h 1843881"/>
                <a:gd name="connsiteX5" fmla="*/ 91639 w 144026"/>
                <a:gd name="connsiteY5" fmla="*/ 738187 h 1843881"/>
                <a:gd name="connsiteX6" fmla="*/ 101164 w 144026"/>
                <a:gd name="connsiteY6" fmla="*/ 1052512 h 1843881"/>
                <a:gd name="connsiteX7" fmla="*/ 105926 w 144026"/>
                <a:gd name="connsiteY7" fmla="*/ 1114425 h 1843881"/>
                <a:gd name="connsiteX8" fmla="*/ 115451 w 144026"/>
                <a:gd name="connsiteY8" fmla="*/ 1152525 h 1843881"/>
                <a:gd name="connsiteX9" fmla="*/ 120214 w 144026"/>
                <a:gd name="connsiteY9" fmla="*/ 1247775 h 1843881"/>
                <a:gd name="connsiteX10" fmla="*/ 124976 w 144026"/>
                <a:gd name="connsiteY10" fmla="*/ 1266825 h 1843881"/>
                <a:gd name="connsiteX11" fmla="*/ 129739 w 144026"/>
                <a:gd name="connsiteY11" fmla="*/ 1290637 h 1843881"/>
                <a:gd name="connsiteX12" fmla="*/ 139264 w 144026"/>
                <a:gd name="connsiteY12" fmla="*/ 1371600 h 1843881"/>
                <a:gd name="connsiteX13" fmla="*/ 144026 w 144026"/>
                <a:gd name="connsiteY13" fmla="*/ 1385887 h 1843881"/>
                <a:gd name="connsiteX14" fmla="*/ 53539 w 144026"/>
                <a:gd name="connsiteY14" fmla="*/ 1833562 h 1843881"/>
                <a:gd name="connsiteX15" fmla="*/ 39251 w 144026"/>
                <a:gd name="connsiteY15" fmla="*/ 1323975 h 1843881"/>
                <a:gd name="connsiteX16" fmla="*/ 29726 w 144026"/>
                <a:gd name="connsiteY16" fmla="*/ 1266825 h 1843881"/>
                <a:gd name="connsiteX17" fmla="*/ 24964 w 144026"/>
                <a:gd name="connsiteY17" fmla="*/ 523875 h 1843881"/>
                <a:gd name="connsiteX18" fmla="*/ 20201 w 144026"/>
                <a:gd name="connsiteY18" fmla="*/ 500062 h 1843881"/>
                <a:gd name="connsiteX19" fmla="*/ 15439 w 144026"/>
                <a:gd name="connsiteY19" fmla="*/ 228600 h 1843881"/>
                <a:gd name="connsiteX20" fmla="*/ 5914 w 144026"/>
                <a:gd name="connsiteY20" fmla="*/ 166687 h 1843881"/>
                <a:gd name="connsiteX21" fmla="*/ 10676 w 144026"/>
                <a:gd name="connsiteY21" fmla="*/ 61912 h 1843881"/>
                <a:gd name="connsiteX22" fmla="*/ 15439 w 144026"/>
                <a:gd name="connsiteY22" fmla="*/ 47625 h 1843881"/>
                <a:gd name="connsiteX23" fmla="*/ 24964 w 144026"/>
                <a:gd name="connsiteY23" fmla="*/ 33337 h 1843881"/>
                <a:gd name="connsiteX24" fmla="*/ 44014 w 144026"/>
                <a:gd name="connsiteY24" fmla="*/ 0 h 1843881"/>
                <a:gd name="connsiteX0" fmla="*/ 44014 w 139264"/>
                <a:gd name="connsiteY0" fmla="*/ 0 h 1841499"/>
                <a:gd name="connsiteX1" fmla="*/ 82114 w 139264"/>
                <a:gd name="connsiteY1" fmla="*/ 9525 h 1841499"/>
                <a:gd name="connsiteX2" fmla="*/ 91639 w 139264"/>
                <a:gd name="connsiteY2" fmla="*/ 23812 h 1841499"/>
                <a:gd name="connsiteX3" fmla="*/ 101164 w 139264"/>
                <a:gd name="connsiteY3" fmla="*/ 61912 h 1841499"/>
                <a:gd name="connsiteX4" fmla="*/ 96401 w 139264"/>
                <a:gd name="connsiteY4" fmla="*/ 119062 h 1841499"/>
                <a:gd name="connsiteX5" fmla="*/ 91639 w 139264"/>
                <a:gd name="connsiteY5" fmla="*/ 738187 h 1841499"/>
                <a:gd name="connsiteX6" fmla="*/ 101164 w 139264"/>
                <a:gd name="connsiteY6" fmla="*/ 1052512 h 1841499"/>
                <a:gd name="connsiteX7" fmla="*/ 105926 w 139264"/>
                <a:gd name="connsiteY7" fmla="*/ 1114425 h 1841499"/>
                <a:gd name="connsiteX8" fmla="*/ 115451 w 139264"/>
                <a:gd name="connsiteY8" fmla="*/ 1152525 h 1841499"/>
                <a:gd name="connsiteX9" fmla="*/ 120214 w 139264"/>
                <a:gd name="connsiteY9" fmla="*/ 1247775 h 1841499"/>
                <a:gd name="connsiteX10" fmla="*/ 124976 w 139264"/>
                <a:gd name="connsiteY10" fmla="*/ 1266825 h 1841499"/>
                <a:gd name="connsiteX11" fmla="*/ 129739 w 139264"/>
                <a:gd name="connsiteY11" fmla="*/ 1290637 h 1841499"/>
                <a:gd name="connsiteX12" fmla="*/ 139264 w 139264"/>
                <a:gd name="connsiteY12" fmla="*/ 1371600 h 1841499"/>
                <a:gd name="connsiteX13" fmla="*/ 53539 w 139264"/>
                <a:gd name="connsiteY13" fmla="*/ 1833562 h 1841499"/>
                <a:gd name="connsiteX14" fmla="*/ 39251 w 139264"/>
                <a:gd name="connsiteY14" fmla="*/ 1323975 h 1841499"/>
                <a:gd name="connsiteX15" fmla="*/ 29726 w 139264"/>
                <a:gd name="connsiteY15" fmla="*/ 1266825 h 1841499"/>
                <a:gd name="connsiteX16" fmla="*/ 24964 w 139264"/>
                <a:gd name="connsiteY16" fmla="*/ 523875 h 1841499"/>
                <a:gd name="connsiteX17" fmla="*/ 20201 w 139264"/>
                <a:gd name="connsiteY17" fmla="*/ 500062 h 1841499"/>
                <a:gd name="connsiteX18" fmla="*/ 15439 w 139264"/>
                <a:gd name="connsiteY18" fmla="*/ 228600 h 1841499"/>
                <a:gd name="connsiteX19" fmla="*/ 5914 w 139264"/>
                <a:gd name="connsiteY19" fmla="*/ 166687 h 1841499"/>
                <a:gd name="connsiteX20" fmla="*/ 10676 w 139264"/>
                <a:gd name="connsiteY20" fmla="*/ 61912 h 1841499"/>
                <a:gd name="connsiteX21" fmla="*/ 15439 w 139264"/>
                <a:gd name="connsiteY21" fmla="*/ 47625 h 1841499"/>
                <a:gd name="connsiteX22" fmla="*/ 24964 w 139264"/>
                <a:gd name="connsiteY22" fmla="*/ 33337 h 1841499"/>
                <a:gd name="connsiteX23" fmla="*/ 44014 w 139264"/>
                <a:gd name="connsiteY23" fmla="*/ 0 h 1841499"/>
                <a:gd name="connsiteX0" fmla="*/ 44014 w 129739"/>
                <a:gd name="connsiteY0" fmla="*/ 0 h 1833562"/>
                <a:gd name="connsiteX1" fmla="*/ 82114 w 129739"/>
                <a:gd name="connsiteY1" fmla="*/ 9525 h 1833562"/>
                <a:gd name="connsiteX2" fmla="*/ 91639 w 129739"/>
                <a:gd name="connsiteY2" fmla="*/ 23812 h 1833562"/>
                <a:gd name="connsiteX3" fmla="*/ 101164 w 129739"/>
                <a:gd name="connsiteY3" fmla="*/ 61912 h 1833562"/>
                <a:gd name="connsiteX4" fmla="*/ 96401 w 129739"/>
                <a:gd name="connsiteY4" fmla="*/ 119062 h 1833562"/>
                <a:gd name="connsiteX5" fmla="*/ 91639 w 129739"/>
                <a:gd name="connsiteY5" fmla="*/ 738187 h 1833562"/>
                <a:gd name="connsiteX6" fmla="*/ 101164 w 129739"/>
                <a:gd name="connsiteY6" fmla="*/ 1052512 h 1833562"/>
                <a:gd name="connsiteX7" fmla="*/ 105926 w 129739"/>
                <a:gd name="connsiteY7" fmla="*/ 1114425 h 1833562"/>
                <a:gd name="connsiteX8" fmla="*/ 115451 w 129739"/>
                <a:gd name="connsiteY8" fmla="*/ 1152525 h 1833562"/>
                <a:gd name="connsiteX9" fmla="*/ 120214 w 129739"/>
                <a:gd name="connsiteY9" fmla="*/ 1247775 h 1833562"/>
                <a:gd name="connsiteX10" fmla="*/ 124976 w 129739"/>
                <a:gd name="connsiteY10" fmla="*/ 1266825 h 1833562"/>
                <a:gd name="connsiteX11" fmla="*/ 129739 w 129739"/>
                <a:gd name="connsiteY11" fmla="*/ 1290637 h 1833562"/>
                <a:gd name="connsiteX12" fmla="*/ 53539 w 129739"/>
                <a:gd name="connsiteY12" fmla="*/ 1833562 h 1833562"/>
                <a:gd name="connsiteX13" fmla="*/ 39251 w 129739"/>
                <a:gd name="connsiteY13" fmla="*/ 1323975 h 1833562"/>
                <a:gd name="connsiteX14" fmla="*/ 29726 w 129739"/>
                <a:gd name="connsiteY14" fmla="*/ 1266825 h 1833562"/>
                <a:gd name="connsiteX15" fmla="*/ 24964 w 129739"/>
                <a:gd name="connsiteY15" fmla="*/ 523875 h 1833562"/>
                <a:gd name="connsiteX16" fmla="*/ 20201 w 129739"/>
                <a:gd name="connsiteY16" fmla="*/ 500062 h 1833562"/>
                <a:gd name="connsiteX17" fmla="*/ 15439 w 129739"/>
                <a:gd name="connsiteY17" fmla="*/ 228600 h 1833562"/>
                <a:gd name="connsiteX18" fmla="*/ 5914 w 129739"/>
                <a:gd name="connsiteY18" fmla="*/ 166687 h 1833562"/>
                <a:gd name="connsiteX19" fmla="*/ 10676 w 129739"/>
                <a:gd name="connsiteY19" fmla="*/ 61912 h 1833562"/>
                <a:gd name="connsiteX20" fmla="*/ 15439 w 129739"/>
                <a:gd name="connsiteY20" fmla="*/ 47625 h 1833562"/>
                <a:gd name="connsiteX21" fmla="*/ 24964 w 129739"/>
                <a:gd name="connsiteY21" fmla="*/ 33337 h 1833562"/>
                <a:gd name="connsiteX22" fmla="*/ 44014 w 129739"/>
                <a:gd name="connsiteY22" fmla="*/ 0 h 1833562"/>
                <a:gd name="connsiteX0" fmla="*/ 44014 w 124976"/>
                <a:gd name="connsiteY0" fmla="*/ 0 h 1833562"/>
                <a:gd name="connsiteX1" fmla="*/ 82114 w 124976"/>
                <a:gd name="connsiteY1" fmla="*/ 9525 h 1833562"/>
                <a:gd name="connsiteX2" fmla="*/ 91639 w 124976"/>
                <a:gd name="connsiteY2" fmla="*/ 23812 h 1833562"/>
                <a:gd name="connsiteX3" fmla="*/ 101164 w 124976"/>
                <a:gd name="connsiteY3" fmla="*/ 61912 h 1833562"/>
                <a:gd name="connsiteX4" fmla="*/ 96401 w 124976"/>
                <a:gd name="connsiteY4" fmla="*/ 119062 h 1833562"/>
                <a:gd name="connsiteX5" fmla="*/ 91639 w 124976"/>
                <a:gd name="connsiteY5" fmla="*/ 738187 h 1833562"/>
                <a:gd name="connsiteX6" fmla="*/ 101164 w 124976"/>
                <a:gd name="connsiteY6" fmla="*/ 1052512 h 1833562"/>
                <a:gd name="connsiteX7" fmla="*/ 105926 w 124976"/>
                <a:gd name="connsiteY7" fmla="*/ 1114425 h 1833562"/>
                <a:gd name="connsiteX8" fmla="*/ 115451 w 124976"/>
                <a:gd name="connsiteY8" fmla="*/ 1152525 h 1833562"/>
                <a:gd name="connsiteX9" fmla="*/ 120214 w 124976"/>
                <a:gd name="connsiteY9" fmla="*/ 1247775 h 1833562"/>
                <a:gd name="connsiteX10" fmla="*/ 124976 w 124976"/>
                <a:gd name="connsiteY10" fmla="*/ 1266825 h 1833562"/>
                <a:gd name="connsiteX11" fmla="*/ 53539 w 124976"/>
                <a:gd name="connsiteY11" fmla="*/ 1833562 h 1833562"/>
                <a:gd name="connsiteX12" fmla="*/ 39251 w 124976"/>
                <a:gd name="connsiteY12" fmla="*/ 1323975 h 1833562"/>
                <a:gd name="connsiteX13" fmla="*/ 29726 w 124976"/>
                <a:gd name="connsiteY13" fmla="*/ 1266825 h 1833562"/>
                <a:gd name="connsiteX14" fmla="*/ 24964 w 124976"/>
                <a:gd name="connsiteY14" fmla="*/ 523875 h 1833562"/>
                <a:gd name="connsiteX15" fmla="*/ 20201 w 124976"/>
                <a:gd name="connsiteY15" fmla="*/ 500062 h 1833562"/>
                <a:gd name="connsiteX16" fmla="*/ 15439 w 124976"/>
                <a:gd name="connsiteY16" fmla="*/ 228600 h 1833562"/>
                <a:gd name="connsiteX17" fmla="*/ 5914 w 124976"/>
                <a:gd name="connsiteY17" fmla="*/ 166687 h 1833562"/>
                <a:gd name="connsiteX18" fmla="*/ 10676 w 124976"/>
                <a:gd name="connsiteY18" fmla="*/ 61912 h 1833562"/>
                <a:gd name="connsiteX19" fmla="*/ 15439 w 124976"/>
                <a:gd name="connsiteY19" fmla="*/ 47625 h 1833562"/>
                <a:gd name="connsiteX20" fmla="*/ 24964 w 124976"/>
                <a:gd name="connsiteY20" fmla="*/ 33337 h 1833562"/>
                <a:gd name="connsiteX21" fmla="*/ 44014 w 124976"/>
                <a:gd name="connsiteY21" fmla="*/ 0 h 1833562"/>
                <a:gd name="connsiteX0" fmla="*/ 44014 w 120214"/>
                <a:gd name="connsiteY0" fmla="*/ 0 h 1833562"/>
                <a:gd name="connsiteX1" fmla="*/ 82114 w 120214"/>
                <a:gd name="connsiteY1" fmla="*/ 9525 h 1833562"/>
                <a:gd name="connsiteX2" fmla="*/ 91639 w 120214"/>
                <a:gd name="connsiteY2" fmla="*/ 23812 h 1833562"/>
                <a:gd name="connsiteX3" fmla="*/ 101164 w 120214"/>
                <a:gd name="connsiteY3" fmla="*/ 61912 h 1833562"/>
                <a:gd name="connsiteX4" fmla="*/ 96401 w 120214"/>
                <a:gd name="connsiteY4" fmla="*/ 119062 h 1833562"/>
                <a:gd name="connsiteX5" fmla="*/ 91639 w 120214"/>
                <a:gd name="connsiteY5" fmla="*/ 738187 h 1833562"/>
                <a:gd name="connsiteX6" fmla="*/ 101164 w 120214"/>
                <a:gd name="connsiteY6" fmla="*/ 1052512 h 1833562"/>
                <a:gd name="connsiteX7" fmla="*/ 105926 w 120214"/>
                <a:gd name="connsiteY7" fmla="*/ 1114425 h 1833562"/>
                <a:gd name="connsiteX8" fmla="*/ 115451 w 120214"/>
                <a:gd name="connsiteY8" fmla="*/ 1152525 h 1833562"/>
                <a:gd name="connsiteX9" fmla="*/ 120214 w 120214"/>
                <a:gd name="connsiteY9" fmla="*/ 1247775 h 1833562"/>
                <a:gd name="connsiteX10" fmla="*/ 53539 w 120214"/>
                <a:gd name="connsiteY10" fmla="*/ 1833562 h 1833562"/>
                <a:gd name="connsiteX11" fmla="*/ 39251 w 120214"/>
                <a:gd name="connsiteY11" fmla="*/ 1323975 h 1833562"/>
                <a:gd name="connsiteX12" fmla="*/ 29726 w 120214"/>
                <a:gd name="connsiteY12" fmla="*/ 1266825 h 1833562"/>
                <a:gd name="connsiteX13" fmla="*/ 24964 w 120214"/>
                <a:gd name="connsiteY13" fmla="*/ 523875 h 1833562"/>
                <a:gd name="connsiteX14" fmla="*/ 20201 w 120214"/>
                <a:gd name="connsiteY14" fmla="*/ 500062 h 1833562"/>
                <a:gd name="connsiteX15" fmla="*/ 15439 w 120214"/>
                <a:gd name="connsiteY15" fmla="*/ 228600 h 1833562"/>
                <a:gd name="connsiteX16" fmla="*/ 5914 w 120214"/>
                <a:gd name="connsiteY16" fmla="*/ 166687 h 1833562"/>
                <a:gd name="connsiteX17" fmla="*/ 10676 w 120214"/>
                <a:gd name="connsiteY17" fmla="*/ 61912 h 1833562"/>
                <a:gd name="connsiteX18" fmla="*/ 15439 w 120214"/>
                <a:gd name="connsiteY18" fmla="*/ 47625 h 1833562"/>
                <a:gd name="connsiteX19" fmla="*/ 24964 w 120214"/>
                <a:gd name="connsiteY19" fmla="*/ 33337 h 1833562"/>
                <a:gd name="connsiteX20" fmla="*/ 44014 w 120214"/>
                <a:gd name="connsiteY20" fmla="*/ 0 h 1833562"/>
                <a:gd name="connsiteX0" fmla="*/ 44014 w 115451"/>
                <a:gd name="connsiteY0" fmla="*/ 0 h 1833562"/>
                <a:gd name="connsiteX1" fmla="*/ 82114 w 115451"/>
                <a:gd name="connsiteY1" fmla="*/ 9525 h 1833562"/>
                <a:gd name="connsiteX2" fmla="*/ 91639 w 115451"/>
                <a:gd name="connsiteY2" fmla="*/ 23812 h 1833562"/>
                <a:gd name="connsiteX3" fmla="*/ 101164 w 115451"/>
                <a:gd name="connsiteY3" fmla="*/ 61912 h 1833562"/>
                <a:gd name="connsiteX4" fmla="*/ 96401 w 115451"/>
                <a:gd name="connsiteY4" fmla="*/ 119062 h 1833562"/>
                <a:gd name="connsiteX5" fmla="*/ 91639 w 115451"/>
                <a:gd name="connsiteY5" fmla="*/ 738187 h 1833562"/>
                <a:gd name="connsiteX6" fmla="*/ 101164 w 115451"/>
                <a:gd name="connsiteY6" fmla="*/ 1052512 h 1833562"/>
                <a:gd name="connsiteX7" fmla="*/ 105926 w 115451"/>
                <a:gd name="connsiteY7" fmla="*/ 1114425 h 1833562"/>
                <a:gd name="connsiteX8" fmla="*/ 115451 w 115451"/>
                <a:gd name="connsiteY8" fmla="*/ 1152525 h 1833562"/>
                <a:gd name="connsiteX9" fmla="*/ 53539 w 115451"/>
                <a:gd name="connsiteY9" fmla="*/ 1833562 h 1833562"/>
                <a:gd name="connsiteX10" fmla="*/ 39251 w 115451"/>
                <a:gd name="connsiteY10" fmla="*/ 1323975 h 1833562"/>
                <a:gd name="connsiteX11" fmla="*/ 29726 w 115451"/>
                <a:gd name="connsiteY11" fmla="*/ 1266825 h 1833562"/>
                <a:gd name="connsiteX12" fmla="*/ 24964 w 115451"/>
                <a:gd name="connsiteY12" fmla="*/ 523875 h 1833562"/>
                <a:gd name="connsiteX13" fmla="*/ 20201 w 115451"/>
                <a:gd name="connsiteY13" fmla="*/ 500062 h 1833562"/>
                <a:gd name="connsiteX14" fmla="*/ 15439 w 115451"/>
                <a:gd name="connsiteY14" fmla="*/ 228600 h 1833562"/>
                <a:gd name="connsiteX15" fmla="*/ 5914 w 115451"/>
                <a:gd name="connsiteY15" fmla="*/ 166687 h 1833562"/>
                <a:gd name="connsiteX16" fmla="*/ 10676 w 115451"/>
                <a:gd name="connsiteY16" fmla="*/ 61912 h 1833562"/>
                <a:gd name="connsiteX17" fmla="*/ 15439 w 115451"/>
                <a:gd name="connsiteY17" fmla="*/ 47625 h 1833562"/>
                <a:gd name="connsiteX18" fmla="*/ 24964 w 115451"/>
                <a:gd name="connsiteY18" fmla="*/ 33337 h 1833562"/>
                <a:gd name="connsiteX19" fmla="*/ 44014 w 115451"/>
                <a:gd name="connsiteY19" fmla="*/ 0 h 1833562"/>
                <a:gd name="connsiteX0" fmla="*/ 44014 w 105926"/>
                <a:gd name="connsiteY0" fmla="*/ 0 h 1833562"/>
                <a:gd name="connsiteX1" fmla="*/ 82114 w 105926"/>
                <a:gd name="connsiteY1" fmla="*/ 9525 h 1833562"/>
                <a:gd name="connsiteX2" fmla="*/ 91639 w 105926"/>
                <a:gd name="connsiteY2" fmla="*/ 23812 h 1833562"/>
                <a:gd name="connsiteX3" fmla="*/ 101164 w 105926"/>
                <a:gd name="connsiteY3" fmla="*/ 61912 h 1833562"/>
                <a:gd name="connsiteX4" fmla="*/ 96401 w 105926"/>
                <a:gd name="connsiteY4" fmla="*/ 119062 h 1833562"/>
                <a:gd name="connsiteX5" fmla="*/ 91639 w 105926"/>
                <a:gd name="connsiteY5" fmla="*/ 738187 h 1833562"/>
                <a:gd name="connsiteX6" fmla="*/ 101164 w 105926"/>
                <a:gd name="connsiteY6" fmla="*/ 1052512 h 1833562"/>
                <a:gd name="connsiteX7" fmla="*/ 105926 w 105926"/>
                <a:gd name="connsiteY7" fmla="*/ 1114425 h 1833562"/>
                <a:gd name="connsiteX8" fmla="*/ 53539 w 105926"/>
                <a:gd name="connsiteY8" fmla="*/ 1833562 h 1833562"/>
                <a:gd name="connsiteX9" fmla="*/ 39251 w 105926"/>
                <a:gd name="connsiteY9" fmla="*/ 1323975 h 1833562"/>
                <a:gd name="connsiteX10" fmla="*/ 29726 w 105926"/>
                <a:gd name="connsiteY10" fmla="*/ 1266825 h 1833562"/>
                <a:gd name="connsiteX11" fmla="*/ 24964 w 105926"/>
                <a:gd name="connsiteY11" fmla="*/ 523875 h 1833562"/>
                <a:gd name="connsiteX12" fmla="*/ 20201 w 105926"/>
                <a:gd name="connsiteY12" fmla="*/ 500062 h 1833562"/>
                <a:gd name="connsiteX13" fmla="*/ 15439 w 105926"/>
                <a:gd name="connsiteY13" fmla="*/ 228600 h 1833562"/>
                <a:gd name="connsiteX14" fmla="*/ 5914 w 105926"/>
                <a:gd name="connsiteY14" fmla="*/ 166687 h 1833562"/>
                <a:gd name="connsiteX15" fmla="*/ 10676 w 105926"/>
                <a:gd name="connsiteY15" fmla="*/ 61912 h 1833562"/>
                <a:gd name="connsiteX16" fmla="*/ 15439 w 105926"/>
                <a:gd name="connsiteY16" fmla="*/ 47625 h 1833562"/>
                <a:gd name="connsiteX17" fmla="*/ 24964 w 105926"/>
                <a:gd name="connsiteY17" fmla="*/ 33337 h 1833562"/>
                <a:gd name="connsiteX18" fmla="*/ 44014 w 105926"/>
                <a:gd name="connsiteY18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91639 w 101164"/>
                <a:gd name="connsiteY2" fmla="*/ 23812 h 1833562"/>
                <a:gd name="connsiteX3" fmla="*/ 101164 w 101164"/>
                <a:gd name="connsiteY3" fmla="*/ 61912 h 1833562"/>
                <a:gd name="connsiteX4" fmla="*/ 96401 w 101164"/>
                <a:gd name="connsiteY4" fmla="*/ 119062 h 1833562"/>
                <a:gd name="connsiteX5" fmla="*/ 91639 w 101164"/>
                <a:gd name="connsiteY5" fmla="*/ 738187 h 1833562"/>
                <a:gd name="connsiteX6" fmla="*/ 101164 w 101164"/>
                <a:gd name="connsiteY6" fmla="*/ 1052512 h 1833562"/>
                <a:gd name="connsiteX7" fmla="*/ 53539 w 101164"/>
                <a:gd name="connsiteY7" fmla="*/ 1833562 h 1833562"/>
                <a:gd name="connsiteX8" fmla="*/ 39251 w 101164"/>
                <a:gd name="connsiteY8" fmla="*/ 1323975 h 1833562"/>
                <a:gd name="connsiteX9" fmla="*/ 29726 w 101164"/>
                <a:gd name="connsiteY9" fmla="*/ 1266825 h 1833562"/>
                <a:gd name="connsiteX10" fmla="*/ 24964 w 101164"/>
                <a:gd name="connsiteY10" fmla="*/ 523875 h 1833562"/>
                <a:gd name="connsiteX11" fmla="*/ 20201 w 101164"/>
                <a:gd name="connsiteY11" fmla="*/ 500062 h 1833562"/>
                <a:gd name="connsiteX12" fmla="*/ 15439 w 101164"/>
                <a:gd name="connsiteY12" fmla="*/ 228600 h 1833562"/>
                <a:gd name="connsiteX13" fmla="*/ 5914 w 101164"/>
                <a:gd name="connsiteY13" fmla="*/ 166687 h 1833562"/>
                <a:gd name="connsiteX14" fmla="*/ 10676 w 101164"/>
                <a:gd name="connsiteY14" fmla="*/ 61912 h 1833562"/>
                <a:gd name="connsiteX15" fmla="*/ 15439 w 101164"/>
                <a:gd name="connsiteY15" fmla="*/ 47625 h 1833562"/>
                <a:gd name="connsiteX16" fmla="*/ 24964 w 101164"/>
                <a:gd name="connsiteY16" fmla="*/ 33337 h 1833562"/>
                <a:gd name="connsiteX17" fmla="*/ 44014 w 101164"/>
                <a:gd name="connsiteY17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91639 w 101164"/>
                <a:gd name="connsiteY2" fmla="*/ 23812 h 1833562"/>
                <a:gd name="connsiteX3" fmla="*/ 101164 w 101164"/>
                <a:gd name="connsiteY3" fmla="*/ 61912 h 1833562"/>
                <a:gd name="connsiteX4" fmla="*/ 96401 w 101164"/>
                <a:gd name="connsiteY4" fmla="*/ 119062 h 1833562"/>
                <a:gd name="connsiteX5" fmla="*/ 91639 w 101164"/>
                <a:gd name="connsiteY5" fmla="*/ 738187 h 1833562"/>
                <a:gd name="connsiteX6" fmla="*/ 101164 w 101164"/>
                <a:gd name="connsiteY6" fmla="*/ 1052512 h 1833562"/>
                <a:gd name="connsiteX7" fmla="*/ 53539 w 101164"/>
                <a:gd name="connsiteY7" fmla="*/ 1833562 h 1833562"/>
                <a:gd name="connsiteX8" fmla="*/ 39251 w 101164"/>
                <a:gd name="connsiteY8" fmla="*/ 1323975 h 1833562"/>
                <a:gd name="connsiteX9" fmla="*/ 24964 w 101164"/>
                <a:gd name="connsiteY9" fmla="*/ 523875 h 1833562"/>
                <a:gd name="connsiteX10" fmla="*/ 20201 w 101164"/>
                <a:gd name="connsiteY10" fmla="*/ 500062 h 1833562"/>
                <a:gd name="connsiteX11" fmla="*/ 15439 w 101164"/>
                <a:gd name="connsiteY11" fmla="*/ 228600 h 1833562"/>
                <a:gd name="connsiteX12" fmla="*/ 5914 w 101164"/>
                <a:gd name="connsiteY12" fmla="*/ 166687 h 1833562"/>
                <a:gd name="connsiteX13" fmla="*/ 10676 w 101164"/>
                <a:gd name="connsiteY13" fmla="*/ 61912 h 1833562"/>
                <a:gd name="connsiteX14" fmla="*/ 15439 w 101164"/>
                <a:gd name="connsiteY14" fmla="*/ 47625 h 1833562"/>
                <a:gd name="connsiteX15" fmla="*/ 24964 w 101164"/>
                <a:gd name="connsiteY15" fmla="*/ 33337 h 1833562"/>
                <a:gd name="connsiteX16" fmla="*/ 44014 w 101164"/>
                <a:gd name="connsiteY16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91639 w 101164"/>
                <a:gd name="connsiteY2" fmla="*/ 23812 h 1833562"/>
                <a:gd name="connsiteX3" fmla="*/ 101164 w 101164"/>
                <a:gd name="connsiteY3" fmla="*/ 61912 h 1833562"/>
                <a:gd name="connsiteX4" fmla="*/ 96401 w 101164"/>
                <a:gd name="connsiteY4" fmla="*/ 119062 h 1833562"/>
                <a:gd name="connsiteX5" fmla="*/ 91639 w 101164"/>
                <a:gd name="connsiteY5" fmla="*/ 738187 h 1833562"/>
                <a:gd name="connsiteX6" fmla="*/ 101164 w 101164"/>
                <a:gd name="connsiteY6" fmla="*/ 1052512 h 1833562"/>
                <a:gd name="connsiteX7" fmla="*/ 53539 w 101164"/>
                <a:gd name="connsiteY7" fmla="*/ 1833562 h 1833562"/>
                <a:gd name="connsiteX8" fmla="*/ 39251 w 101164"/>
                <a:gd name="connsiteY8" fmla="*/ 1323975 h 1833562"/>
                <a:gd name="connsiteX9" fmla="*/ 24964 w 101164"/>
                <a:gd name="connsiteY9" fmla="*/ 523875 h 1833562"/>
                <a:gd name="connsiteX10" fmla="*/ 20201 w 101164"/>
                <a:gd name="connsiteY10" fmla="*/ 500062 h 1833562"/>
                <a:gd name="connsiteX11" fmla="*/ 15439 w 101164"/>
                <a:gd name="connsiteY11" fmla="*/ 228600 h 1833562"/>
                <a:gd name="connsiteX12" fmla="*/ 5914 w 101164"/>
                <a:gd name="connsiteY12" fmla="*/ 166687 h 1833562"/>
                <a:gd name="connsiteX13" fmla="*/ 15439 w 101164"/>
                <a:gd name="connsiteY13" fmla="*/ 47625 h 1833562"/>
                <a:gd name="connsiteX14" fmla="*/ 24964 w 101164"/>
                <a:gd name="connsiteY14" fmla="*/ 33337 h 1833562"/>
                <a:gd name="connsiteX15" fmla="*/ 44014 w 101164"/>
                <a:gd name="connsiteY15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91639 w 101164"/>
                <a:gd name="connsiteY2" fmla="*/ 23812 h 1833562"/>
                <a:gd name="connsiteX3" fmla="*/ 101164 w 101164"/>
                <a:gd name="connsiteY3" fmla="*/ 61912 h 1833562"/>
                <a:gd name="connsiteX4" fmla="*/ 96401 w 101164"/>
                <a:gd name="connsiteY4" fmla="*/ 119062 h 1833562"/>
                <a:gd name="connsiteX5" fmla="*/ 91639 w 101164"/>
                <a:gd name="connsiteY5" fmla="*/ 738187 h 1833562"/>
                <a:gd name="connsiteX6" fmla="*/ 101164 w 101164"/>
                <a:gd name="connsiteY6" fmla="*/ 1052512 h 1833562"/>
                <a:gd name="connsiteX7" fmla="*/ 53539 w 101164"/>
                <a:gd name="connsiteY7" fmla="*/ 1833562 h 1833562"/>
                <a:gd name="connsiteX8" fmla="*/ 39251 w 101164"/>
                <a:gd name="connsiteY8" fmla="*/ 1323975 h 1833562"/>
                <a:gd name="connsiteX9" fmla="*/ 24964 w 101164"/>
                <a:gd name="connsiteY9" fmla="*/ 523875 h 1833562"/>
                <a:gd name="connsiteX10" fmla="*/ 20201 w 101164"/>
                <a:gd name="connsiteY10" fmla="*/ 500062 h 1833562"/>
                <a:gd name="connsiteX11" fmla="*/ 15439 w 101164"/>
                <a:gd name="connsiteY11" fmla="*/ 228600 h 1833562"/>
                <a:gd name="connsiteX12" fmla="*/ 5914 w 101164"/>
                <a:gd name="connsiteY12" fmla="*/ 166687 h 1833562"/>
                <a:gd name="connsiteX13" fmla="*/ 24964 w 101164"/>
                <a:gd name="connsiteY13" fmla="*/ 33337 h 1833562"/>
                <a:gd name="connsiteX14" fmla="*/ 44014 w 101164"/>
                <a:gd name="connsiteY14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91639 w 101164"/>
                <a:gd name="connsiteY2" fmla="*/ 23812 h 1833562"/>
                <a:gd name="connsiteX3" fmla="*/ 101164 w 101164"/>
                <a:gd name="connsiteY3" fmla="*/ 61912 h 1833562"/>
                <a:gd name="connsiteX4" fmla="*/ 96401 w 101164"/>
                <a:gd name="connsiteY4" fmla="*/ 119062 h 1833562"/>
                <a:gd name="connsiteX5" fmla="*/ 91639 w 101164"/>
                <a:gd name="connsiteY5" fmla="*/ 738187 h 1833562"/>
                <a:gd name="connsiteX6" fmla="*/ 101164 w 101164"/>
                <a:gd name="connsiteY6" fmla="*/ 1052512 h 1833562"/>
                <a:gd name="connsiteX7" fmla="*/ 53539 w 101164"/>
                <a:gd name="connsiteY7" fmla="*/ 1833562 h 1833562"/>
                <a:gd name="connsiteX8" fmla="*/ 39251 w 101164"/>
                <a:gd name="connsiteY8" fmla="*/ 1323975 h 1833562"/>
                <a:gd name="connsiteX9" fmla="*/ 24964 w 101164"/>
                <a:gd name="connsiteY9" fmla="*/ 523875 h 1833562"/>
                <a:gd name="connsiteX10" fmla="*/ 20201 w 101164"/>
                <a:gd name="connsiteY10" fmla="*/ 500062 h 1833562"/>
                <a:gd name="connsiteX11" fmla="*/ 15439 w 101164"/>
                <a:gd name="connsiteY11" fmla="*/ 228600 h 1833562"/>
                <a:gd name="connsiteX12" fmla="*/ 5914 w 101164"/>
                <a:gd name="connsiteY12" fmla="*/ 166687 h 1833562"/>
                <a:gd name="connsiteX13" fmla="*/ 44014 w 101164"/>
                <a:gd name="connsiteY13" fmla="*/ 0 h 1833562"/>
                <a:gd name="connsiteX0" fmla="*/ 44014 w 101164"/>
                <a:gd name="connsiteY0" fmla="*/ 0 h 1833562"/>
                <a:gd name="connsiteX1" fmla="*/ 82114 w 101164"/>
                <a:gd name="connsiteY1" fmla="*/ 9525 h 1833562"/>
                <a:gd name="connsiteX2" fmla="*/ 101164 w 101164"/>
                <a:gd name="connsiteY2" fmla="*/ 61912 h 1833562"/>
                <a:gd name="connsiteX3" fmla="*/ 96401 w 101164"/>
                <a:gd name="connsiteY3" fmla="*/ 119062 h 1833562"/>
                <a:gd name="connsiteX4" fmla="*/ 91639 w 101164"/>
                <a:gd name="connsiteY4" fmla="*/ 738187 h 1833562"/>
                <a:gd name="connsiteX5" fmla="*/ 101164 w 101164"/>
                <a:gd name="connsiteY5" fmla="*/ 1052512 h 1833562"/>
                <a:gd name="connsiteX6" fmla="*/ 53539 w 101164"/>
                <a:gd name="connsiteY6" fmla="*/ 1833562 h 1833562"/>
                <a:gd name="connsiteX7" fmla="*/ 39251 w 101164"/>
                <a:gd name="connsiteY7" fmla="*/ 1323975 h 1833562"/>
                <a:gd name="connsiteX8" fmla="*/ 24964 w 101164"/>
                <a:gd name="connsiteY8" fmla="*/ 523875 h 1833562"/>
                <a:gd name="connsiteX9" fmla="*/ 20201 w 101164"/>
                <a:gd name="connsiteY9" fmla="*/ 500062 h 1833562"/>
                <a:gd name="connsiteX10" fmla="*/ 15439 w 101164"/>
                <a:gd name="connsiteY10" fmla="*/ 228600 h 1833562"/>
                <a:gd name="connsiteX11" fmla="*/ 5914 w 101164"/>
                <a:gd name="connsiteY11" fmla="*/ 166687 h 1833562"/>
                <a:gd name="connsiteX12" fmla="*/ 44014 w 101164"/>
                <a:gd name="connsiteY12" fmla="*/ 0 h 1833562"/>
                <a:gd name="connsiteX0" fmla="*/ 44014 w 101164"/>
                <a:gd name="connsiteY0" fmla="*/ 17462 h 1851024"/>
                <a:gd name="connsiteX1" fmla="*/ 101164 w 101164"/>
                <a:gd name="connsiteY1" fmla="*/ 79374 h 1851024"/>
                <a:gd name="connsiteX2" fmla="*/ 96401 w 101164"/>
                <a:gd name="connsiteY2" fmla="*/ 136524 h 1851024"/>
                <a:gd name="connsiteX3" fmla="*/ 91639 w 101164"/>
                <a:gd name="connsiteY3" fmla="*/ 755649 h 1851024"/>
                <a:gd name="connsiteX4" fmla="*/ 101164 w 101164"/>
                <a:gd name="connsiteY4" fmla="*/ 1069974 h 1851024"/>
                <a:gd name="connsiteX5" fmla="*/ 53539 w 101164"/>
                <a:gd name="connsiteY5" fmla="*/ 1851024 h 1851024"/>
                <a:gd name="connsiteX6" fmla="*/ 39251 w 101164"/>
                <a:gd name="connsiteY6" fmla="*/ 1341437 h 1851024"/>
                <a:gd name="connsiteX7" fmla="*/ 24964 w 101164"/>
                <a:gd name="connsiteY7" fmla="*/ 541337 h 1851024"/>
                <a:gd name="connsiteX8" fmla="*/ 20201 w 101164"/>
                <a:gd name="connsiteY8" fmla="*/ 517524 h 1851024"/>
                <a:gd name="connsiteX9" fmla="*/ 15439 w 101164"/>
                <a:gd name="connsiteY9" fmla="*/ 246062 h 1851024"/>
                <a:gd name="connsiteX10" fmla="*/ 5914 w 101164"/>
                <a:gd name="connsiteY10" fmla="*/ 184149 h 1851024"/>
                <a:gd name="connsiteX11" fmla="*/ 44014 w 101164"/>
                <a:gd name="connsiteY11" fmla="*/ 17462 h 1851024"/>
                <a:gd name="connsiteX0" fmla="*/ 44014 w 101164"/>
                <a:gd name="connsiteY0" fmla="*/ 7937 h 1841499"/>
                <a:gd name="connsiteX1" fmla="*/ 96401 w 101164"/>
                <a:gd name="connsiteY1" fmla="*/ 126999 h 1841499"/>
                <a:gd name="connsiteX2" fmla="*/ 91639 w 101164"/>
                <a:gd name="connsiteY2" fmla="*/ 746124 h 1841499"/>
                <a:gd name="connsiteX3" fmla="*/ 101164 w 101164"/>
                <a:gd name="connsiteY3" fmla="*/ 1060449 h 1841499"/>
                <a:gd name="connsiteX4" fmla="*/ 53539 w 101164"/>
                <a:gd name="connsiteY4" fmla="*/ 1841499 h 1841499"/>
                <a:gd name="connsiteX5" fmla="*/ 39251 w 101164"/>
                <a:gd name="connsiteY5" fmla="*/ 1331912 h 1841499"/>
                <a:gd name="connsiteX6" fmla="*/ 24964 w 101164"/>
                <a:gd name="connsiteY6" fmla="*/ 531812 h 1841499"/>
                <a:gd name="connsiteX7" fmla="*/ 20201 w 101164"/>
                <a:gd name="connsiteY7" fmla="*/ 507999 h 1841499"/>
                <a:gd name="connsiteX8" fmla="*/ 15439 w 101164"/>
                <a:gd name="connsiteY8" fmla="*/ 236537 h 1841499"/>
                <a:gd name="connsiteX9" fmla="*/ 5914 w 101164"/>
                <a:gd name="connsiteY9" fmla="*/ 174624 h 1841499"/>
                <a:gd name="connsiteX10" fmla="*/ 44014 w 101164"/>
                <a:gd name="connsiteY10" fmla="*/ 7937 h 1841499"/>
                <a:gd name="connsiteX0" fmla="*/ 44014 w 101164"/>
                <a:gd name="connsiteY0" fmla="*/ 7937 h 1841499"/>
                <a:gd name="connsiteX1" fmla="*/ 96401 w 101164"/>
                <a:gd name="connsiteY1" fmla="*/ 126999 h 1841499"/>
                <a:gd name="connsiteX2" fmla="*/ 91639 w 101164"/>
                <a:gd name="connsiteY2" fmla="*/ 746124 h 1841499"/>
                <a:gd name="connsiteX3" fmla="*/ 101164 w 101164"/>
                <a:gd name="connsiteY3" fmla="*/ 1060449 h 1841499"/>
                <a:gd name="connsiteX4" fmla="*/ 53539 w 101164"/>
                <a:gd name="connsiteY4" fmla="*/ 1841499 h 1841499"/>
                <a:gd name="connsiteX5" fmla="*/ 39251 w 101164"/>
                <a:gd name="connsiteY5" fmla="*/ 1331912 h 1841499"/>
                <a:gd name="connsiteX6" fmla="*/ 24964 w 101164"/>
                <a:gd name="connsiteY6" fmla="*/ 531812 h 1841499"/>
                <a:gd name="connsiteX7" fmla="*/ 20201 w 101164"/>
                <a:gd name="connsiteY7" fmla="*/ 507999 h 1841499"/>
                <a:gd name="connsiteX8" fmla="*/ 15439 w 101164"/>
                <a:gd name="connsiteY8" fmla="*/ 236537 h 1841499"/>
                <a:gd name="connsiteX9" fmla="*/ 44014 w 101164"/>
                <a:gd name="connsiteY9" fmla="*/ 7937 h 1841499"/>
                <a:gd name="connsiteX0" fmla="*/ 44014 w 101164"/>
                <a:gd name="connsiteY0" fmla="*/ 7937 h 1841499"/>
                <a:gd name="connsiteX1" fmla="*/ 96401 w 101164"/>
                <a:gd name="connsiteY1" fmla="*/ 126999 h 1841499"/>
                <a:gd name="connsiteX2" fmla="*/ 91639 w 101164"/>
                <a:gd name="connsiteY2" fmla="*/ 746124 h 1841499"/>
                <a:gd name="connsiteX3" fmla="*/ 101164 w 101164"/>
                <a:gd name="connsiteY3" fmla="*/ 1060449 h 1841499"/>
                <a:gd name="connsiteX4" fmla="*/ 53539 w 101164"/>
                <a:gd name="connsiteY4" fmla="*/ 1841499 h 1841499"/>
                <a:gd name="connsiteX5" fmla="*/ 39251 w 101164"/>
                <a:gd name="connsiteY5" fmla="*/ 1331912 h 1841499"/>
                <a:gd name="connsiteX6" fmla="*/ 24964 w 101164"/>
                <a:gd name="connsiteY6" fmla="*/ 531812 h 1841499"/>
                <a:gd name="connsiteX7" fmla="*/ 15439 w 101164"/>
                <a:gd name="connsiteY7" fmla="*/ 236537 h 1841499"/>
                <a:gd name="connsiteX8" fmla="*/ 44014 w 101164"/>
                <a:gd name="connsiteY8" fmla="*/ 7937 h 1841499"/>
                <a:gd name="connsiteX0" fmla="*/ 44014 w 101164"/>
                <a:gd name="connsiteY0" fmla="*/ 7937 h 1841499"/>
                <a:gd name="connsiteX1" fmla="*/ 96401 w 101164"/>
                <a:gd name="connsiteY1" fmla="*/ 126999 h 1841499"/>
                <a:gd name="connsiteX2" fmla="*/ 91639 w 101164"/>
                <a:gd name="connsiteY2" fmla="*/ 746124 h 1841499"/>
                <a:gd name="connsiteX3" fmla="*/ 101164 w 101164"/>
                <a:gd name="connsiteY3" fmla="*/ 1060449 h 1841499"/>
                <a:gd name="connsiteX4" fmla="*/ 53539 w 101164"/>
                <a:gd name="connsiteY4" fmla="*/ 1841499 h 1841499"/>
                <a:gd name="connsiteX5" fmla="*/ 39251 w 101164"/>
                <a:gd name="connsiteY5" fmla="*/ 1331912 h 1841499"/>
                <a:gd name="connsiteX6" fmla="*/ 24964 w 101164"/>
                <a:gd name="connsiteY6" fmla="*/ 531812 h 1841499"/>
                <a:gd name="connsiteX7" fmla="*/ 44014 w 101164"/>
                <a:gd name="connsiteY7" fmla="*/ 7937 h 1841499"/>
                <a:gd name="connsiteX0" fmla="*/ 44014 w 108308"/>
                <a:gd name="connsiteY0" fmla="*/ 7937 h 1841499"/>
                <a:gd name="connsiteX1" fmla="*/ 96401 w 108308"/>
                <a:gd name="connsiteY1" fmla="*/ 126999 h 1841499"/>
                <a:gd name="connsiteX2" fmla="*/ 101164 w 108308"/>
                <a:gd name="connsiteY2" fmla="*/ 1060449 h 1841499"/>
                <a:gd name="connsiteX3" fmla="*/ 53539 w 108308"/>
                <a:gd name="connsiteY3" fmla="*/ 1841499 h 1841499"/>
                <a:gd name="connsiteX4" fmla="*/ 39251 w 108308"/>
                <a:gd name="connsiteY4" fmla="*/ 1331912 h 1841499"/>
                <a:gd name="connsiteX5" fmla="*/ 24964 w 108308"/>
                <a:gd name="connsiteY5" fmla="*/ 531812 h 1841499"/>
                <a:gd name="connsiteX6" fmla="*/ 44014 w 108308"/>
                <a:gd name="connsiteY6" fmla="*/ 7937 h 1841499"/>
                <a:gd name="connsiteX0" fmla="*/ 19050 w 105569"/>
                <a:gd name="connsiteY0" fmla="*/ 7937 h 1760537"/>
                <a:gd name="connsiteX1" fmla="*/ 71437 w 105569"/>
                <a:gd name="connsiteY1" fmla="*/ 126999 h 1760537"/>
                <a:gd name="connsiteX2" fmla="*/ 76200 w 105569"/>
                <a:gd name="connsiteY2" fmla="*/ 1060449 h 1760537"/>
                <a:gd name="connsiteX3" fmla="*/ 95250 w 105569"/>
                <a:gd name="connsiteY3" fmla="*/ 1760537 h 1760537"/>
                <a:gd name="connsiteX4" fmla="*/ 14287 w 105569"/>
                <a:gd name="connsiteY4" fmla="*/ 1331912 h 1760537"/>
                <a:gd name="connsiteX5" fmla="*/ 0 w 105569"/>
                <a:gd name="connsiteY5" fmla="*/ 531812 h 1760537"/>
                <a:gd name="connsiteX6" fmla="*/ 19050 w 105569"/>
                <a:gd name="connsiteY6" fmla="*/ 7937 h 1760537"/>
                <a:gd name="connsiteX0" fmla="*/ 50003 w 136522"/>
                <a:gd name="connsiteY0" fmla="*/ 7937 h 1989139"/>
                <a:gd name="connsiteX1" fmla="*/ 102390 w 136522"/>
                <a:gd name="connsiteY1" fmla="*/ 126999 h 1989139"/>
                <a:gd name="connsiteX2" fmla="*/ 107153 w 136522"/>
                <a:gd name="connsiteY2" fmla="*/ 1060449 h 1989139"/>
                <a:gd name="connsiteX3" fmla="*/ 126203 w 136522"/>
                <a:gd name="connsiteY3" fmla="*/ 1760537 h 1989139"/>
                <a:gd name="connsiteX4" fmla="*/ 45240 w 136522"/>
                <a:gd name="connsiteY4" fmla="*/ 1331912 h 1989139"/>
                <a:gd name="connsiteX5" fmla="*/ 2381 w 136522"/>
                <a:gd name="connsiteY5" fmla="*/ 1855789 h 1989139"/>
                <a:gd name="connsiteX6" fmla="*/ 30953 w 136522"/>
                <a:gd name="connsiteY6" fmla="*/ 531812 h 1989139"/>
                <a:gd name="connsiteX7" fmla="*/ 50003 w 136522"/>
                <a:gd name="connsiteY7" fmla="*/ 7937 h 1989139"/>
                <a:gd name="connsiteX0" fmla="*/ 50003 w 136522"/>
                <a:gd name="connsiteY0" fmla="*/ 7937 h 2060577"/>
                <a:gd name="connsiteX1" fmla="*/ 102390 w 136522"/>
                <a:gd name="connsiteY1" fmla="*/ 126999 h 2060577"/>
                <a:gd name="connsiteX2" fmla="*/ 107153 w 136522"/>
                <a:gd name="connsiteY2" fmla="*/ 1060449 h 2060577"/>
                <a:gd name="connsiteX3" fmla="*/ 126203 w 136522"/>
                <a:gd name="connsiteY3" fmla="*/ 1760537 h 2060577"/>
                <a:gd name="connsiteX4" fmla="*/ 2381 w 136522"/>
                <a:gd name="connsiteY4" fmla="*/ 1855789 h 2060577"/>
                <a:gd name="connsiteX5" fmla="*/ 30953 w 136522"/>
                <a:gd name="connsiteY5" fmla="*/ 531812 h 2060577"/>
                <a:gd name="connsiteX6" fmla="*/ 50003 w 136522"/>
                <a:gd name="connsiteY6" fmla="*/ 7937 h 2060577"/>
                <a:gd name="connsiteX0" fmla="*/ 54766 w 141285"/>
                <a:gd name="connsiteY0" fmla="*/ 7937 h 2022477"/>
                <a:gd name="connsiteX1" fmla="*/ 107153 w 141285"/>
                <a:gd name="connsiteY1" fmla="*/ 126999 h 2022477"/>
                <a:gd name="connsiteX2" fmla="*/ 111916 w 141285"/>
                <a:gd name="connsiteY2" fmla="*/ 1060449 h 2022477"/>
                <a:gd name="connsiteX3" fmla="*/ 130966 w 141285"/>
                <a:gd name="connsiteY3" fmla="*/ 1760537 h 2022477"/>
                <a:gd name="connsiteX4" fmla="*/ 2381 w 141285"/>
                <a:gd name="connsiteY4" fmla="*/ 1817689 h 2022477"/>
                <a:gd name="connsiteX5" fmla="*/ 35716 w 141285"/>
                <a:gd name="connsiteY5" fmla="*/ 531812 h 2022477"/>
                <a:gd name="connsiteX6" fmla="*/ 54766 w 141285"/>
                <a:gd name="connsiteY6" fmla="*/ 7937 h 2022477"/>
                <a:gd name="connsiteX0" fmla="*/ 54766 w 141285"/>
                <a:gd name="connsiteY0" fmla="*/ 7937 h 1903415"/>
                <a:gd name="connsiteX1" fmla="*/ 107153 w 141285"/>
                <a:gd name="connsiteY1" fmla="*/ 126999 h 1903415"/>
                <a:gd name="connsiteX2" fmla="*/ 111916 w 141285"/>
                <a:gd name="connsiteY2" fmla="*/ 1060449 h 1903415"/>
                <a:gd name="connsiteX3" fmla="*/ 130966 w 141285"/>
                <a:gd name="connsiteY3" fmla="*/ 1760537 h 1903415"/>
                <a:gd name="connsiteX4" fmla="*/ 2381 w 141285"/>
                <a:gd name="connsiteY4" fmla="*/ 1817689 h 1903415"/>
                <a:gd name="connsiteX5" fmla="*/ 35716 w 141285"/>
                <a:gd name="connsiteY5" fmla="*/ 531812 h 1903415"/>
                <a:gd name="connsiteX6" fmla="*/ 54766 w 141285"/>
                <a:gd name="connsiteY6" fmla="*/ 7937 h 1903415"/>
                <a:gd name="connsiteX0" fmla="*/ 54766 w 134935"/>
                <a:gd name="connsiteY0" fmla="*/ 7937 h 1903415"/>
                <a:gd name="connsiteX1" fmla="*/ 107153 w 134935"/>
                <a:gd name="connsiteY1" fmla="*/ 126999 h 1903415"/>
                <a:gd name="connsiteX2" fmla="*/ 111916 w 134935"/>
                <a:gd name="connsiteY2" fmla="*/ 1060449 h 1903415"/>
                <a:gd name="connsiteX3" fmla="*/ 124616 w 134935"/>
                <a:gd name="connsiteY3" fmla="*/ 1719262 h 1903415"/>
                <a:gd name="connsiteX4" fmla="*/ 2381 w 134935"/>
                <a:gd name="connsiteY4" fmla="*/ 1817689 h 1903415"/>
                <a:gd name="connsiteX5" fmla="*/ 35716 w 134935"/>
                <a:gd name="connsiteY5" fmla="*/ 531812 h 1903415"/>
                <a:gd name="connsiteX6" fmla="*/ 54766 w 134935"/>
                <a:gd name="connsiteY6" fmla="*/ 7937 h 1903415"/>
                <a:gd name="connsiteX0" fmla="*/ 42066 w 122235"/>
                <a:gd name="connsiteY0" fmla="*/ 7937 h 1941515"/>
                <a:gd name="connsiteX1" fmla="*/ 94453 w 122235"/>
                <a:gd name="connsiteY1" fmla="*/ 126999 h 1941515"/>
                <a:gd name="connsiteX2" fmla="*/ 99216 w 122235"/>
                <a:gd name="connsiteY2" fmla="*/ 1060449 h 1941515"/>
                <a:gd name="connsiteX3" fmla="*/ 111916 w 122235"/>
                <a:gd name="connsiteY3" fmla="*/ 1719262 h 1941515"/>
                <a:gd name="connsiteX4" fmla="*/ 2381 w 122235"/>
                <a:gd name="connsiteY4" fmla="*/ 1855789 h 1941515"/>
                <a:gd name="connsiteX5" fmla="*/ 23016 w 122235"/>
                <a:gd name="connsiteY5" fmla="*/ 531812 h 1941515"/>
                <a:gd name="connsiteX6" fmla="*/ 42066 w 122235"/>
                <a:gd name="connsiteY6" fmla="*/ 7937 h 1941515"/>
                <a:gd name="connsiteX0" fmla="*/ 42066 w 122235"/>
                <a:gd name="connsiteY0" fmla="*/ 7937 h 1887540"/>
                <a:gd name="connsiteX1" fmla="*/ 94453 w 122235"/>
                <a:gd name="connsiteY1" fmla="*/ 126999 h 1887540"/>
                <a:gd name="connsiteX2" fmla="*/ 99216 w 122235"/>
                <a:gd name="connsiteY2" fmla="*/ 1060449 h 1887540"/>
                <a:gd name="connsiteX3" fmla="*/ 111916 w 122235"/>
                <a:gd name="connsiteY3" fmla="*/ 1719262 h 1887540"/>
                <a:gd name="connsiteX4" fmla="*/ 2381 w 122235"/>
                <a:gd name="connsiteY4" fmla="*/ 1855789 h 1887540"/>
                <a:gd name="connsiteX5" fmla="*/ 23016 w 122235"/>
                <a:gd name="connsiteY5" fmla="*/ 531812 h 1887540"/>
                <a:gd name="connsiteX6" fmla="*/ 42066 w 122235"/>
                <a:gd name="connsiteY6" fmla="*/ 7937 h 1887540"/>
                <a:gd name="connsiteX0" fmla="*/ 42066 w 122235"/>
                <a:gd name="connsiteY0" fmla="*/ 7937 h 1887540"/>
                <a:gd name="connsiteX1" fmla="*/ 94453 w 122235"/>
                <a:gd name="connsiteY1" fmla="*/ 126999 h 1887540"/>
                <a:gd name="connsiteX2" fmla="*/ 111916 w 122235"/>
                <a:gd name="connsiteY2" fmla="*/ 1044574 h 1887540"/>
                <a:gd name="connsiteX3" fmla="*/ 111916 w 122235"/>
                <a:gd name="connsiteY3" fmla="*/ 1719262 h 1887540"/>
                <a:gd name="connsiteX4" fmla="*/ 2381 w 122235"/>
                <a:gd name="connsiteY4" fmla="*/ 1855789 h 1887540"/>
                <a:gd name="connsiteX5" fmla="*/ 23016 w 122235"/>
                <a:gd name="connsiteY5" fmla="*/ 531812 h 1887540"/>
                <a:gd name="connsiteX6" fmla="*/ 42066 w 122235"/>
                <a:gd name="connsiteY6" fmla="*/ 7937 h 1887540"/>
                <a:gd name="connsiteX0" fmla="*/ 42066 w 122235"/>
                <a:gd name="connsiteY0" fmla="*/ 73819 h 1953422"/>
                <a:gd name="connsiteX1" fmla="*/ 110328 w 122235"/>
                <a:gd name="connsiteY1" fmla="*/ 123031 h 1953422"/>
                <a:gd name="connsiteX2" fmla="*/ 111916 w 122235"/>
                <a:gd name="connsiteY2" fmla="*/ 1110456 h 1953422"/>
                <a:gd name="connsiteX3" fmla="*/ 111916 w 122235"/>
                <a:gd name="connsiteY3" fmla="*/ 1785144 h 1953422"/>
                <a:gd name="connsiteX4" fmla="*/ 2381 w 122235"/>
                <a:gd name="connsiteY4" fmla="*/ 1921671 h 1953422"/>
                <a:gd name="connsiteX5" fmla="*/ 23016 w 122235"/>
                <a:gd name="connsiteY5" fmla="*/ 597694 h 1953422"/>
                <a:gd name="connsiteX6" fmla="*/ 42066 w 122235"/>
                <a:gd name="connsiteY6" fmla="*/ 73819 h 1953422"/>
                <a:gd name="connsiteX0" fmla="*/ 13491 w 122235"/>
                <a:gd name="connsiteY0" fmla="*/ 64294 h 1953422"/>
                <a:gd name="connsiteX1" fmla="*/ 110328 w 122235"/>
                <a:gd name="connsiteY1" fmla="*/ 123031 h 1953422"/>
                <a:gd name="connsiteX2" fmla="*/ 111916 w 122235"/>
                <a:gd name="connsiteY2" fmla="*/ 1110456 h 1953422"/>
                <a:gd name="connsiteX3" fmla="*/ 111916 w 122235"/>
                <a:gd name="connsiteY3" fmla="*/ 1785144 h 1953422"/>
                <a:gd name="connsiteX4" fmla="*/ 2381 w 122235"/>
                <a:gd name="connsiteY4" fmla="*/ 1921671 h 1953422"/>
                <a:gd name="connsiteX5" fmla="*/ 23016 w 122235"/>
                <a:gd name="connsiteY5" fmla="*/ 597694 h 1953422"/>
                <a:gd name="connsiteX6" fmla="*/ 13491 w 122235"/>
                <a:gd name="connsiteY6" fmla="*/ 64294 h 1953422"/>
                <a:gd name="connsiteX0" fmla="*/ 13491 w 122235"/>
                <a:gd name="connsiteY0" fmla="*/ 124619 h 2013747"/>
                <a:gd name="connsiteX1" fmla="*/ 97628 w 122235"/>
                <a:gd name="connsiteY1" fmla="*/ 123031 h 2013747"/>
                <a:gd name="connsiteX2" fmla="*/ 111916 w 122235"/>
                <a:gd name="connsiteY2" fmla="*/ 1170781 h 2013747"/>
                <a:gd name="connsiteX3" fmla="*/ 111916 w 122235"/>
                <a:gd name="connsiteY3" fmla="*/ 1845469 h 2013747"/>
                <a:gd name="connsiteX4" fmla="*/ 2381 w 122235"/>
                <a:gd name="connsiteY4" fmla="*/ 1981996 h 2013747"/>
                <a:gd name="connsiteX5" fmla="*/ 23016 w 122235"/>
                <a:gd name="connsiteY5" fmla="*/ 658019 h 2013747"/>
                <a:gd name="connsiteX6" fmla="*/ 13491 w 122235"/>
                <a:gd name="connsiteY6" fmla="*/ 124619 h 2013747"/>
                <a:gd name="connsiteX0" fmla="*/ 13491 w 122235"/>
                <a:gd name="connsiteY0" fmla="*/ 7937 h 1897065"/>
                <a:gd name="connsiteX1" fmla="*/ 97628 w 122235"/>
                <a:gd name="connsiteY1" fmla="*/ 6349 h 1897065"/>
                <a:gd name="connsiteX2" fmla="*/ 111916 w 122235"/>
                <a:gd name="connsiteY2" fmla="*/ 1054099 h 1897065"/>
                <a:gd name="connsiteX3" fmla="*/ 111916 w 122235"/>
                <a:gd name="connsiteY3" fmla="*/ 1728787 h 1897065"/>
                <a:gd name="connsiteX4" fmla="*/ 2381 w 122235"/>
                <a:gd name="connsiteY4" fmla="*/ 1865314 h 1897065"/>
                <a:gd name="connsiteX5" fmla="*/ 23016 w 122235"/>
                <a:gd name="connsiteY5" fmla="*/ 541337 h 1897065"/>
                <a:gd name="connsiteX6" fmla="*/ 13491 w 122235"/>
                <a:gd name="connsiteY6" fmla="*/ 7937 h 1897065"/>
                <a:gd name="connsiteX0" fmla="*/ 13491 w 123028"/>
                <a:gd name="connsiteY0" fmla="*/ 7937 h 1897065"/>
                <a:gd name="connsiteX1" fmla="*/ 113503 w 123028"/>
                <a:gd name="connsiteY1" fmla="*/ 22224 h 1897065"/>
                <a:gd name="connsiteX2" fmla="*/ 111916 w 123028"/>
                <a:gd name="connsiteY2" fmla="*/ 1054099 h 1897065"/>
                <a:gd name="connsiteX3" fmla="*/ 111916 w 123028"/>
                <a:gd name="connsiteY3" fmla="*/ 1728787 h 1897065"/>
                <a:gd name="connsiteX4" fmla="*/ 2381 w 123028"/>
                <a:gd name="connsiteY4" fmla="*/ 1865314 h 1897065"/>
                <a:gd name="connsiteX5" fmla="*/ 23016 w 123028"/>
                <a:gd name="connsiteY5" fmla="*/ 541337 h 1897065"/>
                <a:gd name="connsiteX6" fmla="*/ 13491 w 123028"/>
                <a:gd name="connsiteY6" fmla="*/ 7937 h 1897065"/>
                <a:gd name="connsiteX0" fmla="*/ 13491 w 123028"/>
                <a:gd name="connsiteY0" fmla="*/ 16669 h 1905797"/>
                <a:gd name="connsiteX1" fmla="*/ 113503 w 123028"/>
                <a:gd name="connsiteY1" fmla="*/ 30956 h 1905797"/>
                <a:gd name="connsiteX2" fmla="*/ 111916 w 123028"/>
                <a:gd name="connsiteY2" fmla="*/ 1062831 h 1905797"/>
                <a:gd name="connsiteX3" fmla="*/ 111916 w 123028"/>
                <a:gd name="connsiteY3" fmla="*/ 1737519 h 1905797"/>
                <a:gd name="connsiteX4" fmla="*/ 2381 w 123028"/>
                <a:gd name="connsiteY4" fmla="*/ 1874046 h 1905797"/>
                <a:gd name="connsiteX5" fmla="*/ 23016 w 123028"/>
                <a:gd name="connsiteY5" fmla="*/ 550069 h 1905797"/>
                <a:gd name="connsiteX6" fmla="*/ 13491 w 123028"/>
                <a:gd name="connsiteY6" fmla="*/ 16669 h 1905797"/>
                <a:gd name="connsiteX0" fmla="*/ 27514 w 137051"/>
                <a:gd name="connsiteY0" fmla="*/ 16669 h 1905797"/>
                <a:gd name="connsiteX1" fmla="*/ 127526 w 137051"/>
                <a:gd name="connsiteY1" fmla="*/ 30956 h 1905797"/>
                <a:gd name="connsiteX2" fmla="*/ 125939 w 137051"/>
                <a:gd name="connsiteY2" fmla="*/ 1062831 h 1905797"/>
                <a:gd name="connsiteX3" fmla="*/ 125939 w 137051"/>
                <a:gd name="connsiteY3" fmla="*/ 1737519 h 1905797"/>
                <a:gd name="connsiteX4" fmla="*/ 16404 w 137051"/>
                <a:gd name="connsiteY4" fmla="*/ 1874046 h 1905797"/>
                <a:gd name="connsiteX5" fmla="*/ 27514 w 137051"/>
                <a:gd name="connsiteY5" fmla="*/ 16669 h 1905797"/>
                <a:gd name="connsiteX0" fmla="*/ 18520 w 128057"/>
                <a:gd name="connsiteY0" fmla="*/ 16669 h 1908972"/>
                <a:gd name="connsiteX1" fmla="*/ 118532 w 128057"/>
                <a:gd name="connsiteY1" fmla="*/ 30956 h 1908972"/>
                <a:gd name="connsiteX2" fmla="*/ 116945 w 128057"/>
                <a:gd name="connsiteY2" fmla="*/ 1062831 h 1908972"/>
                <a:gd name="connsiteX3" fmla="*/ 116945 w 128057"/>
                <a:gd name="connsiteY3" fmla="*/ 1737519 h 1908972"/>
                <a:gd name="connsiteX4" fmla="*/ 26460 w 128057"/>
                <a:gd name="connsiteY4" fmla="*/ 1877221 h 1908972"/>
                <a:gd name="connsiteX5" fmla="*/ 18520 w 128057"/>
                <a:gd name="connsiteY5" fmla="*/ 16669 h 1908972"/>
                <a:gd name="connsiteX0" fmla="*/ 18520 w 134936"/>
                <a:gd name="connsiteY0" fmla="*/ 16669 h 1908972"/>
                <a:gd name="connsiteX1" fmla="*/ 118532 w 134936"/>
                <a:gd name="connsiteY1" fmla="*/ 30956 h 1908972"/>
                <a:gd name="connsiteX2" fmla="*/ 116945 w 134936"/>
                <a:gd name="connsiteY2" fmla="*/ 1737519 h 1908972"/>
                <a:gd name="connsiteX3" fmla="*/ 26460 w 134936"/>
                <a:gd name="connsiteY3" fmla="*/ 1877221 h 1908972"/>
                <a:gd name="connsiteX4" fmla="*/ 18520 w 134936"/>
                <a:gd name="connsiteY4" fmla="*/ 16669 h 1908972"/>
                <a:gd name="connsiteX0" fmla="*/ 148260 w 264676"/>
                <a:gd name="connsiteY0" fmla="*/ 16669 h 1908972"/>
                <a:gd name="connsiteX1" fmla="*/ 248272 w 264676"/>
                <a:gd name="connsiteY1" fmla="*/ 30956 h 1908972"/>
                <a:gd name="connsiteX2" fmla="*/ 246685 w 264676"/>
                <a:gd name="connsiteY2" fmla="*/ 1737519 h 1908972"/>
                <a:gd name="connsiteX3" fmla="*/ 16404 w 264676"/>
                <a:gd name="connsiteY3" fmla="*/ 1877221 h 1908972"/>
                <a:gd name="connsiteX4" fmla="*/ 148260 w 264676"/>
                <a:gd name="connsiteY4" fmla="*/ 16669 h 1908972"/>
                <a:gd name="connsiteX0" fmla="*/ 148258 w 264674"/>
                <a:gd name="connsiteY0" fmla="*/ 16669 h 1908972"/>
                <a:gd name="connsiteX1" fmla="*/ 248270 w 264674"/>
                <a:gd name="connsiteY1" fmla="*/ 30956 h 1908972"/>
                <a:gd name="connsiteX2" fmla="*/ 246683 w 264674"/>
                <a:gd name="connsiteY2" fmla="*/ 1737519 h 1908972"/>
                <a:gd name="connsiteX3" fmla="*/ 16403 w 264674"/>
                <a:gd name="connsiteY3" fmla="*/ 1877221 h 1908972"/>
                <a:gd name="connsiteX4" fmla="*/ 148258 w 264674"/>
                <a:gd name="connsiteY4" fmla="*/ 16669 h 1908972"/>
                <a:gd name="connsiteX0" fmla="*/ 148260 w 264676"/>
                <a:gd name="connsiteY0" fmla="*/ 16669 h 1877221"/>
                <a:gd name="connsiteX1" fmla="*/ 248272 w 264676"/>
                <a:gd name="connsiteY1" fmla="*/ 30956 h 1877221"/>
                <a:gd name="connsiteX2" fmla="*/ 246685 w 264676"/>
                <a:gd name="connsiteY2" fmla="*/ 1737519 h 1877221"/>
                <a:gd name="connsiteX3" fmla="*/ 16405 w 264676"/>
                <a:gd name="connsiteY3" fmla="*/ 1877221 h 1877221"/>
                <a:gd name="connsiteX4" fmla="*/ 148260 w 264676"/>
                <a:gd name="connsiteY4" fmla="*/ 16669 h 1877221"/>
                <a:gd name="connsiteX0" fmla="*/ 130786 w 247202"/>
                <a:gd name="connsiteY0" fmla="*/ 16669 h 1908971"/>
                <a:gd name="connsiteX1" fmla="*/ 230798 w 247202"/>
                <a:gd name="connsiteY1" fmla="*/ 30956 h 1908971"/>
                <a:gd name="connsiteX2" fmla="*/ 229211 w 247202"/>
                <a:gd name="connsiteY2" fmla="*/ 1737519 h 1908971"/>
                <a:gd name="connsiteX3" fmla="*/ 16405 w 247202"/>
                <a:gd name="connsiteY3" fmla="*/ 1908971 h 1908971"/>
                <a:gd name="connsiteX4" fmla="*/ 130786 w 247202"/>
                <a:gd name="connsiteY4" fmla="*/ 16669 h 1908971"/>
                <a:gd name="connsiteX0" fmla="*/ 130784 w 247200"/>
                <a:gd name="connsiteY0" fmla="*/ 16669 h 1908971"/>
                <a:gd name="connsiteX1" fmla="*/ 230796 w 247200"/>
                <a:gd name="connsiteY1" fmla="*/ 30956 h 1908971"/>
                <a:gd name="connsiteX2" fmla="*/ 229209 w 247200"/>
                <a:gd name="connsiteY2" fmla="*/ 1737519 h 1908971"/>
                <a:gd name="connsiteX3" fmla="*/ 16403 w 247200"/>
                <a:gd name="connsiteY3" fmla="*/ 1908971 h 1908971"/>
                <a:gd name="connsiteX4" fmla="*/ 130784 w 247200"/>
                <a:gd name="connsiteY4" fmla="*/ 16669 h 1908971"/>
                <a:gd name="connsiteX0" fmla="*/ 130786 w 247202"/>
                <a:gd name="connsiteY0" fmla="*/ 16669 h 1908971"/>
                <a:gd name="connsiteX1" fmla="*/ 230798 w 247202"/>
                <a:gd name="connsiteY1" fmla="*/ 30956 h 1908971"/>
                <a:gd name="connsiteX2" fmla="*/ 229211 w 247202"/>
                <a:gd name="connsiteY2" fmla="*/ 1737519 h 1908971"/>
                <a:gd name="connsiteX3" fmla="*/ 16405 w 247202"/>
                <a:gd name="connsiteY3" fmla="*/ 1908971 h 1908971"/>
                <a:gd name="connsiteX4" fmla="*/ 130786 w 247202"/>
                <a:gd name="connsiteY4" fmla="*/ 16669 h 1908971"/>
                <a:gd name="connsiteX0" fmla="*/ 130784 w 247200"/>
                <a:gd name="connsiteY0" fmla="*/ 16669 h 1936751"/>
                <a:gd name="connsiteX1" fmla="*/ 230796 w 247200"/>
                <a:gd name="connsiteY1" fmla="*/ 30956 h 1936751"/>
                <a:gd name="connsiteX2" fmla="*/ 217560 w 247200"/>
                <a:gd name="connsiteY2" fmla="*/ 1804194 h 1936751"/>
                <a:gd name="connsiteX3" fmla="*/ 16403 w 247200"/>
                <a:gd name="connsiteY3" fmla="*/ 1908971 h 1936751"/>
                <a:gd name="connsiteX4" fmla="*/ 130784 w 247200"/>
                <a:gd name="connsiteY4" fmla="*/ 16669 h 1936751"/>
                <a:gd name="connsiteX0" fmla="*/ 130786 w 247202"/>
                <a:gd name="connsiteY0" fmla="*/ 16669 h 1908971"/>
                <a:gd name="connsiteX1" fmla="*/ 230798 w 247202"/>
                <a:gd name="connsiteY1" fmla="*/ 30956 h 1908971"/>
                <a:gd name="connsiteX2" fmla="*/ 217562 w 247202"/>
                <a:gd name="connsiteY2" fmla="*/ 1804194 h 1908971"/>
                <a:gd name="connsiteX3" fmla="*/ 16405 w 247202"/>
                <a:gd name="connsiteY3" fmla="*/ 1908971 h 1908971"/>
                <a:gd name="connsiteX4" fmla="*/ 130786 w 247202"/>
                <a:gd name="connsiteY4" fmla="*/ 16669 h 1908971"/>
                <a:gd name="connsiteX0" fmla="*/ 43414 w 159830"/>
                <a:gd name="connsiteY0" fmla="*/ 16669 h 1873251"/>
                <a:gd name="connsiteX1" fmla="*/ 143426 w 159830"/>
                <a:gd name="connsiteY1" fmla="*/ 30956 h 1873251"/>
                <a:gd name="connsiteX2" fmla="*/ 130190 w 159830"/>
                <a:gd name="connsiteY2" fmla="*/ 1804194 h 1873251"/>
                <a:gd name="connsiteX3" fmla="*/ 16405 w 159830"/>
                <a:gd name="connsiteY3" fmla="*/ 1870871 h 1873251"/>
                <a:gd name="connsiteX4" fmla="*/ 43414 w 159830"/>
                <a:gd name="connsiteY4" fmla="*/ 16669 h 1873251"/>
                <a:gd name="connsiteX0" fmla="*/ 43412 w 159828"/>
                <a:gd name="connsiteY0" fmla="*/ 16669 h 1873251"/>
                <a:gd name="connsiteX1" fmla="*/ 143424 w 159828"/>
                <a:gd name="connsiteY1" fmla="*/ 30956 h 1873251"/>
                <a:gd name="connsiteX2" fmla="*/ 130188 w 159828"/>
                <a:gd name="connsiteY2" fmla="*/ 1804194 h 1873251"/>
                <a:gd name="connsiteX3" fmla="*/ 16403 w 159828"/>
                <a:gd name="connsiteY3" fmla="*/ 1870871 h 1873251"/>
                <a:gd name="connsiteX4" fmla="*/ 43412 w 159828"/>
                <a:gd name="connsiteY4" fmla="*/ 16669 h 1873251"/>
                <a:gd name="connsiteX0" fmla="*/ 43414 w 159830"/>
                <a:gd name="connsiteY0" fmla="*/ 16669 h 1870871"/>
                <a:gd name="connsiteX1" fmla="*/ 143426 w 159830"/>
                <a:gd name="connsiteY1" fmla="*/ 30956 h 1870871"/>
                <a:gd name="connsiteX2" fmla="*/ 136015 w 159830"/>
                <a:gd name="connsiteY2" fmla="*/ 1801019 h 1870871"/>
                <a:gd name="connsiteX3" fmla="*/ 16405 w 159830"/>
                <a:gd name="connsiteY3" fmla="*/ 1870871 h 1870871"/>
                <a:gd name="connsiteX4" fmla="*/ 43414 w 159830"/>
                <a:gd name="connsiteY4" fmla="*/ 16669 h 1870871"/>
                <a:gd name="connsiteX0" fmla="*/ 43412 w 159830"/>
                <a:gd name="connsiteY0" fmla="*/ 7937 h 1862139"/>
                <a:gd name="connsiteX1" fmla="*/ 143425 w 159830"/>
                <a:gd name="connsiteY1" fmla="*/ 50799 h 1862139"/>
                <a:gd name="connsiteX2" fmla="*/ 136013 w 159830"/>
                <a:gd name="connsiteY2" fmla="*/ 1792287 h 1862139"/>
                <a:gd name="connsiteX3" fmla="*/ 16403 w 159830"/>
                <a:gd name="connsiteY3" fmla="*/ 1862139 h 1862139"/>
                <a:gd name="connsiteX4" fmla="*/ 43412 w 159830"/>
                <a:gd name="connsiteY4" fmla="*/ 7937 h 1862139"/>
                <a:gd name="connsiteX0" fmla="*/ 39046 w 159830"/>
                <a:gd name="connsiteY0" fmla="*/ 69057 h 1842296"/>
                <a:gd name="connsiteX1" fmla="*/ 143427 w 159830"/>
                <a:gd name="connsiteY1" fmla="*/ 30956 h 1842296"/>
                <a:gd name="connsiteX2" fmla="*/ 136015 w 159830"/>
                <a:gd name="connsiteY2" fmla="*/ 1772444 h 1842296"/>
                <a:gd name="connsiteX3" fmla="*/ 16405 w 159830"/>
                <a:gd name="connsiteY3" fmla="*/ 1842296 h 1842296"/>
                <a:gd name="connsiteX4" fmla="*/ 39046 w 159830"/>
                <a:gd name="connsiteY4" fmla="*/ 69057 h 1842296"/>
                <a:gd name="connsiteX0" fmla="*/ 25937 w 159830"/>
                <a:gd name="connsiteY0" fmla="*/ 64295 h 1842296"/>
                <a:gd name="connsiteX1" fmla="*/ 143425 w 159830"/>
                <a:gd name="connsiteY1" fmla="*/ 30956 h 1842296"/>
                <a:gd name="connsiteX2" fmla="*/ 136013 w 159830"/>
                <a:gd name="connsiteY2" fmla="*/ 1772444 h 1842296"/>
                <a:gd name="connsiteX3" fmla="*/ 16403 w 159830"/>
                <a:gd name="connsiteY3" fmla="*/ 1842296 h 1842296"/>
                <a:gd name="connsiteX4" fmla="*/ 25937 w 159830"/>
                <a:gd name="connsiteY4" fmla="*/ 64295 h 1842296"/>
                <a:gd name="connsiteX0" fmla="*/ 25939 w 159830"/>
                <a:gd name="connsiteY0" fmla="*/ 64295 h 1842296"/>
                <a:gd name="connsiteX1" fmla="*/ 143427 w 159830"/>
                <a:gd name="connsiteY1" fmla="*/ 30956 h 1842296"/>
                <a:gd name="connsiteX2" fmla="*/ 136015 w 159830"/>
                <a:gd name="connsiteY2" fmla="*/ 1772444 h 1842296"/>
                <a:gd name="connsiteX3" fmla="*/ 16405 w 159830"/>
                <a:gd name="connsiteY3" fmla="*/ 1842296 h 1842296"/>
                <a:gd name="connsiteX4" fmla="*/ 25939 w 159830"/>
                <a:gd name="connsiteY4" fmla="*/ 64295 h 1842296"/>
                <a:gd name="connsiteX0" fmla="*/ 9534 w 143427"/>
                <a:gd name="connsiteY0" fmla="*/ 64295 h 1842296"/>
                <a:gd name="connsiteX1" fmla="*/ 127022 w 143427"/>
                <a:gd name="connsiteY1" fmla="*/ 30956 h 1842296"/>
                <a:gd name="connsiteX2" fmla="*/ 119610 w 143427"/>
                <a:gd name="connsiteY2" fmla="*/ 1772444 h 1842296"/>
                <a:gd name="connsiteX3" fmla="*/ 0 w 143427"/>
                <a:gd name="connsiteY3" fmla="*/ 1842296 h 1842296"/>
                <a:gd name="connsiteX4" fmla="*/ 9534 w 143427"/>
                <a:gd name="connsiteY4" fmla="*/ 64295 h 1842296"/>
                <a:gd name="connsiteX0" fmla="*/ 9534 w 143425"/>
                <a:gd name="connsiteY0" fmla="*/ 33339 h 1811340"/>
                <a:gd name="connsiteX1" fmla="*/ 127022 w 143425"/>
                <a:gd name="connsiteY1" fmla="*/ 0 h 1811340"/>
                <a:gd name="connsiteX2" fmla="*/ 119610 w 143425"/>
                <a:gd name="connsiteY2" fmla="*/ 1741488 h 1811340"/>
                <a:gd name="connsiteX3" fmla="*/ 0 w 143425"/>
                <a:gd name="connsiteY3" fmla="*/ 1811340 h 1811340"/>
                <a:gd name="connsiteX4" fmla="*/ 9534 w 143425"/>
                <a:gd name="connsiteY4" fmla="*/ 33339 h 1811340"/>
                <a:gd name="connsiteX0" fmla="*/ 9534 w 172552"/>
                <a:gd name="connsiteY0" fmla="*/ 33339 h 1829595"/>
                <a:gd name="connsiteX1" fmla="*/ 127022 w 172552"/>
                <a:gd name="connsiteY1" fmla="*/ 0 h 1829595"/>
                <a:gd name="connsiteX2" fmla="*/ 157207 w 172552"/>
                <a:gd name="connsiteY2" fmla="*/ 1760538 h 1829595"/>
                <a:gd name="connsiteX3" fmla="*/ 0 w 172552"/>
                <a:gd name="connsiteY3" fmla="*/ 1811340 h 1829595"/>
                <a:gd name="connsiteX4" fmla="*/ 9534 w 172552"/>
                <a:gd name="connsiteY4" fmla="*/ 33339 h 1829595"/>
                <a:gd name="connsiteX0" fmla="*/ 9534 w 147486"/>
                <a:gd name="connsiteY0" fmla="*/ 33339 h 1855789"/>
                <a:gd name="connsiteX1" fmla="*/ 127022 w 147486"/>
                <a:gd name="connsiteY1" fmla="*/ 0 h 1855789"/>
                <a:gd name="connsiteX2" fmla="*/ 132141 w 147486"/>
                <a:gd name="connsiteY2" fmla="*/ 1786732 h 1855789"/>
                <a:gd name="connsiteX3" fmla="*/ 0 w 147486"/>
                <a:gd name="connsiteY3" fmla="*/ 1811340 h 1855789"/>
                <a:gd name="connsiteX4" fmla="*/ 9534 w 147486"/>
                <a:gd name="connsiteY4" fmla="*/ 33339 h 1855789"/>
                <a:gd name="connsiteX0" fmla="*/ 9534 w 147486"/>
                <a:gd name="connsiteY0" fmla="*/ 33339 h 1811340"/>
                <a:gd name="connsiteX1" fmla="*/ 127022 w 147486"/>
                <a:gd name="connsiteY1" fmla="*/ 0 h 1811340"/>
                <a:gd name="connsiteX2" fmla="*/ 132141 w 147486"/>
                <a:gd name="connsiteY2" fmla="*/ 1786732 h 1811340"/>
                <a:gd name="connsiteX3" fmla="*/ 0 w 147486"/>
                <a:gd name="connsiteY3" fmla="*/ 1811340 h 1811340"/>
                <a:gd name="connsiteX4" fmla="*/ 9534 w 147486"/>
                <a:gd name="connsiteY4" fmla="*/ 33339 h 1811340"/>
                <a:gd name="connsiteX0" fmla="*/ 9534 w 155957"/>
                <a:gd name="connsiteY0" fmla="*/ 23814 h 1801815"/>
                <a:gd name="connsiteX1" fmla="*/ 139554 w 155957"/>
                <a:gd name="connsiteY1" fmla="*/ 0 h 1801815"/>
                <a:gd name="connsiteX2" fmla="*/ 132141 w 155957"/>
                <a:gd name="connsiteY2" fmla="*/ 1777207 h 1801815"/>
                <a:gd name="connsiteX3" fmla="*/ 0 w 155957"/>
                <a:gd name="connsiteY3" fmla="*/ 1801815 h 1801815"/>
                <a:gd name="connsiteX4" fmla="*/ 9534 w 155957"/>
                <a:gd name="connsiteY4" fmla="*/ 23814 h 1801815"/>
                <a:gd name="connsiteX0" fmla="*/ 9534 w 139554"/>
                <a:gd name="connsiteY0" fmla="*/ 23814 h 1801815"/>
                <a:gd name="connsiteX1" fmla="*/ 139554 w 139554"/>
                <a:gd name="connsiteY1" fmla="*/ 0 h 1801815"/>
                <a:gd name="connsiteX2" fmla="*/ 132141 w 139554"/>
                <a:gd name="connsiteY2" fmla="*/ 1777207 h 1801815"/>
                <a:gd name="connsiteX3" fmla="*/ 0 w 139554"/>
                <a:gd name="connsiteY3" fmla="*/ 1801815 h 1801815"/>
                <a:gd name="connsiteX4" fmla="*/ 9534 w 139554"/>
                <a:gd name="connsiteY4" fmla="*/ 23814 h 1801815"/>
                <a:gd name="connsiteX0" fmla="*/ 9534 w 139554"/>
                <a:gd name="connsiteY0" fmla="*/ 23814 h 1801815"/>
                <a:gd name="connsiteX1" fmla="*/ 139554 w 139554"/>
                <a:gd name="connsiteY1" fmla="*/ 0 h 1801815"/>
                <a:gd name="connsiteX2" fmla="*/ 132141 w 139554"/>
                <a:gd name="connsiteY2" fmla="*/ 1777207 h 1801815"/>
                <a:gd name="connsiteX3" fmla="*/ 0 w 139554"/>
                <a:gd name="connsiteY3" fmla="*/ 1801815 h 1801815"/>
                <a:gd name="connsiteX4" fmla="*/ 9534 w 139554"/>
                <a:gd name="connsiteY4" fmla="*/ 23814 h 1801815"/>
                <a:gd name="connsiteX0" fmla="*/ 9534 w 139554"/>
                <a:gd name="connsiteY0" fmla="*/ 23814 h 1801815"/>
                <a:gd name="connsiteX1" fmla="*/ 139554 w 139554"/>
                <a:gd name="connsiteY1" fmla="*/ 0 h 1801815"/>
                <a:gd name="connsiteX2" fmla="*/ 138407 w 139554"/>
                <a:gd name="connsiteY2" fmla="*/ 1770063 h 1801815"/>
                <a:gd name="connsiteX3" fmla="*/ 0 w 139554"/>
                <a:gd name="connsiteY3" fmla="*/ 1801815 h 1801815"/>
                <a:gd name="connsiteX4" fmla="*/ 9534 w 139554"/>
                <a:gd name="connsiteY4" fmla="*/ 23814 h 1801815"/>
                <a:gd name="connsiteX0" fmla="*/ 9534 w 139272"/>
                <a:gd name="connsiteY0" fmla="*/ 80 h 1778081"/>
                <a:gd name="connsiteX1" fmla="*/ 139272 w 139272"/>
                <a:gd name="connsiteY1" fmla="*/ 561346 h 1778081"/>
                <a:gd name="connsiteX2" fmla="*/ 138407 w 139272"/>
                <a:gd name="connsiteY2" fmla="*/ 1746329 h 1778081"/>
                <a:gd name="connsiteX3" fmla="*/ 0 w 139272"/>
                <a:gd name="connsiteY3" fmla="*/ 1778081 h 1778081"/>
                <a:gd name="connsiteX4" fmla="*/ 9534 w 139272"/>
                <a:gd name="connsiteY4" fmla="*/ 80 h 1778081"/>
                <a:gd name="connsiteX0" fmla="*/ 9536 w 139272"/>
                <a:gd name="connsiteY0" fmla="*/ 6643 h 1216735"/>
                <a:gd name="connsiteX1" fmla="*/ 139272 w 139272"/>
                <a:gd name="connsiteY1" fmla="*/ 0 h 1216735"/>
                <a:gd name="connsiteX2" fmla="*/ 138407 w 139272"/>
                <a:gd name="connsiteY2" fmla="*/ 1184983 h 1216735"/>
                <a:gd name="connsiteX3" fmla="*/ 0 w 139272"/>
                <a:gd name="connsiteY3" fmla="*/ 1216735 h 1216735"/>
                <a:gd name="connsiteX4" fmla="*/ 9536 w 139272"/>
                <a:gd name="connsiteY4" fmla="*/ 6643 h 1216735"/>
                <a:gd name="connsiteX0" fmla="*/ 9536 w 139272"/>
                <a:gd name="connsiteY0" fmla="*/ 19192 h 1229284"/>
                <a:gd name="connsiteX1" fmla="*/ 139272 w 139272"/>
                <a:gd name="connsiteY1" fmla="*/ 12549 h 1229284"/>
                <a:gd name="connsiteX2" fmla="*/ 138407 w 139272"/>
                <a:gd name="connsiteY2" fmla="*/ 1197532 h 1229284"/>
                <a:gd name="connsiteX3" fmla="*/ 0 w 139272"/>
                <a:gd name="connsiteY3" fmla="*/ 1229284 h 1229284"/>
                <a:gd name="connsiteX4" fmla="*/ 9536 w 139272"/>
                <a:gd name="connsiteY4" fmla="*/ 19192 h 12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272" h="1229284">
                  <a:moveTo>
                    <a:pt x="9536" y="19192"/>
                  </a:moveTo>
                  <a:cubicBezTo>
                    <a:pt x="18262" y="-31209"/>
                    <a:pt x="74160" y="36362"/>
                    <a:pt x="139272" y="12549"/>
                  </a:cubicBezTo>
                  <a:cubicBezTo>
                    <a:pt x="138890" y="602570"/>
                    <a:pt x="138789" y="607511"/>
                    <a:pt x="138407" y="1197532"/>
                  </a:cubicBezTo>
                  <a:cubicBezTo>
                    <a:pt x="74343" y="1221346"/>
                    <a:pt x="23299" y="1222935"/>
                    <a:pt x="0" y="1229284"/>
                  </a:cubicBezTo>
                  <a:cubicBezTo>
                    <a:pt x="3179" y="825920"/>
                    <a:pt x="6357" y="422556"/>
                    <a:pt x="9536" y="191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 rot="849079">
              <a:off x="3506374" y="1545635"/>
              <a:ext cx="187478" cy="12010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 rot="17143194">
              <a:off x="1795204" y="1098988"/>
              <a:ext cx="388244" cy="15225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 rot="849079">
              <a:off x="2402276" y="1254433"/>
              <a:ext cx="187478" cy="1131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8" name="Group 467"/>
          <p:cNvGrpSpPr/>
          <p:nvPr/>
        </p:nvGrpSpPr>
        <p:grpSpPr>
          <a:xfrm>
            <a:off x="1314877" y="2423383"/>
            <a:ext cx="803450" cy="1379632"/>
            <a:chOff x="1671866" y="1487564"/>
            <a:chExt cx="914400" cy="1690486"/>
          </a:xfrm>
        </p:grpSpPr>
        <p:sp>
          <p:nvSpPr>
            <p:cNvPr id="224" name="Rectangle 223"/>
            <p:cNvSpPr/>
            <p:nvPr/>
          </p:nvSpPr>
          <p:spPr>
            <a:xfrm>
              <a:off x="1976437" y="1531149"/>
              <a:ext cx="304800" cy="152259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671866" y="1487564"/>
              <a:ext cx="914400" cy="1690486"/>
              <a:chOff x="1664722" y="1487564"/>
              <a:chExt cx="914400" cy="1690486"/>
            </a:xfrm>
          </p:grpSpPr>
          <p:sp>
            <p:nvSpPr>
              <p:cNvPr id="220" name="Arc 219"/>
              <p:cNvSpPr/>
              <p:nvPr/>
            </p:nvSpPr>
            <p:spPr>
              <a:xfrm>
                <a:off x="1664722" y="2264496"/>
                <a:ext cx="914400" cy="913554"/>
              </a:xfrm>
              <a:prstGeom prst="arc">
                <a:avLst>
                  <a:gd name="adj1" fmla="val 17272132"/>
                  <a:gd name="adj2" fmla="val 15051868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21" name="Straight Connector 220"/>
              <p:cNvCxnSpPr>
                <a:endCxn id="220" idx="2"/>
              </p:cNvCxnSpPr>
              <p:nvPr/>
            </p:nvCxnSpPr>
            <p:spPr>
              <a:xfrm>
                <a:off x="1970316" y="1488356"/>
                <a:ext cx="1858" cy="8013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9" name="Group 408"/>
              <p:cNvGrpSpPr/>
              <p:nvPr/>
            </p:nvGrpSpPr>
            <p:grpSpPr>
              <a:xfrm>
                <a:off x="2272506" y="1487564"/>
                <a:ext cx="1910" cy="802289"/>
                <a:chOff x="2272506" y="1487564"/>
                <a:chExt cx="1910" cy="802289"/>
              </a:xfrm>
            </p:grpSpPr>
            <p:cxnSp>
              <p:nvCxnSpPr>
                <p:cNvPr id="222" name="Straight Connector 221"/>
                <p:cNvCxnSpPr/>
                <p:nvPr/>
              </p:nvCxnSpPr>
              <p:spPr>
                <a:xfrm flipV="1">
                  <a:off x="2274094" y="1487564"/>
                  <a:ext cx="228" cy="2269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H="1">
                  <a:off x="2272506" y="1701711"/>
                  <a:ext cx="656" cy="28550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/>
                <p:nvPr/>
              </p:nvCxnSpPr>
              <p:spPr>
                <a:xfrm flipV="1">
                  <a:off x="2274109" y="1827730"/>
                  <a:ext cx="307" cy="46212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" name="Group 1"/>
          <p:cNvGrpSpPr/>
          <p:nvPr/>
        </p:nvGrpSpPr>
        <p:grpSpPr>
          <a:xfrm>
            <a:off x="1100130" y="3714750"/>
            <a:ext cx="1234921" cy="259020"/>
            <a:chOff x="1100130" y="3714750"/>
            <a:chExt cx="1234921" cy="259020"/>
          </a:xfrm>
        </p:grpSpPr>
        <p:sp>
          <p:nvSpPr>
            <p:cNvPr id="24" name="Rectangle 23"/>
            <p:cNvSpPr/>
            <p:nvPr/>
          </p:nvSpPr>
          <p:spPr>
            <a:xfrm>
              <a:off x="1184463" y="3816060"/>
              <a:ext cx="1033747" cy="896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00130" y="3714750"/>
              <a:ext cx="1234921" cy="259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err="1" smtClean="0"/>
                <a:t>xxxxxxxxxxxxxxxx</a:t>
              </a:r>
              <a:endParaRPr lang="en-US" sz="11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298746" y="637416"/>
            <a:ext cx="1115229" cy="2009891"/>
            <a:chOff x="1298746" y="637416"/>
            <a:chExt cx="1115229" cy="2009891"/>
          </a:xfrm>
        </p:grpSpPr>
        <p:grpSp>
          <p:nvGrpSpPr>
            <p:cNvPr id="20" name="Group 19"/>
            <p:cNvGrpSpPr/>
            <p:nvPr/>
          </p:nvGrpSpPr>
          <p:grpSpPr>
            <a:xfrm>
              <a:off x="1298746" y="739981"/>
              <a:ext cx="1115229" cy="1907326"/>
              <a:chOff x="1209846" y="847931"/>
              <a:chExt cx="1115229" cy="1907326"/>
            </a:xfrm>
          </p:grpSpPr>
          <p:grpSp>
            <p:nvGrpSpPr>
              <p:cNvPr id="13" name="Group 12"/>
              <p:cNvGrpSpPr/>
              <p:nvPr/>
            </p:nvGrpSpPr>
            <p:grpSpPr>
              <a:xfrm rot="3822497">
                <a:off x="813798" y="1243979"/>
                <a:ext cx="1907326" cy="1115229"/>
                <a:chOff x="3715151" y="1317481"/>
                <a:chExt cx="1907326" cy="1115229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201" name="Flowchart: Terminator 200"/>
                <p:cNvSpPr/>
                <p:nvPr/>
              </p:nvSpPr>
              <p:spPr>
                <a:xfrm rot="1548465">
                  <a:off x="3715151" y="1757563"/>
                  <a:ext cx="1572629" cy="359514"/>
                </a:xfrm>
                <a:custGeom>
                  <a:avLst/>
                  <a:gdLst>
                    <a:gd name="connsiteX0" fmla="*/ 3475 w 21600"/>
                    <a:gd name="connsiteY0" fmla="*/ 0 h 21600"/>
                    <a:gd name="connsiteX1" fmla="*/ 18125 w 21600"/>
                    <a:gd name="connsiteY1" fmla="*/ 0 h 21600"/>
                    <a:gd name="connsiteX2" fmla="*/ 21600 w 21600"/>
                    <a:gd name="connsiteY2" fmla="*/ 10800 h 21600"/>
                    <a:gd name="connsiteX3" fmla="*/ 18125 w 21600"/>
                    <a:gd name="connsiteY3" fmla="*/ 21600 h 21600"/>
                    <a:gd name="connsiteX4" fmla="*/ 3475 w 21600"/>
                    <a:gd name="connsiteY4" fmla="*/ 21600 h 21600"/>
                    <a:gd name="connsiteX5" fmla="*/ 0 w 21600"/>
                    <a:gd name="connsiteY5" fmla="*/ 10800 h 21600"/>
                    <a:gd name="connsiteX6" fmla="*/ 3475 w 21600"/>
                    <a:gd name="connsiteY6" fmla="*/ 0 h 21600"/>
                    <a:gd name="connsiteX0" fmla="*/ 3340 w 21600"/>
                    <a:gd name="connsiteY0" fmla="*/ 0 h 23055"/>
                    <a:gd name="connsiteX1" fmla="*/ 18125 w 21600"/>
                    <a:gd name="connsiteY1" fmla="*/ 1455 h 23055"/>
                    <a:gd name="connsiteX2" fmla="*/ 21600 w 21600"/>
                    <a:gd name="connsiteY2" fmla="*/ 12255 h 23055"/>
                    <a:gd name="connsiteX3" fmla="*/ 18125 w 21600"/>
                    <a:gd name="connsiteY3" fmla="*/ 23055 h 23055"/>
                    <a:gd name="connsiteX4" fmla="*/ 3475 w 21600"/>
                    <a:gd name="connsiteY4" fmla="*/ 23055 h 23055"/>
                    <a:gd name="connsiteX5" fmla="*/ 0 w 21600"/>
                    <a:gd name="connsiteY5" fmla="*/ 12255 h 23055"/>
                    <a:gd name="connsiteX6" fmla="*/ 3340 w 21600"/>
                    <a:gd name="connsiteY6" fmla="*/ 0 h 23055"/>
                    <a:gd name="connsiteX0" fmla="*/ 3456 w 21716"/>
                    <a:gd name="connsiteY0" fmla="*/ 2097 h 25152"/>
                    <a:gd name="connsiteX1" fmla="*/ 18241 w 21716"/>
                    <a:gd name="connsiteY1" fmla="*/ 3552 h 25152"/>
                    <a:gd name="connsiteX2" fmla="*/ 21716 w 21716"/>
                    <a:gd name="connsiteY2" fmla="*/ 14352 h 25152"/>
                    <a:gd name="connsiteX3" fmla="*/ 18241 w 21716"/>
                    <a:gd name="connsiteY3" fmla="*/ 25152 h 25152"/>
                    <a:gd name="connsiteX4" fmla="*/ 3591 w 21716"/>
                    <a:gd name="connsiteY4" fmla="*/ 25152 h 25152"/>
                    <a:gd name="connsiteX5" fmla="*/ 116 w 21716"/>
                    <a:gd name="connsiteY5" fmla="*/ 14352 h 25152"/>
                    <a:gd name="connsiteX6" fmla="*/ 1065 w 21716"/>
                    <a:gd name="connsiteY6" fmla="*/ 620 h 25152"/>
                    <a:gd name="connsiteX7" fmla="*/ 3456 w 21716"/>
                    <a:gd name="connsiteY7" fmla="*/ 2097 h 25152"/>
                    <a:gd name="connsiteX0" fmla="*/ 3436 w 21696"/>
                    <a:gd name="connsiteY0" fmla="*/ 0 h 23055"/>
                    <a:gd name="connsiteX1" fmla="*/ 18221 w 21696"/>
                    <a:gd name="connsiteY1" fmla="*/ 1455 h 23055"/>
                    <a:gd name="connsiteX2" fmla="*/ 21696 w 21696"/>
                    <a:gd name="connsiteY2" fmla="*/ 12255 h 23055"/>
                    <a:gd name="connsiteX3" fmla="*/ 18221 w 21696"/>
                    <a:gd name="connsiteY3" fmla="*/ 23055 h 23055"/>
                    <a:gd name="connsiteX4" fmla="*/ 3571 w 21696"/>
                    <a:gd name="connsiteY4" fmla="*/ 23055 h 23055"/>
                    <a:gd name="connsiteX5" fmla="*/ 96 w 21696"/>
                    <a:gd name="connsiteY5" fmla="*/ 12255 h 23055"/>
                    <a:gd name="connsiteX6" fmla="*/ 1189 w 21696"/>
                    <a:gd name="connsiteY6" fmla="*/ 1525 h 23055"/>
                    <a:gd name="connsiteX7" fmla="*/ 3436 w 21696"/>
                    <a:gd name="connsiteY7" fmla="*/ 0 h 23055"/>
                    <a:gd name="connsiteX0" fmla="*/ 3436 w 21696"/>
                    <a:gd name="connsiteY0" fmla="*/ 0 h 23055"/>
                    <a:gd name="connsiteX1" fmla="*/ 18221 w 21696"/>
                    <a:gd name="connsiteY1" fmla="*/ 1455 h 23055"/>
                    <a:gd name="connsiteX2" fmla="*/ 21696 w 21696"/>
                    <a:gd name="connsiteY2" fmla="*/ 12255 h 23055"/>
                    <a:gd name="connsiteX3" fmla="*/ 18221 w 21696"/>
                    <a:gd name="connsiteY3" fmla="*/ 23055 h 23055"/>
                    <a:gd name="connsiteX4" fmla="*/ 3571 w 21696"/>
                    <a:gd name="connsiteY4" fmla="*/ 23055 h 23055"/>
                    <a:gd name="connsiteX5" fmla="*/ 96 w 21696"/>
                    <a:gd name="connsiteY5" fmla="*/ 12255 h 23055"/>
                    <a:gd name="connsiteX6" fmla="*/ 1189 w 21696"/>
                    <a:gd name="connsiteY6" fmla="*/ 1525 h 23055"/>
                    <a:gd name="connsiteX7" fmla="*/ 3436 w 21696"/>
                    <a:gd name="connsiteY7" fmla="*/ 0 h 23055"/>
                    <a:gd name="connsiteX0" fmla="*/ 3277 w 21537"/>
                    <a:gd name="connsiteY0" fmla="*/ 0 h 23055"/>
                    <a:gd name="connsiteX1" fmla="*/ 18062 w 21537"/>
                    <a:gd name="connsiteY1" fmla="*/ 1455 h 23055"/>
                    <a:gd name="connsiteX2" fmla="*/ 21537 w 21537"/>
                    <a:gd name="connsiteY2" fmla="*/ 12255 h 23055"/>
                    <a:gd name="connsiteX3" fmla="*/ 18062 w 21537"/>
                    <a:gd name="connsiteY3" fmla="*/ 23055 h 23055"/>
                    <a:gd name="connsiteX4" fmla="*/ 3412 w 21537"/>
                    <a:gd name="connsiteY4" fmla="*/ 23055 h 23055"/>
                    <a:gd name="connsiteX5" fmla="*/ 111 w 21537"/>
                    <a:gd name="connsiteY5" fmla="*/ 11815 h 23055"/>
                    <a:gd name="connsiteX6" fmla="*/ 1030 w 21537"/>
                    <a:gd name="connsiteY6" fmla="*/ 1525 h 23055"/>
                    <a:gd name="connsiteX7" fmla="*/ 3277 w 21537"/>
                    <a:gd name="connsiteY7" fmla="*/ 0 h 23055"/>
                    <a:gd name="connsiteX0" fmla="*/ 3167 w 21427"/>
                    <a:gd name="connsiteY0" fmla="*/ 0 h 23055"/>
                    <a:gd name="connsiteX1" fmla="*/ 17952 w 21427"/>
                    <a:gd name="connsiteY1" fmla="*/ 1455 h 23055"/>
                    <a:gd name="connsiteX2" fmla="*/ 21427 w 21427"/>
                    <a:gd name="connsiteY2" fmla="*/ 12255 h 23055"/>
                    <a:gd name="connsiteX3" fmla="*/ 17952 w 21427"/>
                    <a:gd name="connsiteY3" fmla="*/ 23055 h 23055"/>
                    <a:gd name="connsiteX4" fmla="*/ 3302 w 21427"/>
                    <a:gd name="connsiteY4" fmla="*/ 23055 h 23055"/>
                    <a:gd name="connsiteX5" fmla="*/ 838 w 21427"/>
                    <a:gd name="connsiteY5" fmla="*/ 21226 h 23055"/>
                    <a:gd name="connsiteX6" fmla="*/ 1 w 21427"/>
                    <a:gd name="connsiteY6" fmla="*/ 11815 h 23055"/>
                    <a:gd name="connsiteX7" fmla="*/ 920 w 21427"/>
                    <a:gd name="connsiteY7" fmla="*/ 1525 h 23055"/>
                    <a:gd name="connsiteX8" fmla="*/ 3167 w 21427"/>
                    <a:gd name="connsiteY8" fmla="*/ 0 h 23055"/>
                    <a:gd name="connsiteX0" fmla="*/ 3167 w 21427"/>
                    <a:gd name="connsiteY0" fmla="*/ 8 h 23063"/>
                    <a:gd name="connsiteX1" fmla="*/ 9165 w 21427"/>
                    <a:gd name="connsiteY1" fmla="*/ 2046 h 23063"/>
                    <a:gd name="connsiteX2" fmla="*/ 17952 w 21427"/>
                    <a:gd name="connsiteY2" fmla="*/ 1463 h 23063"/>
                    <a:gd name="connsiteX3" fmla="*/ 21427 w 21427"/>
                    <a:gd name="connsiteY3" fmla="*/ 12263 h 23063"/>
                    <a:gd name="connsiteX4" fmla="*/ 17952 w 21427"/>
                    <a:gd name="connsiteY4" fmla="*/ 23063 h 23063"/>
                    <a:gd name="connsiteX5" fmla="*/ 3302 w 21427"/>
                    <a:gd name="connsiteY5" fmla="*/ 23063 h 23063"/>
                    <a:gd name="connsiteX6" fmla="*/ 838 w 21427"/>
                    <a:gd name="connsiteY6" fmla="*/ 21234 h 23063"/>
                    <a:gd name="connsiteX7" fmla="*/ 1 w 21427"/>
                    <a:gd name="connsiteY7" fmla="*/ 11823 h 23063"/>
                    <a:gd name="connsiteX8" fmla="*/ 920 w 21427"/>
                    <a:gd name="connsiteY8" fmla="*/ 1533 h 23063"/>
                    <a:gd name="connsiteX9" fmla="*/ 3167 w 21427"/>
                    <a:gd name="connsiteY9" fmla="*/ 8 h 23063"/>
                    <a:gd name="connsiteX0" fmla="*/ 3167 w 21427"/>
                    <a:gd name="connsiteY0" fmla="*/ 8 h 23063"/>
                    <a:gd name="connsiteX1" fmla="*/ 9165 w 21427"/>
                    <a:gd name="connsiteY1" fmla="*/ 2046 h 23063"/>
                    <a:gd name="connsiteX2" fmla="*/ 15570 w 21427"/>
                    <a:gd name="connsiteY2" fmla="*/ 2431 h 23063"/>
                    <a:gd name="connsiteX3" fmla="*/ 17952 w 21427"/>
                    <a:gd name="connsiteY3" fmla="*/ 1463 h 23063"/>
                    <a:gd name="connsiteX4" fmla="*/ 21427 w 21427"/>
                    <a:gd name="connsiteY4" fmla="*/ 12263 h 23063"/>
                    <a:gd name="connsiteX5" fmla="*/ 17952 w 21427"/>
                    <a:gd name="connsiteY5" fmla="*/ 23063 h 23063"/>
                    <a:gd name="connsiteX6" fmla="*/ 3302 w 21427"/>
                    <a:gd name="connsiteY6" fmla="*/ 23063 h 23063"/>
                    <a:gd name="connsiteX7" fmla="*/ 838 w 21427"/>
                    <a:gd name="connsiteY7" fmla="*/ 21234 h 23063"/>
                    <a:gd name="connsiteX8" fmla="*/ 1 w 21427"/>
                    <a:gd name="connsiteY8" fmla="*/ 11823 h 23063"/>
                    <a:gd name="connsiteX9" fmla="*/ 920 w 21427"/>
                    <a:gd name="connsiteY9" fmla="*/ 1533 h 23063"/>
                    <a:gd name="connsiteX10" fmla="*/ 3167 w 21427"/>
                    <a:gd name="connsiteY10" fmla="*/ 8 h 23063"/>
                    <a:gd name="connsiteX0" fmla="*/ 3167 w 21427"/>
                    <a:gd name="connsiteY0" fmla="*/ 8 h 23063"/>
                    <a:gd name="connsiteX1" fmla="*/ 9165 w 21427"/>
                    <a:gd name="connsiteY1" fmla="*/ 2046 h 23063"/>
                    <a:gd name="connsiteX2" fmla="*/ 15570 w 21427"/>
                    <a:gd name="connsiteY2" fmla="*/ 2431 h 23063"/>
                    <a:gd name="connsiteX3" fmla="*/ 17951 w 21427"/>
                    <a:gd name="connsiteY3" fmla="*/ 2028 h 23063"/>
                    <a:gd name="connsiteX4" fmla="*/ 21427 w 21427"/>
                    <a:gd name="connsiteY4" fmla="*/ 12263 h 23063"/>
                    <a:gd name="connsiteX5" fmla="*/ 17952 w 21427"/>
                    <a:gd name="connsiteY5" fmla="*/ 23063 h 23063"/>
                    <a:gd name="connsiteX6" fmla="*/ 3302 w 21427"/>
                    <a:gd name="connsiteY6" fmla="*/ 23063 h 23063"/>
                    <a:gd name="connsiteX7" fmla="*/ 838 w 21427"/>
                    <a:gd name="connsiteY7" fmla="*/ 21234 h 23063"/>
                    <a:gd name="connsiteX8" fmla="*/ 1 w 21427"/>
                    <a:gd name="connsiteY8" fmla="*/ 11823 h 23063"/>
                    <a:gd name="connsiteX9" fmla="*/ 920 w 21427"/>
                    <a:gd name="connsiteY9" fmla="*/ 1533 h 23063"/>
                    <a:gd name="connsiteX10" fmla="*/ 3167 w 21427"/>
                    <a:gd name="connsiteY10" fmla="*/ 8 h 23063"/>
                    <a:gd name="connsiteX0" fmla="*/ 3167 w 21427"/>
                    <a:gd name="connsiteY0" fmla="*/ 8 h 23063"/>
                    <a:gd name="connsiteX1" fmla="*/ 9165 w 21427"/>
                    <a:gd name="connsiteY1" fmla="*/ 2046 h 23063"/>
                    <a:gd name="connsiteX2" fmla="*/ 15570 w 21427"/>
                    <a:gd name="connsiteY2" fmla="*/ 2431 h 23063"/>
                    <a:gd name="connsiteX3" fmla="*/ 17951 w 21427"/>
                    <a:gd name="connsiteY3" fmla="*/ 2028 h 23063"/>
                    <a:gd name="connsiteX4" fmla="*/ 21427 w 21427"/>
                    <a:gd name="connsiteY4" fmla="*/ 12263 h 23063"/>
                    <a:gd name="connsiteX5" fmla="*/ 17952 w 21427"/>
                    <a:gd name="connsiteY5" fmla="*/ 23063 h 23063"/>
                    <a:gd name="connsiteX6" fmla="*/ 3302 w 21427"/>
                    <a:gd name="connsiteY6" fmla="*/ 23063 h 23063"/>
                    <a:gd name="connsiteX7" fmla="*/ 838 w 21427"/>
                    <a:gd name="connsiteY7" fmla="*/ 21234 h 23063"/>
                    <a:gd name="connsiteX8" fmla="*/ 1 w 21427"/>
                    <a:gd name="connsiteY8" fmla="*/ 11823 h 23063"/>
                    <a:gd name="connsiteX9" fmla="*/ 920 w 21427"/>
                    <a:gd name="connsiteY9" fmla="*/ 1533 h 23063"/>
                    <a:gd name="connsiteX10" fmla="*/ 3167 w 21427"/>
                    <a:gd name="connsiteY10" fmla="*/ 8 h 23063"/>
                    <a:gd name="connsiteX0" fmla="*/ 3167 w 21427"/>
                    <a:gd name="connsiteY0" fmla="*/ 8 h 23063"/>
                    <a:gd name="connsiteX1" fmla="*/ 9165 w 21427"/>
                    <a:gd name="connsiteY1" fmla="*/ 2046 h 23063"/>
                    <a:gd name="connsiteX2" fmla="*/ 15570 w 21427"/>
                    <a:gd name="connsiteY2" fmla="*/ 2431 h 23063"/>
                    <a:gd name="connsiteX3" fmla="*/ 17951 w 21427"/>
                    <a:gd name="connsiteY3" fmla="*/ 2028 h 23063"/>
                    <a:gd name="connsiteX4" fmla="*/ 21427 w 21427"/>
                    <a:gd name="connsiteY4" fmla="*/ 12263 h 23063"/>
                    <a:gd name="connsiteX5" fmla="*/ 17952 w 21427"/>
                    <a:gd name="connsiteY5" fmla="*/ 23063 h 23063"/>
                    <a:gd name="connsiteX6" fmla="*/ 3302 w 21427"/>
                    <a:gd name="connsiteY6" fmla="*/ 23063 h 23063"/>
                    <a:gd name="connsiteX7" fmla="*/ 838 w 21427"/>
                    <a:gd name="connsiteY7" fmla="*/ 21234 h 23063"/>
                    <a:gd name="connsiteX8" fmla="*/ 1 w 21427"/>
                    <a:gd name="connsiteY8" fmla="*/ 11823 h 23063"/>
                    <a:gd name="connsiteX9" fmla="*/ 920 w 21427"/>
                    <a:gd name="connsiteY9" fmla="*/ 1533 h 23063"/>
                    <a:gd name="connsiteX10" fmla="*/ 3167 w 21427"/>
                    <a:gd name="connsiteY10" fmla="*/ 8 h 23063"/>
                    <a:gd name="connsiteX0" fmla="*/ 3167 w 21318"/>
                    <a:gd name="connsiteY0" fmla="*/ 8 h 23063"/>
                    <a:gd name="connsiteX1" fmla="*/ 9165 w 21318"/>
                    <a:gd name="connsiteY1" fmla="*/ 2046 h 23063"/>
                    <a:gd name="connsiteX2" fmla="*/ 15570 w 21318"/>
                    <a:gd name="connsiteY2" fmla="*/ 2431 h 23063"/>
                    <a:gd name="connsiteX3" fmla="*/ 17951 w 21318"/>
                    <a:gd name="connsiteY3" fmla="*/ 2028 h 23063"/>
                    <a:gd name="connsiteX4" fmla="*/ 21318 w 21318"/>
                    <a:gd name="connsiteY4" fmla="*/ 12538 h 23063"/>
                    <a:gd name="connsiteX5" fmla="*/ 17952 w 21318"/>
                    <a:gd name="connsiteY5" fmla="*/ 23063 h 23063"/>
                    <a:gd name="connsiteX6" fmla="*/ 3302 w 21318"/>
                    <a:gd name="connsiteY6" fmla="*/ 23063 h 23063"/>
                    <a:gd name="connsiteX7" fmla="*/ 838 w 21318"/>
                    <a:gd name="connsiteY7" fmla="*/ 21234 h 23063"/>
                    <a:gd name="connsiteX8" fmla="*/ 1 w 21318"/>
                    <a:gd name="connsiteY8" fmla="*/ 11823 h 23063"/>
                    <a:gd name="connsiteX9" fmla="*/ 920 w 21318"/>
                    <a:gd name="connsiteY9" fmla="*/ 1533 h 23063"/>
                    <a:gd name="connsiteX10" fmla="*/ 3167 w 21318"/>
                    <a:gd name="connsiteY10" fmla="*/ 8 h 23063"/>
                    <a:gd name="connsiteX0" fmla="*/ 3167 w 21435"/>
                    <a:gd name="connsiteY0" fmla="*/ 8 h 23063"/>
                    <a:gd name="connsiteX1" fmla="*/ 9165 w 21435"/>
                    <a:gd name="connsiteY1" fmla="*/ 2046 h 23063"/>
                    <a:gd name="connsiteX2" fmla="*/ 15570 w 21435"/>
                    <a:gd name="connsiteY2" fmla="*/ 2431 h 23063"/>
                    <a:gd name="connsiteX3" fmla="*/ 17951 w 21435"/>
                    <a:gd name="connsiteY3" fmla="*/ 2028 h 23063"/>
                    <a:gd name="connsiteX4" fmla="*/ 21318 w 21435"/>
                    <a:gd name="connsiteY4" fmla="*/ 12538 h 23063"/>
                    <a:gd name="connsiteX5" fmla="*/ 20415 w 21435"/>
                    <a:gd name="connsiteY5" fmla="*/ 20777 h 23063"/>
                    <a:gd name="connsiteX6" fmla="*/ 17952 w 21435"/>
                    <a:gd name="connsiteY6" fmla="*/ 23063 h 23063"/>
                    <a:gd name="connsiteX7" fmla="*/ 3302 w 21435"/>
                    <a:gd name="connsiteY7" fmla="*/ 23063 h 23063"/>
                    <a:gd name="connsiteX8" fmla="*/ 838 w 21435"/>
                    <a:gd name="connsiteY8" fmla="*/ 21234 h 23063"/>
                    <a:gd name="connsiteX9" fmla="*/ 1 w 21435"/>
                    <a:gd name="connsiteY9" fmla="*/ 11823 h 23063"/>
                    <a:gd name="connsiteX10" fmla="*/ 920 w 21435"/>
                    <a:gd name="connsiteY10" fmla="*/ 1533 h 23063"/>
                    <a:gd name="connsiteX11" fmla="*/ 3167 w 21435"/>
                    <a:gd name="connsiteY11" fmla="*/ 8 h 23063"/>
                    <a:gd name="connsiteX0" fmla="*/ 3167 w 21419"/>
                    <a:gd name="connsiteY0" fmla="*/ 8 h 23063"/>
                    <a:gd name="connsiteX1" fmla="*/ 9165 w 21419"/>
                    <a:gd name="connsiteY1" fmla="*/ 2046 h 23063"/>
                    <a:gd name="connsiteX2" fmla="*/ 15570 w 21419"/>
                    <a:gd name="connsiteY2" fmla="*/ 2431 h 23063"/>
                    <a:gd name="connsiteX3" fmla="*/ 17951 w 21419"/>
                    <a:gd name="connsiteY3" fmla="*/ 2028 h 23063"/>
                    <a:gd name="connsiteX4" fmla="*/ 21318 w 21419"/>
                    <a:gd name="connsiteY4" fmla="*/ 12538 h 23063"/>
                    <a:gd name="connsiteX5" fmla="*/ 20415 w 21419"/>
                    <a:gd name="connsiteY5" fmla="*/ 20777 h 23063"/>
                    <a:gd name="connsiteX6" fmla="*/ 17952 w 21419"/>
                    <a:gd name="connsiteY6" fmla="*/ 23063 h 23063"/>
                    <a:gd name="connsiteX7" fmla="*/ 3302 w 21419"/>
                    <a:gd name="connsiteY7" fmla="*/ 23063 h 23063"/>
                    <a:gd name="connsiteX8" fmla="*/ 838 w 21419"/>
                    <a:gd name="connsiteY8" fmla="*/ 21234 h 23063"/>
                    <a:gd name="connsiteX9" fmla="*/ 1 w 21419"/>
                    <a:gd name="connsiteY9" fmla="*/ 11823 h 23063"/>
                    <a:gd name="connsiteX10" fmla="*/ 920 w 21419"/>
                    <a:gd name="connsiteY10" fmla="*/ 1533 h 23063"/>
                    <a:gd name="connsiteX11" fmla="*/ 3167 w 21419"/>
                    <a:gd name="connsiteY11" fmla="*/ 8 h 23063"/>
                    <a:gd name="connsiteX0" fmla="*/ 3167 w 20944"/>
                    <a:gd name="connsiteY0" fmla="*/ 8 h 23063"/>
                    <a:gd name="connsiteX1" fmla="*/ 9165 w 20944"/>
                    <a:gd name="connsiteY1" fmla="*/ 2046 h 23063"/>
                    <a:gd name="connsiteX2" fmla="*/ 15570 w 20944"/>
                    <a:gd name="connsiteY2" fmla="*/ 2431 h 23063"/>
                    <a:gd name="connsiteX3" fmla="*/ 17951 w 20944"/>
                    <a:gd name="connsiteY3" fmla="*/ 2028 h 23063"/>
                    <a:gd name="connsiteX4" fmla="*/ 20771 w 20944"/>
                    <a:gd name="connsiteY4" fmla="*/ 6346 h 23063"/>
                    <a:gd name="connsiteX5" fmla="*/ 20415 w 20944"/>
                    <a:gd name="connsiteY5" fmla="*/ 20777 h 23063"/>
                    <a:gd name="connsiteX6" fmla="*/ 17952 w 20944"/>
                    <a:gd name="connsiteY6" fmla="*/ 23063 h 23063"/>
                    <a:gd name="connsiteX7" fmla="*/ 3302 w 20944"/>
                    <a:gd name="connsiteY7" fmla="*/ 23063 h 23063"/>
                    <a:gd name="connsiteX8" fmla="*/ 838 w 20944"/>
                    <a:gd name="connsiteY8" fmla="*/ 21234 h 23063"/>
                    <a:gd name="connsiteX9" fmla="*/ 1 w 20944"/>
                    <a:gd name="connsiteY9" fmla="*/ 11823 h 23063"/>
                    <a:gd name="connsiteX10" fmla="*/ 920 w 20944"/>
                    <a:gd name="connsiteY10" fmla="*/ 1533 h 23063"/>
                    <a:gd name="connsiteX11" fmla="*/ 3167 w 20944"/>
                    <a:gd name="connsiteY11" fmla="*/ 8 h 23063"/>
                    <a:gd name="connsiteX0" fmla="*/ 3167 w 21114"/>
                    <a:gd name="connsiteY0" fmla="*/ 8 h 23063"/>
                    <a:gd name="connsiteX1" fmla="*/ 9165 w 21114"/>
                    <a:gd name="connsiteY1" fmla="*/ 2046 h 23063"/>
                    <a:gd name="connsiteX2" fmla="*/ 15570 w 21114"/>
                    <a:gd name="connsiteY2" fmla="*/ 2431 h 23063"/>
                    <a:gd name="connsiteX3" fmla="*/ 17951 w 21114"/>
                    <a:gd name="connsiteY3" fmla="*/ 2028 h 23063"/>
                    <a:gd name="connsiteX4" fmla="*/ 20771 w 21114"/>
                    <a:gd name="connsiteY4" fmla="*/ 6346 h 23063"/>
                    <a:gd name="connsiteX5" fmla="*/ 21027 w 21114"/>
                    <a:gd name="connsiteY5" fmla="*/ 14326 h 23063"/>
                    <a:gd name="connsiteX6" fmla="*/ 20415 w 21114"/>
                    <a:gd name="connsiteY6" fmla="*/ 20777 h 23063"/>
                    <a:gd name="connsiteX7" fmla="*/ 17952 w 21114"/>
                    <a:gd name="connsiteY7" fmla="*/ 23063 h 23063"/>
                    <a:gd name="connsiteX8" fmla="*/ 3302 w 21114"/>
                    <a:gd name="connsiteY8" fmla="*/ 23063 h 23063"/>
                    <a:gd name="connsiteX9" fmla="*/ 838 w 21114"/>
                    <a:gd name="connsiteY9" fmla="*/ 21234 h 23063"/>
                    <a:gd name="connsiteX10" fmla="*/ 1 w 21114"/>
                    <a:gd name="connsiteY10" fmla="*/ 11823 h 23063"/>
                    <a:gd name="connsiteX11" fmla="*/ 920 w 21114"/>
                    <a:gd name="connsiteY11" fmla="*/ 1533 h 23063"/>
                    <a:gd name="connsiteX12" fmla="*/ 3167 w 21114"/>
                    <a:gd name="connsiteY12" fmla="*/ 8 h 23063"/>
                    <a:gd name="connsiteX0" fmla="*/ 3167 w 21114"/>
                    <a:gd name="connsiteY0" fmla="*/ 8 h 23063"/>
                    <a:gd name="connsiteX1" fmla="*/ 9165 w 21114"/>
                    <a:gd name="connsiteY1" fmla="*/ 2046 h 23063"/>
                    <a:gd name="connsiteX2" fmla="*/ 15570 w 21114"/>
                    <a:gd name="connsiteY2" fmla="*/ 2431 h 23063"/>
                    <a:gd name="connsiteX3" fmla="*/ 17951 w 21114"/>
                    <a:gd name="connsiteY3" fmla="*/ 2028 h 23063"/>
                    <a:gd name="connsiteX4" fmla="*/ 20771 w 21114"/>
                    <a:gd name="connsiteY4" fmla="*/ 6346 h 23063"/>
                    <a:gd name="connsiteX5" fmla="*/ 21027 w 21114"/>
                    <a:gd name="connsiteY5" fmla="*/ 14326 h 23063"/>
                    <a:gd name="connsiteX6" fmla="*/ 20415 w 21114"/>
                    <a:gd name="connsiteY6" fmla="*/ 20777 h 23063"/>
                    <a:gd name="connsiteX7" fmla="*/ 17952 w 21114"/>
                    <a:gd name="connsiteY7" fmla="*/ 23063 h 23063"/>
                    <a:gd name="connsiteX8" fmla="*/ 3302 w 21114"/>
                    <a:gd name="connsiteY8" fmla="*/ 23063 h 23063"/>
                    <a:gd name="connsiteX9" fmla="*/ 838 w 21114"/>
                    <a:gd name="connsiteY9" fmla="*/ 21234 h 23063"/>
                    <a:gd name="connsiteX10" fmla="*/ 1 w 21114"/>
                    <a:gd name="connsiteY10" fmla="*/ 11823 h 23063"/>
                    <a:gd name="connsiteX11" fmla="*/ 920 w 21114"/>
                    <a:gd name="connsiteY11" fmla="*/ 1533 h 23063"/>
                    <a:gd name="connsiteX12" fmla="*/ 3167 w 21114"/>
                    <a:gd name="connsiteY12" fmla="*/ 8 h 23063"/>
                    <a:gd name="connsiteX0" fmla="*/ 3167 w 21114"/>
                    <a:gd name="connsiteY0" fmla="*/ 8 h 23063"/>
                    <a:gd name="connsiteX1" fmla="*/ 5509 w 21114"/>
                    <a:gd name="connsiteY1" fmla="*/ 1455 h 23063"/>
                    <a:gd name="connsiteX2" fmla="*/ 9165 w 21114"/>
                    <a:gd name="connsiteY2" fmla="*/ 2046 h 23063"/>
                    <a:gd name="connsiteX3" fmla="*/ 15570 w 21114"/>
                    <a:gd name="connsiteY3" fmla="*/ 2431 h 23063"/>
                    <a:gd name="connsiteX4" fmla="*/ 17951 w 21114"/>
                    <a:gd name="connsiteY4" fmla="*/ 2028 h 23063"/>
                    <a:gd name="connsiteX5" fmla="*/ 20771 w 21114"/>
                    <a:gd name="connsiteY5" fmla="*/ 6346 h 23063"/>
                    <a:gd name="connsiteX6" fmla="*/ 21027 w 21114"/>
                    <a:gd name="connsiteY6" fmla="*/ 14326 h 23063"/>
                    <a:gd name="connsiteX7" fmla="*/ 20415 w 21114"/>
                    <a:gd name="connsiteY7" fmla="*/ 20777 h 23063"/>
                    <a:gd name="connsiteX8" fmla="*/ 17952 w 21114"/>
                    <a:gd name="connsiteY8" fmla="*/ 23063 h 23063"/>
                    <a:gd name="connsiteX9" fmla="*/ 3302 w 21114"/>
                    <a:gd name="connsiteY9" fmla="*/ 23063 h 23063"/>
                    <a:gd name="connsiteX10" fmla="*/ 838 w 21114"/>
                    <a:gd name="connsiteY10" fmla="*/ 21234 h 23063"/>
                    <a:gd name="connsiteX11" fmla="*/ 1 w 21114"/>
                    <a:gd name="connsiteY11" fmla="*/ 11823 h 23063"/>
                    <a:gd name="connsiteX12" fmla="*/ 920 w 21114"/>
                    <a:gd name="connsiteY12" fmla="*/ 1533 h 23063"/>
                    <a:gd name="connsiteX13" fmla="*/ 3167 w 21114"/>
                    <a:gd name="connsiteY13" fmla="*/ 8 h 23063"/>
                    <a:gd name="connsiteX0" fmla="*/ 2411 w 20358"/>
                    <a:gd name="connsiteY0" fmla="*/ 8 h 23063"/>
                    <a:gd name="connsiteX1" fmla="*/ 4753 w 20358"/>
                    <a:gd name="connsiteY1" fmla="*/ 1455 h 23063"/>
                    <a:gd name="connsiteX2" fmla="*/ 8409 w 20358"/>
                    <a:gd name="connsiteY2" fmla="*/ 2046 h 23063"/>
                    <a:gd name="connsiteX3" fmla="*/ 14814 w 20358"/>
                    <a:gd name="connsiteY3" fmla="*/ 2431 h 23063"/>
                    <a:gd name="connsiteX4" fmla="*/ 17195 w 20358"/>
                    <a:gd name="connsiteY4" fmla="*/ 2028 h 23063"/>
                    <a:gd name="connsiteX5" fmla="*/ 20015 w 20358"/>
                    <a:gd name="connsiteY5" fmla="*/ 6346 h 23063"/>
                    <a:gd name="connsiteX6" fmla="*/ 20271 w 20358"/>
                    <a:gd name="connsiteY6" fmla="*/ 14326 h 23063"/>
                    <a:gd name="connsiteX7" fmla="*/ 19659 w 20358"/>
                    <a:gd name="connsiteY7" fmla="*/ 20777 h 23063"/>
                    <a:gd name="connsiteX8" fmla="*/ 17196 w 20358"/>
                    <a:gd name="connsiteY8" fmla="*/ 23063 h 23063"/>
                    <a:gd name="connsiteX9" fmla="*/ 2546 w 20358"/>
                    <a:gd name="connsiteY9" fmla="*/ 23063 h 23063"/>
                    <a:gd name="connsiteX10" fmla="*/ 82 w 20358"/>
                    <a:gd name="connsiteY10" fmla="*/ 21234 h 23063"/>
                    <a:gd name="connsiteX11" fmla="*/ 1963 w 20358"/>
                    <a:gd name="connsiteY11" fmla="*/ 11454 h 23063"/>
                    <a:gd name="connsiteX12" fmla="*/ 164 w 20358"/>
                    <a:gd name="connsiteY12" fmla="*/ 1533 h 23063"/>
                    <a:gd name="connsiteX13" fmla="*/ 2411 w 20358"/>
                    <a:gd name="connsiteY13" fmla="*/ 8 h 23063"/>
                    <a:gd name="connsiteX0" fmla="*/ 2418 w 20365"/>
                    <a:gd name="connsiteY0" fmla="*/ 8 h 23063"/>
                    <a:gd name="connsiteX1" fmla="*/ 4760 w 20365"/>
                    <a:gd name="connsiteY1" fmla="*/ 1455 h 23063"/>
                    <a:gd name="connsiteX2" fmla="*/ 8416 w 20365"/>
                    <a:gd name="connsiteY2" fmla="*/ 2046 h 23063"/>
                    <a:gd name="connsiteX3" fmla="*/ 14821 w 20365"/>
                    <a:gd name="connsiteY3" fmla="*/ 2431 h 23063"/>
                    <a:gd name="connsiteX4" fmla="*/ 17202 w 20365"/>
                    <a:gd name="connsiteY4" fmla="*/ 2028 h 23063"/>
                    <a:gd name="connsiteX5" fmla="*/ 20022 w 20365"/>
                    <a:gd name="connsiteY5" fmla="*/ 6346 h 23063"/>
                    <a:gd name="connsiteX6" fmla="*/ 20278 w 20365"/>
                    <a:gd name="connsiteY6" fmla="*/ 14326 h 23063"/>
                    <a:gd name="connsiteX7" fmla="*/ 19666 w 20365"/>
                    <a:gd name="connsiteY7" fmla="*/ 20777 h 23063"/>
                    <a:gd name="connsiteX8" fmla="*/ 17203 w 20365"/>
                    <a:gd name="connsiteY8" fmla="*/ 23063 h 23063"/>
                    <a:gd name="connsiteX9" fmla="*/ 2553 w 20365"/>
                    <a:gd name="connsiteY9" fmla="*/ 23063 h 23063"/>
                    <a:gd name="connsiteX10" fmla="*/ 89 w 20365"/>
                    <a:gd name="connsiteY10" fmla="*/ 21234 h 23063"/>
                    <a:gd name="connsiteX11" fmla="*/ 1970 w 20365"/>
                    <a:gd name="connsiteY11" fmla="*/ 11454 h 23063"/>
                    <a:gd name="connsiteX12" fmla="*/ 1671 w 20365"/>
                    <a:gd name="connsiteY12" fmla="*/ 1110 h 23063"/>
                    <a:gd name="connsiteX13" fmla="*/ 2418 w 20365"/>
                    <a:gd name="connsiteY13" fmla="*/ 8 h 23063"/>
                    <a:gd name="connsiteX0" fmla="*/ 1433 w 19380"/>
                    <a:gd name="connsiteY0" fmla="*/ 8 h 23063"/>
                    <a:gd name="connsiteX1" fmla="*/ 3775 w 19380"/>
                    <a:gd name="connsiteY1" fmla="*/ 1455 h 23063"/>
                    <a:gd name="connsiteX2" fmla="*/ 7431 w 19380"/>
                    <a:gd name="connsiteY2" fmla="*/ 2046 h 23063"/>
                    <a:gd name="connsiteX3" fmla="*/ 13836 w 19380"/>
                    <a:gd name="connsiteY3" fmla="*/ 2431 h 23063"/>
                    <a:gd name="connsiteX4" fmla="*/ 16217 w 19380"/>
                    <a:gd name="connsiteY4" fmla="*/ 2028 h 23063"/>
                    <a:gd name="connsiteX5" fmla="*/ 19037 w 19380"/>
                    <a:gd name="connsiteY5" fmla="*/ 6346 h 23063"/>
                    <a:gd name="connsiteX6" fmla="*/ 19293 w 19380"/>
                    <a:gd name="connsiteY6" fmla="*/ 14326 h 23063"/>
                    <a:gd name="connsiteX7" fmla="*/ 18681 w 19380"/>
                    <a:gd name="connsiteY7" fmla="*/ 20777 h 23063"/>
                    <a:gd name="connsiteX8" fmla="*/ 16218 w 19380"/>
                    <a:gd name="connsiteY8" fmla="*/ 23063 h 23063"/>
                    <a:gd name="connsiteX9" fmla="*/ 1568 w 19380"/>
                    <a:gd name="connsiteY9" fmla="*/ 23063 h 23063"/>
                    <a:gd name="connsiteX10" fmla="*/ 135 w 19380"/>
                    <a:gd name="connsiteY10" fmla="*/ 21279 h 23063"/>
                    <a:gd name="connsiteX11" fmla="*/ 985 w 19380"/>
                    <a:gd name="connsiteY11" fmla="*/ 11454 h 23063"/>
                    <a:gd name="connsiteX12" fmla="*/ 686 w 19380"/>
                    <a:gd name="connsiteY12" fmla="*/ 1110 h 23063"/>
                    <a:gd name="connsiteX13" fmla="*/ 1433 w 19380"/>
                    <a:gd name="connsiteY13" fmla="*/ 8 h 23063"/>
                    <a:gd name="connsiteX0" fmla="*/ 1387 w 19334"/>
                    <a:gd name="connsiteY0" fmla="*/ 8 h 23063"/>
                    <a:gd name="connsiteX1" fmla="*/ 3729 w 19334"/>
                    <a:gd name="connsiteY1" fmla="*/ 1455 h 23063"/>
                    <a:gd name="connsiteX2" fmla="*/ 7385 w 19334"/>
                    <a:gd name="connsiteY2" fmla="*/ 2046 h 23063"/>
                    <a:gd name="connsiteX3" fmla="*/ 13790 w 19334"/>
                    <a:gd name="connsiteY3" fmla="*/ 2431 h 23063"/>
                    <a:gd name="connsiteX4" fmla="*/ 16171 w 19334"/>
                    <a:gd name="connsiteY4" fmla="*/ 2028 h 23063"/>
                    <a:gd name="connsiteX5" fmla="*/ 18991 w 19334"/>
                    <a:gd name="connsiteY5" fmla="*/ 6346 h 23063"/>
                    <a:gd name="connsiteX6" fmla="*/ 19247 w 19334"/>
                    <a:gd name="connsiteY6" fmla="*/ 14326 h 23063"/>
                    <a:gd name="connsiteX7" fmla="*/ 18635 w 19334"/>
                    <a:gd name="connsiteY7" fmla="*/ 20777 h 23063"/>
                    <a:gd name="connsiteX8" fmla="*/ 16172 w 19334"/>
                    <a:gd name="connsiteY8" fmla="*/ 23063 h 23063"/>
                    <a:gd name="connsiteX9" fmla="*/ 1522 w 19334"/>
                    <a:gd name="connsiteY9" fmla="*/ 23063 h 23063"/>
                    <a:gd name="connsiteX10" fmla="*/ 89 w 19334"/>
                    <a:gd name="connsiteY10" fmla="*/ 21279 h 23063"/>
                    <a:gd name="connsiteX11" fmla="*/ 939 w 19334"/>
                    <a:gd name="connsiteY11" fmla="*/ 11454 h 23063"/>
                    <a:gd name="connsiteX12" fmla="*/ 640 w 19334"/>
                    <a:gd name="connsiteY12" fmla="*/ 1110 h 23063"/>
                    <a:gd name="connsiteX13" fmla="*/ 1387 w 19334"/>
                    <a:gd name="connsiteY13" fmla="*/ 8 h 23063"/>
                    <a:gd name="connsiteX0" fmla="*/ 1387 w 19334"/>
                    <a:gd name="connsiteY0" fmla="*/ 8 h 23063"/>
                    <a:gd name="connsiteX1" fmla="*/ 3729 w 19334"/>
                    <a:gd name="connsiteY1" fmla="*/ 1455 h 23063"/>
                    <a:gd name="connsiteX2" fmla="*/ 7385 w 19334"/>
                    <a:gd name="connsiteY2" fmla="*/ 2046 h 23063"/>
                    <a:gd name="connsiteX3" fmla="*/ 13790 w 19334"/>
                    <a:gd name="connsiteY3" fmla="*/ 2431 h 23063"/>
                    <a:gd name="connsiteX4" fmla="*/ 16171 w 19334"/>
                    <a:gd name="connsiteY4" fmla="*/ 2028 h 23063"/>
                    <a:gd name="connsiteX5" fmla="*/ 18991 w 19334"/>
                    <a:gd name="connsiteY5" fmla="*/ 6346 h 23063"/>
                    <a:gd name="connsiteX6" fmla="*/ 19247 w 19334"/>
                    <a:gd name="connsiteY6" fmla="*/ 14326 h 23063"/>
                    <a:gd name="connsiteX7" fmla="*/ 18635 w 19334"/>
                    <a:gd name="connsiteY7" fmla="*/ 20777 h 23063"/>
                    <a:gd name="connsiteX8" fmla="*/ 16172 w 19334"/>
                    <a:gd name="connsiteY8" fmla="*/ 23063 h 23063"/>
                    <a:gd name="connsiteX9" fmla="*/ 1522 w 19334"/>
                    <a:gd name="connsiteY9" fmla="*/ 23063 h 23063"/>
                    <a:gd name="connsiteX10" fmla="*/ 87 w 19334"/>
                    <a:gd name="connsiteY10" fmla="*/ 22501 h 23063"/>
                    <a:gd name="connsiteX11" fmla="*/ 939 w 19334"/>
                    <a:gd name="connsiteY11" fmla="*/ 11454 h 23063"/>
                    <a:gd name="connsiteX12" fmla="*/ 640 w 19334"/>
                    <a:gd name="connsiteY12" fmla="*/ 1110 h 23063"/>
                    <a:gd name="connsiteX13" fmla="*/ 1387 w 19334"/>
                    <a:gd name="connsiteY13" fmla="*/ 8 h 23063"/>
                    <a:gd name="connsiteX0" fmla="*/ 1387 w 19334"/>
                    <a:gd name="connsiteY0" fmla="*/ 8 h 23063"/>
                    <a:gd name="connsiteX1" fmla="*/ 3729 w 19334"/>
                    <a:gd name="connsiteY1" fmla="*/ 1455 h 23063"/>
                    <a:gd name="connsiteX2" fmla="*/ 7385 w 19334"/>
                    <a:gd name="connsiteY2" fmla="*/ 2046 h 23063"/>
                    <a:gd name="connsiteX3" fmla="*/ 13790 w 19334"/>
                    <a:gd name="connsiteY3" fmla="*/ 2431 h 23063"/>
                    <a:gd name="connsiteX4" fmla="*/ 16171 w 19334"/>
                    <a:gd name="connsiteY4" fmla="*/ 2028 h 23063"/>
                    <a:gd name="connsiteX5" fmla="*/ 18991 w 19334"/>
                    <a:gd name="connsiteY5" fmla="*/ 6346 h 23063"/>
                    <a:gd name="connsiteX6" fmla="*/ 19247 w 19334"/>
                    <a:gd name="connsiteY6" fmla="*/ 14326 h 23063"/>
                    <a:gd name="connsiteX7" fmla="*/ 18635 w 19334"/>
                    <a:gd name="connsiteY7" fmla="*/ 20777 h 23063"/>
                    <a:gd name="connsiteX8" fmla="*/ 16172 w 19334"/>
                    <a:gd name="connsiteY8" fmla="*/ 23063 h 23063"/>
                    <a:gd name="connsiteX9" fmla="*/ 1522 w 19334"/>
                    <a:gd name="connsiteY9" fmla="*/ 23063 h 23063"/>
                    <a:gd name="connsiteX10" fmla="*/ 87 w 19334"/>
                    <a:gd name="connsiteY10" fmla="*/ 22501 h 23063"/>
                    <a:gd name="connsiteX11" fmla="*/ 267 w 19334"/>
                    <a:gd name="connsiteY11" fmla="*/ 10508 h 23063"/>
                    <a:gd name="connsiteX12" fmla="*/ 640 w 19334"/>
                    <a:gd name="connsiteY12" fmla="*/ 1110 h 23063"/>
                    <a:gd name="connsiteX13" fmla="*/ 1387 w 19334"/>
                    <a:gd name="connsiteY13" fmla="*/ 8 h 23063"/>
                    <a:gd name="connsiteX0" fmla="*/ 1387 w 19334"/>
                    <a:gd name="connsiteY0" fmla="*/ 93 h 23148"/>
                    <a:gd name="connsiteX1" fmla="*/ 3729 w 19334"/>
                    <a:gd name="connsiteY1" fmla="*/ 1540 h 23148"/>
                    <a:gd name="connsiteX2" fmla="*/ 7385 w 19334"/>
                    <a:gd name="connsiteY2" fmla="*/ 2131 h 23148"/>
                    <a:gd name="connsiteX3" fmla="*/ 13790 w 19334"/>
                    <a:gd name="connsiteY3" fmla="*/ 2516 h 23148"/>
                    <a:gd name="connsiteX4" fmla="*/ 16171 w 19334"/>
                    <a:gd name="connsiteY4" fmla="*/ 2113 h 23148"/>
                    <a:gd name="connsiteX5" fmla="*/ 18991 w 19334"/>
                    <a:gd name="connsiteY5" fmla="*/ 6431 h 23148"/>
                    <a:gd name="connsiteX6" fmla="*/ 19247 w 19334"/>
                    <a:gd name="connsiteY6" fmla="*/ 14411 h 23148"/>
                    <a:gd name="connsiteX7" fmla="*/ 18635 w 19334"/>
                    <a:gd name="connsiteY7" fmla="*/ 20862 h 23148"/>
                    <a:gd name="connsiteX8" fmla="*/ 16172 w 19334"/>
                    <a:gd name="connsiteY8" fmla="*/ 23148 h 23148"/>
                    <a:gd name="connsiteX9" fmla="*/ 1522 w 19334"/>
                    <a:gd name="connsiteY9" fmla="*/ 23148 h 23148"/>
                    <a:gd name="connsiteX10" fmla="*/ 87 w 19334"/>
                    <a:gd name="connsiteY10" fmla="*/ 22586 h 23148"/>
                    <a:gd name="connsiteX11" fmla="*/ 267 w 19334"/>
                    <a:gd name="connsiteY11" fmla="*/ 10593 h 23148"/>
                    <a:gd name="connsiteX12" fmla="*/ 465 w 19334"/>
                    <a:gd name="connsiteY12" fmla="*/ 729 h 23148"/>
                    <a:gd name="connsiteX13" fmla="*/ 1387 w 19334"/>
                    <a:gd name="connsiteY13" fmla="*/ 93 h 23148"/>
                    <a:gd name="connsiteX0" fmla="*/ 1387 w 19334"/>
                    <a:gd name="connsiteY0" fmla="*/ 93 h 23148"/>
                    <a:gd name="connsiteX1" fmla="*/ 3729 w 19334"/>
                    <a:gd name="connsiteY1" fmla="*/ 1540 h 23148"/>
                    <a:gd name="connsiteX2" fmla="*/ 7385 w 19334"/>
                    <a:gd name="connsiteY2" fmla="*/ 2131 h 23148"/>
                    <a:gd name="connsiteX3" fmla="*/ 13790 w 19334"/>
                    <a:gd name="connsiteY3" fmla="*/ 2516 h 23148"/>
                    <a:gd name="connsiteX4" fmla="*/ 16171 w 19334"/>
                    <a:gd name="connsiteY4" fmla="*/ 2113 h 23148"/>
                    <a:gd name="connsiteX5" fmla="*/ 18991 w 19334"/>
                    <a:gd name="connsiteY5" fmla="*/ 6431 h 23148"/>
                    <a:gd name="connsiteX6" fmla="*/ 19247 w 19334"/>
                    <a:gd name="connsiteY6" fmla="*/ 14411 h 23148"/>
                    <a:gd name="connsiteX7" fmla="*/ 18635 w 19334"/>
                    <a:gd name="connsiteY7" fmla="*/ 20862 h 23148"/>
                    <a:gd name="connsiteX8" fmla="*/ 16172 w 19334"/>
                    <a:gd name="connsiteY8" fmla="*/ 23148 h 23148"/>
                    <a:gd name="connsiteX9" fmla="*/ 1522 w 19334"/>
                    <a:gd name="connsiteY9" fmla="*/ 23148 h 23148"/>
                    <a:gd name="connsiteX10" fmla="*/ 87 w 19334"/>
                    <a:gd name="connsiteY10" fmla="*/ 22586 h 23148"/>
                    <a:gd name="connsiteX11" fmla="*/ 267 w 19334"/>
                    <a:gd name="connsiteY11" fmla="*/ 10593 h 23148"/>
                    <a:gd name="connsiteX12" fmla="*/ 465 w 19334"/>
                    <a:gd name="connsiteY12" fmla="*/ 729 h 23148"/>
                    <a:gd name="connsiteX13" fmla="*/ 1387 w 19334"/>
                    <a:gd name="connsiteY13" fmla="*/ 93 h 23148"/>
                    <a:gd name="connsiteX0" fmla="*/ 1387 w 19334"/>
                    <a:gd name="connsiteY0" fmla="*/ 96 h 23151"/>
                    <a:gd name="connsiteX1" fmla="*/ 3729 w 19334"/>
                    <a:gd name="connsiteY1" fmla="*/ 1543 h 23151"/>
                    <a:gd name="connsiteX2" fmla="*/ 7385 w 19334"/>
                    <a:gd name="connsiteY2" fmla="*/ 2134 h 23151"/>
                    <a:gd name="connsiteX3" fmla="*/ 13790 w 19334"/>
                    <a:gd name="connsiteY3" fmla="*/ 2519 h 23151"/>
                    <a:gd name="connsiteX4" fmla="*/ 16171 w 19334"/>
                    <a:gd name="connsiteY4" fmla="*/ 2116 h 23151"/>
                    <a:gd name="connsiteX5" fmla="*/ 18991 w 19334"/>
                    <a:gd name="connsiteY5" fmla="*/ 6434 h 23151"/>
                    <a:gd name="connsiteX6" fmla="*/ 19247 w 19334"/>
                    <a:gd name="connsiteY6" fmla="*/ 14414 h 23151"/>
                    <a:gd name="connsiteX7" fmla="*/ 18635 w 19334"/>
                    <a:gd name="connsiteY7" fmla="*/ 20865 h 23151"/>
                    <a:gd name="connsiteX8" fmla="*/ 16172 w 19334"/>
                    <a:gd name="connsiteY8" fmla="*/ 23151 h 23151"/>
                    <a:gd name="connsiteX9" fmla="*/ 1522 w 19334"/>
                    <a:gd name="connsiteY9" fmla="*/ 23151 h 23151"/>
                    <a:gd name="connsiteX10" fmla="*/ 87 w 19334"/>
                    <a:gd name="connsiteY10" fmla="*/ 22589 h 23151"/>
                    <a:gd name="connsiteX11" fmla="*/ 267 w 19334"/>
                    <a:gd name="connsiteY11" fmla="*/ 10596 h 23151"/>
                    <a:gd name="connsiteX12" fmla="*/ 348 w 19334"/>
                    <a:gd name="connsiteY12" fmla="*/ 727 h 23151"/>
                    <a:gd name="connsiteX13" fmla="*/ 1387 w 19334"/>
                    <a:gd name="connsiteY13" fmla="*/ 96 h 23151"/>
                    <a:gd name="connsiteX0" fmla="*/ 1420 w 19367"/>
                    <a:gd name="connsiteY0" fmla="*/ 100 h 23155"/>
                    <a:gd name="connsiteX1" fmla="*/ 3762 w 19367"/>
                    <a:gd name="connsiteY1" fmla="*/ 1547 h 23155"/>
                    <a:gd name="connsiteX2" fmla="*/ 7418 w 19367"/>
                    <a:gd name="connsiteY2" fmla="*/ 2138 h 23155"/>
                    <a:gd name="connsiteX3" fmla="*/ 13823 w 19367"/>
                    <a:gd name="connsiteY3" fmla="*/ 2523 h 23155"/>
                    <a:gd name="connsiteX4" fmla="*/ 16204 w 19367"/>
                    <a:gd name="connsiteY4" fmla="*/ 2120 h 23155"/>
                    <a:gd name="connsiteX5" fmla="*/ 19024 w 19367"/>
                    <a:gd name="connsiteY5" fmla="*/ 6438 h 23155"/>
                    <a:gd name="connsiteX6" fmla="*/ 19280 w 19367"/>
                    <a:gd name="connsiteY6" fmla="*/ 14418 h 23155"/>
                    <a:gd name="connsiteX7" fmla="*/ 18668 w 19367"/>
                    <a:gd name="connsiteY7" fmla="*/ 20869 h 23155"/>
                    <a:gd name="connsiteX8" fmla="*/ 16205 w 19367"/>
                    <a:gd name="connsiteY8" fmla="*/ 23155 h 23155"/>
                    <a:gd name="connsiteX9" fmla="*/ 1555 w 19367"/>
                    <a:gd name="connsiteY9" fmla="*/ 23155 h 23155"/>
                    <a:gd name="connsiteX10" fmla="*/ 120 w 19367"/>
                    <a:gd name="connsiteY10" fmla="*/ 22593 h 23155"/>
                    <a:gd name="connsiteX11" fmla="*/ 300 w 19367"/>
                    <a:gd name="connsiteY11" fmla="*/ 10600 h 23155"/>
                    <a:gd name="connsiteX12" fmla="*/ 205 w 19367"/>
                    <a:gd name="connsiteY12" fmla="*/ 723 h 23155"/>
                    <a:gd name="connsiteX13" fmla="*/ 1420 w 19367"/>
                    <a:gd name="connsiteY13" fmla="*/ 100 h 23155"/>
                    <a:gd name="connsiteX0" fmla="*/ 1388 w 19335"/>
                    <a:gd name="connsiteY0" fmla="*/ 98 h 23153"/>
                    <a:gd name="connsiteX1" fmla="*/ 3730 w 19335"/>
                    <a:gd name="connsiteY1" fmla="*/ 1545 h 23153"/>
                    <a:gd name="connsiteX2" fmla="*/ 7386 w 19335"/>
                    <a:gd name="connsiteY2" fmla="*/ 2136 h 23153"/>
                    <a:gd name="connsiteX3" fmla="*/ 13791 w 19335"/>
                    <a:gd name="connsiteY3" fmla="*/ 2521 h 23153"/>
                    <a:gd name="connsiteX4" fmla="*/ 16172 w 19335"/>
                    <a:gd name="connsiteY4" fmla="*/ 2118 h 23153"/>
                    <a:gd name="connsiteX5" fmla="*/ 18992 w 19335"/>
                    <a:gd name="connsiteY5" fmla="*/ 6436 h 23153"/>
                    <a:gd name="connsiteX6" fmla="*/ 19248 w 19335"/>
                    <a:gd name="connsiteY6" fmla="*/ 14416 h 23153"/>
                    <a:gd name="connsiteX7" fmla="*/ 18636 w 19335"/>
                    <a:gd name="connsiteY7" fmla="*/ 20867 h 23153"/>
                    <a:gd name="connsiteX8" fmla="*/ 16173 w 19335"/>
                    <a:gd name="connsiteY8" fmla="*/ 23153 h 23153"/>
                    <a:gd name="connsiteX9" fmla="*/ 1523 w 19335"/>
                    <a:gd name="connsiteY9" fmla="*/ 23153 h 23153"/>
                    <a:gd name="connsiteX10" fmla="*/ 88 w 19335"/>
                    <a:gd name="connsiteY10" fmla="*/ 22591 h 23153"/>
                    <a:gd name="connsiteX11" fmla="*/ 268 w 19335"/>
                    <a:gd name="connsiteY11" fmla="*/ 10598 h 23153"/>
                    <a:gd name="connsiteX12" fmla="*/ 290 w 19335"/>
                    <a:gd name="connsiteY12" fmla="*/ 726 h 23153"/>
                    <a:gd name="connsiteX13" fmla="*/ 1388 w 19335"/>
                    <a:gd name="connsiteY13" fmla="*/ 98 h 23153"/>
                    <a:gd name="connsiteX0" fmla="*/ 1388 w 19335"/>
                    <a:gd name="connsiteY0" fmla="*/ 8 h 23063"/>
                    <a:gd name="connsiteX1" fmla="*/ 3730 w 19335"/>
                    <a:gd name="connsiteY1" fmla="*/ 1455 h 23063"/>
                    <a:gd name="connsiteX2" fmla="*/ 7386 w 19335"/>
                    <a:gd name="connsiteY2" fmla="*/ 2046 h 23063"/>
                    <a:gd name="connsiteX3" fmla="*/ 13791 w 19335"/>
                    <a:gd name="connsiteY3" fmla="*/ 2431 h 23063"/>
                    <a:gd name="connsiteX4" fmla="*/ 16172 w 19335"/>
                    <a:gd name="connsiteY4" fmla="*/ 2028 h 23063"/>
                    <a:gd name="connsiteX5" fmla="*/ 18992 w 19335"/>
                    <a:gd name="connsiteY5" fmla="*/ 6346 h 23063"/>
                    <a:gd name="connsiteX6" fmla="*/ 19248 w 19335"/>
                    <a:gd name="connsiteY6" fmla="*/ 14326 h 23063"/>
                    <a:gd name="connsiteX7" fmla="*/ 18636 w 19335"/>
                    <a:gd name="connsiteY7" fmla="*/ 20777 h 23063"/>
                    <a:gd name="connsiteX8" fmla="*/ 16173 w 19335"/>
                    <a:gd name="connsiteY8" fmla="*/ 23063 h 23063"/>
                    <a:gd name="connsiteX9" fmla="*/ 1523 w 19335"/>
                    <a:gd name="connsiteY9" fmla="*/ 23063 h 23063"/>
                    <a:gd name="connsiteX10" fmla="*/ 88 w 19335"/>
                    <a:gd name="connsiteY10" fmla="*/ 22501 h 23063"/>
                    <a:gd name="connsiteX11" fmla="*/ 268 w 19335"/>
                    <a:gd name="connsiteY11" fmla="*/ 10508 h 23063"/>
                    <a:gd name="connsiteX12" fmla="*/ 290 w 19335"/>
                    <a:gd name="connsiteY12" fmla="*/ 636 h 23063"/>
                    <a:gd name="connsiteX13" fmla="*/ 1388 w 19335"/>
                    <a:gd name="connsiteY13" fmla="*/ 8 h 23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9335" h="23063">
                      <a:moveTo>
                        <a:pt x="1388" y="8"/>
                      </a:moveTo>
                      <a:cubicBezTo>
                        <a:pt x="2175" y="-107"/>
                        <a:pt x="2730" y="1115"/>
                        <a:pt x="3730" y="1455"/>
                      </a:cubicBezTo>
                      <a:cubicBezTo>
                        <a:pt x="4730" y="1795"/>
                        <a:pt x="5731" y="1781"/>
                        <a:pt x="7386" y="2046"/>
                      </a:cubicBezTo>
                      <a:cubicBezTo>
                        <a:pt x="9438" y="2185"/>
                        <a:pt x="12327" y="2528"/>
                        <a:pt x="13791" y="2431"/>
                      </a:cubicBezTo>
                      <a:cubicBezTo>
                        <a:pt x="15255" y="2334"/>
                        <a:pt x="15130" y="2775"/>
                        <a:pt x="16172" y="2028"/>
                      </a:cubicBezTo>
                      <a:cubicBezTo>
                        <a:pt x="18024" y="3040"/>
                        <a:pt x="18479" y="4296"/>
                        <a:pt x="18992" y="6346"/>
                      </a:cubicBezTo>
                      <a:cubicBezTo>
                        <a:pt x="19505" y="8396"/>
                        <a:pt x="19307" y="11921"/>
                        <a:pt x="19248" y="14326"/>
                      </a:cubicBezTo>
                      <a:cubicBezTo>
                        <a:pt x="19189" y="16731"/>
                        <a:pt x="19119" y="19394"/>
                        <a:pt x="18636" y="20777"/>
                      </a:cubicBezTo>
                      <a:cubicBezTo>
                        <a:pt x="18075" y="22531"/>
                        <a:pt x="19010" y="22418"/>
                        <a:pt x="16173" y="23063"/>
                      </a:cubicBezTo>
                      <a:lnTo>
                        <a:pt x="1523" y="23063"/>
                      </a:lnTo>
                      <a:cubicBezTo>
                        <a:pt x="-1260" y="22490"/>
                        <a:pt x="759" y="23648"/>
                        <a:pt x="88" y="22501"/>
                      </a:cubicBezTo>
                      <a:cubicBezTo>
                        <a:pt x="130" y="16835"/>
                        <a:pt x="234" y="14152"/>
                        <a:pt x="268" y="10508"/>
                      </a:cubicBezTo>
                      <a:cubicBezTo>
                        <a:pt x="302" y="6864"/>
                        <a:pt x="169" y="4530"/>
                        <a:pt x="290" y="636"/>
                      </a:cubicBezTo>
                      <a:cubicBezTo>
                        <a:pt x="1032" y="618"/>
                        <a:pt x="-1366" y="157"/>
                        <a:pt x="1388" y="8"/>
                      </a:cubicBezTo>
                      <a:close/>
                    </a:path>
                  </a:pathLst>
                </a:cu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99352"/>
                  <a:endParaRPr lang="en-US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 rot="2459836">
                  <a:off x="4128838" y="1317481"/>
                  <a:ext cx="79745" cy="26862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99352"/>
                  <a:endParaRPr lang="en-US" sz="160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30" name="Straight Connector 229"/>
                <p:cNvCxnSpPr/>
                <p:nvPr/>
              </p:nvCxnSpPr>
              <p:spPr>
                <a:xfrm>
                  <a:off x="3719160" y="1760279"/>
                  <a:ext cx="1153088" cy="566396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/>
              </p:nvCxnSpPr>
              <p:spPr>
                <a:xfrm rot="5141788" flipH="1" flipV="1">
                  <a:off x="4046334" y="1322958"/>
                  <a:ext cx="188751" cy="188926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 rot="5141788" flipH="1" flipV="1">
                  <a:off x="4113853" y="1380972"/>
                  <a:ext cx="188751" cy="188926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endCxn id="234" idx="0"/>
                </p:cNvCxnSpPr>
                <p:nvPr/>
              </p:nvCxnSpPr>
              <p:spPr>
                <a:xfrm rot="21341788">
                  <a:off x="4141864" y="1538755"/>
                  <a:ext cx="987379" cy="590145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Arc 233"/>
                <p:cNvSpPr/>
                <p:nvPr/>
              </p:nvSpPr>
              <p:spPr>
                <a:xfrm rot="1657905">
                  <a:off x="4924149" y="2072626"/>
                  <a:ext cx="301877" cy="322681"/>
                </a:xfrm>
                <a:prstGeom prst="arc">
                  <a:avLst>
                    <a:gd name="adj1" fmla="val 16200000"/>
                    <a:gd name="adj2" fmla="val 5400179"/>
                  </a:avLst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799352"/>
                  <a:endParaRPr lang="en-US" sz="160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236" name="Straight Connector 235"/>
                <p:cNvCxnSpPr/>
                <p:nvPr/>
              </p:nvCxnSpPr>
              <p:spPr>
                <a:xfrm rot="17777503" flipH="1">
                  <a:off x="3961718" y="1388122"/>
                  <a:ext cx="2400" cy="192798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>
                  <a:endCxn id="234" idx="2"/>
                </p:cNvCxnSpPr>
                <p:nvPr/>
              </p:nvCxnSpPr>
              <p:spPr>
                <a:xfrm rot="21341788">
                  <a:off x="4874311" y="2322023"/>
                  <a:ext cx="123800" cy="59614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4" name="Freeform 403"/>
                <p:cNvSpPr/>
                <p:nvPr/>
              </p:nvSpPr>
              <p:spPr>
                <a:xfrm rot="17738478">
                  <a:off x="5359516" y="2169748"/>
                  <a:ext cx="72904" cy="453019"/>
                </a:xfrm>
                <a:custGeom>
                  <a:avLst/>
                  <a:gdLst>
                    <a:gd name="connsiteX0" fmla="*/ 44014 w 164726"/>
                    <a:gd name="connsiteY0" fmla="*/ 0 h 1833562"/>
                    <a:gd name="connsiteX1" fmla="*/ 82114 w 164726"/>
                    <a:gd name="connsiteY1" fmla="*/ 9525 h 1833562"/>
                    <a:gd name="connsiteX2" fmla="*/ 91639 w 164726"/>
                    <a:gd name="connsiteY2" fmla="*/ 23812 h 1833562"/>
                    <a:gd name="connsiteX3" fmla="*/ 101164 w 164726"/>
                    <a:gd name="connsiteY3" fmla="*/ 61912 h 1833562"/>
                    <a:gd name="connsiteX4" fmla="*/ 96401 w 164726"/>
                    <a:gd name="connsiteY4" fmla="*/ 119062 h 1833562"/>
                    <a:gd name="connsiteX5" fmla="*/ 91639 w 164726"/>
                    <a:gd name="connsiteY5" fmla="*/ 738187 h 1833562"/>
                    <a:gd name="connsiteX6" fmla="*/ 101164 w 164726"/>
                    <a:gd name="connsiteY6" fmla="*/ 1052512 h 1833562"/>
                    <a:gd name="connsiteX7" fmla="*/ 105926 w 164726"/>
                    <a:gd name="connsiteY7" fmla="*/ 1114425 h 1833562"/>
                    <a:gd name="connsiteX8" fmla="*/ 115451 w 164726"/>
                    <a:gd name="connsiteY8" fmla="*/ 1152525 h 1833562"/>
                    <a:gd name="connsiteX9" fmla="*/ 120214 w 164726"/>
                    <a:gd name="connsiteY9" fmla="*/ 1247775 h 1833562"/>
                    <a:gd name="connsiteX10" fmla="*/ 124976 w 164726"/>
                    <a:gd name="connsiteY10" fmla="*/ 1266825 h 1833562"/>
                    <a:gd name="connsiteX11" fmla="*/ 129739 w 164726"/>
                    <a:gd name="connsiteY11" fmla="*/ 1290637 h 1833562"/>
                    <a:gd name="connsiteX12" fmla="*/ 139264 w 164726"/>
                    <a:gd name="connsiteY12" fmla="*/ 1371600 h 1833562"/>
                    <a:gd name="connsiteX13" fmla="*/ 144026 w 164726"/>
                    <a:gd name="connsiteY13" fmla="*/ 1385887 h 1833562"/>
                    <a:gd name="connsiteX14" fmla="*/ 148789 w 164726"/>
                    <a:gd name="connsiteY14" fmla="*/ 1433512 h 1833562"/>
                    <a:gd name="connsiteX15" fmla="*/ 153551 w 164726"/>
                    <a:gd name="connsiteY15" fmla="*/ 1447800 h 1833562"/>
                    <a:gd name="connsiteX16" fmla="*/ 163076 w 164726"/>
                    <a:gd name="connsiteY16" fmla="*/ 1490662 h 1833562"/>
                    <a:gd name="connsiteX17" fmla="*/ 158314 w 164726"/>
                    <a:gd name="connsiteY17" fmla="*/ 1628775 h 1833562"/>
                    <a:gd name="connsiteX18" fmla="*/ 148789 w 164726"/>
                    <a:gd name="connsiteY18" fmla="*/ 1685925 h 1833562"/>
                    <a:gd name="connsiteX19" fmla="*/ 134501 w 164726"/>
                    <a:gd name="connsiteY19" fmla="*/ 1733550 h 1833562"/>
                    <a:gd name="connsiteX20" fmla="*/ 124976 w 164726"/>
                    <a:gd name="connsiteY20" fmla="*/ 1752600 h 1833562"/>
                    <a:gd name="connsiteX21" fmla="*/ 110689 w 164726"/>
                    <a:gd name="connsiteY21" fmla="*/ 1790700 h 1833562"/>
                    <a:gd name="connsiteX22" fmla="*/ 82114 w 164726"/>
                    <a:gd name="connsiteY22" fmla="*/ 1809750 h 1833562"/>
                    <a:gd name="connsiteX23" fmla="*/ 67826 w 164726"/>
                    <a:gd name="connsiteY23" fmla="*/ 1819275 h 1833562"/>
                    <a:gd name="connsiteX24" fmla="*/ 53539 w 164726"/>
                    <a:gd name="connsiteY24" fmla="*/ 1833562 h 1833562"/>
                    <a:gd name="connsiteX25" fmla="*/ 39251 w 164726"/>
                    <a:gd name="connsiteY25" fmla="*/ 1323975 h 1833562"/>
                    <a:gd name="connsiteX26" fmla="*/ 29726 w 164726"/>
                    <a:gd name="connsiteY26" fmla="*/ 1266825 h 1833562"/>
                    <a:gd name="connsiteX27" fmla="*/ 24964 w 164726"/>
                    <a:gd name="connsiteY27" fmla="*/ 523875 h 1833562"/>
                    <a:gd name="connsiteX28" fmla="*/ 20201 w 164726"/>
                    <a:gd name="connsiteY28" fmla="*/ 500062 h 1833562"/>
                    <a:gd name="connsiteX29" fmla="*/ 15439 w 164726"/>
                    <a:gd name="connsiteY29" fmla="*/ 228600 h 1833562"/>
                    <a:gd name="connsiteX30" fmla="*/ 5914 w 164726"/>
                    <a:gd name="connsiteY30" fmla="*/ 166687 h 1833562"/>
                    <a:gd name="connsiteX31" fmla="*/ 10676 w 164726"/>
                    <a:gd name="connsiteY31" fmla="*/ 61912 h 1833562"/>
                    <a:gd name="connsiteX32" fmla="*/ 15439 w 164726"/>
                    <a:gd name="connsiteY32" fmla="*/ 47625 h 1833562"/>
                    <a:gd name="connsiteX33" fmla="*/ 24964 w 164726"/>
                    <a:gd name="connsiteY33" fmla="*/ 33337 h 1833562"/>
                    <a:gd name="connsiteX34" fmla="*/ 44014 w 164726"/>
                    <a:gd name="connsiteY34" fmla="*/ 0 h 1833562"/>
                    <a:gd name="connsiteX0" fmla="*/ 44014 w 164726"/>
                    <a:gd name="connsiteY0" fmla="*/ 0 h 1914524"/>
                    <a:gd name="connsiteX1" fmla="*/ 82114 w 164726"/>
                    <a:gd name="connsiteY1" fmla="*/ 9525 h 1914524"/>
                    <a:gd name="connsiteX2" fmla="*/ 91639 w 164726"/>
                    <a:gd name="connsiteY2" fmla="*/ 23812 h 1914524"/>
                    <a:gd name="connsiteX3" fmla="*/ 101164 w 164726"/>
                    <a:gd name="connsiteY3" fmla="*/ 61912 h 1914524"/>
                    <a:gd name="connsiteX4" fmla="*/ 96401 w 164726"/>
                    <a:gd name="connsiteY4" fmla="*/ 119062 h 1914524"/>
                    <a:gd name="connsiteX5" fmla="*/ 91639 w 164726"/>
                    <a:gd name="connsiteY5" fmla="*/ 738187 h 1914524"/>
                    <a:gd name="connsiteX6" fmla="*/ 101164 w 164726"/>
                    <a:gd name="connsiteY6" fmla="*/ 1052512 h 1914524"/>
                    <a:gd name="connsiteX7" fmla="*/ 105926 w 164726"/>
                    <a:gd name="connsiteY7" fmla="*/ 1114425 h 1914524"/>
                    <a:gd name="connsiteX8" fmla="*/ 115451 w 164726"/>
                    <a:gd name="connsiteY8" fmla="*/ 1152525 h 1914524"/>
                    <a:gd name="connsiteX9" fmla="*/ 120214 w 164726"/>
                    <a:gd name="connsiteY9" fmla="*/ 1247775 h 1914524"/>
                    <a:gd name="connsiteX10" fmla="*/ 124976 w 164726"/>
                    <a:gd name="connsiteY10" fmla="*/ 1266825 h 1914524"/>
                    <a:gd name="connsiteX11" fmla="*/ 129739 w 164726"/>
                    <a:gd name="connsiteY11" fmla="*/ 1290637 h 1914524"/>
                    <a:gd name="connsiteX12" fmla="*/ 139264 w 164726"/>
                    <a:gd name="connsiteY12" fmla="*/ 1371600 h 1914524"/>
                    <a:gd name="connsiteX13" fmla="*/ 144026 w 164726"/>
                    <a:gd name="connsiteY13" fmla="*/ 1385887 h 1914524"/>
                    <a:gd name="connsiteX14" fmla="*/ 148789 w 164726"/>
                    <a:gd name="connsiteY14" fmla="*/ 1433512 h 1914524"/>
                    <a:gd name="connsiteX15" fmla="*/ 153551 w 164726"/>
                    <a:gd name="connsiteY15" fmla="*/ 1447800 h 1914524"/>
                    <a:gd name="connsiteX16" fmla="*/ 163076 w 164726"/>
                    <a:gd name="connsiteY16" fmla="*/ 1490662 h 1914524"/>
                    <a:gd name="connsiteX17" fmla="*/ 158314 w 164726"/>
                    <a:gd name="connsiteY17" fmla="*/ 1628775 h 1914524"/>
                    <a:gd name="connsiteX18" fmla="*/ 148789 w 164726"/>
                    <a:gd name="connsiteY18" fmla="*/ 1685925 h 1914524"/>
                    <a:gd name="connsiteX19" fmla="*/ 134501 w 164726"/>
                    <a:gd name="connsiteY19" fmla="*/ 1733550 h 1914524"/>
                    <a:gd name="connsiteX20" fmla="*/ 124976 w 164726"/>
                    <a:gd name="connsiteY20" fmla="*/ 1752600 h 1914524"/>
                    <a:gd name="connsiteX21" fmla="*/ 110689 w 164726"/>
                    <a:gd name="connsiteY21" fmla="*/ 1790700 h 1914524"/>
                    <a:gd name="connsiteX22" fmla="*/ 82114 w 164726"/>
                    <a:gd name="connsiteY22" fmla="*/ 1809750 h 1914524"/>
                    <a:gd name="connsiteX23" fmla="*/ 53539 w 164726"/>
                    <a:gd name="connsiteY23" fmla="*/ 1833562 h 1914524"/>
                    <a:gd name="connsiteX24" fmla="*/ 39251 w 164726"/>
                    <a:gd name="connsiteY24" fmla="*/ 1323975 h 1914524"/>
                    <a:gd name="connsiteX25" fmla="*/ 29726 w 164726"/>
                    <a:gd name="connsiteY25" fmla="*/ 1266825 h 1914524"/>
                    <a:gd name="connsiteX26" fmla="*/ 24964 w 164726"/>
                    <a:gd name="connsiteY26" fmla="*/ 523875 h 1914524"/>
                    <a:gd name="connsiteX27" fmla="*/ 20201 w 164726"/>
                    <a:gd name="connsiteY27" fmla="*/ 500062 h 1914524"/>
                    <a:gd name="connsiteX28" fmla="*/ 15439 w 164726"/>
                    <a:gd name="connsiteY28" fmla="*/ 228600 h 1914524"/>
                    <a:gd name="connsiteX29" fmla="*/ 5914 w 164726"/>
                    <a:gd name="connsiteY29" fmla="*/ 166687 h 1914524"/>
                    <a:gd name="connsiteX30" fmla="*/ 10676 w 164726"/>
                    <a:gd name="connsiteY30" fmla="*/ 61912 h 1914524"/>
                    <a:gd name="connsiteX31" fmla="*/ 15439 w 164726"/>
                    <a:gd name="connsiteY31" fmla="*/ 47625 h 1914524"/>
                    <a:gd name="connsiteX32" fmla="*/ 24964 w 164726"/>
                    <a:gd name="connsiteY32" fmla="*/ 33337 h 1914524"/>
                    <a:gd name="connsiteX33" fmla="*/ 44014 w 164726"/>
                    <a:gd name="connsiteY33" fmla="*/ 0 h 1914524"/>
                    <a:gd name="connsiteX0" fmla="*/ 44014 w 164726"/>
                    <a:gd name="connsiteY0" fmla="*/ 0 h 1914524"/>
                    <a:gd name="connsiteX1" fmla="*/ 82114 w 164726"/>
                    <a:gd name="connsiteY1" fmla="*/ 9525 h 1914524"/>
                    <a:gd name="connsiteX2" fmla="*/ 91639 w 164726"/>
                    <a:gd name="connsiteY2" fmla="*/ 23812 h 1914524"/>
                    <a:gd name="connsiteX3" fmla="*/ 101164 w 164726"/>
                    <a:gd name="connsiteY3" fmla="*/ 61912 h 1914524"/>
                    <a:gd name="connsiteX4" fmla="*/ 96401 w 164726"/>
                    <a:gd name="connsiteY4" fmla="*/ 119062 h 1914524"/>
                    <a:gd name="connsiteX5" fmla="*/ 91639 w 164726"/>
                    <a:gd name="connsiteY5" fmla="*/ 738187 h 1914524"/>
                    <a:gd name="connsiteX6" fmla="*/ 101164 w 164726"/>
                    <a:gd name="connsiteY6" fmla="*/ 1052512 h 1914524"/>
                    <a:gd name="connsiteX7" fmla="*/ 105926 w 164726"/>
                    <a:gd name="connsiteY7" fmla="*/ 1114425 h 1914524"/>
                    <a:gd name="connsiteX8" fmla="*/ 115451 w 164726"/>
                    <a:gd name="connsiteY8" fmla="*/ 1152525 h 1914524"/>
                    <a:gd name="connsiteX9" fmla="*/ 120214 w 164726"/>
                    <a:gd name="connsiteY9" fmla="*/ 1247775 h 1914524"/>
                    <a:gd name="connsiteX10" fmla="*/ 124976 w 164726"/>
                    <a:gd name="connsiteY10" fmla="*/ 1266825 h 1914524"/>
                    <a:gd name="connsiteX11" fmla="*/ 129739 w 164726"/>
                    <a:gd name="connsiteY11" fmla="*/ 1290637 h 1914524"/>
                    <a:gd name="connsiteX12" fmla="*/ 139264 w 164726"/>
                    <a:gd name="connsiteY12" fmla="*/ 1371600 h 1914524"/>
                    <a:gd name="connsiteX13" fmla="*/ 144026 w 164726"/>
                    <a:gd name="connsiteY13" fmla="*/ 1385887 h 1914524"/>
                    <a:gd name="connsiteX14" fmla="*/ 148789 w 164726"/>
                    <a:gd name="connsiteY14" fmla="*/ 1433512 h 1914524"/>
                    <a:gd name="connsiteX15" fmla="*/ 153551 w 164726"/>
                    <a:gd name="connsiteY15" fmla="*/ 1447800 h 1914524"/>
                    <a:gd name="connsiteX16" fmla="*/ 163076 w 164726"/>
                    <a:gd name="connsiteY16" fmla="*/ 1490662 h 1914524"/>
                    <a:gd name="connsiteX17" fmla="*/ 158314 w 164726"/>
                    <a:gd name="connsiteY17" fmla="*/ 1628775 h 1914524"/>
                    <a:gd name="connsiteX18" fmla="*/ 148789 w 164726"/>
                    <a:gd name="connsiteY18" fmla="*/ 1685925 h 1914524"/>
                    <a:gd name="connsiteX19" fmla="*/ 134501 w 164726"/>
                    <a:gd name="connsiteY19" fmla="*/ 1733550 h 1914524"/>
                    <a:gd name="connsiteX20" fmla="*/ 124976 w 164726"/>
                    <a:gd name="connsiteY20" fmla="*/ 1752600 h 1914524"/>
                    <a:gd name="connsiteX21" fmla="*/ 82114 w 164726"/>
                    <a:gd name="connsiteY21" fmla="*/ 1809750 h 1914524"/>
                    <a:gd name="connsiteX22" fmla="*/ 53539 w 164726"/>
                    <a:gd name="connsiteY22" fmla="*/ 1833562 h 1914524"/>
                    <a:gd name="connsiteX23" fmla="*/ 39251 w 164726"/>
                    <a:gd name="connsiteY23" fmla="*/ 1323975 h 1914524"/>
                    <a:gd name="connsiteX24" fmla="*/ 29726 w 164726"/>
                    <a:gd name="connsiteY24" fmla="*/ 1266825 h 1914524"/>
                    <a:gd name="connsiteX25" fmla="*/ 24964 w 164726"/>
                    <a:gd name="connsiteY25" fmla="*/ 523875 h 1914524"/>
                    <a:gd name="connsiteX26" fmla="*/ 20201 w 164726"/>
                    <a:gd name="connsiteY26" fmla="*/ 500062 h 1914524"/>
                    <a:gd name="connsiteX27" fmla="*/ 15439 w 164726"/>
                    <a:gd name="connsiteY27" fmla="*/ 228600 h 1914524"/>
                    <a:gd name="connsiteX28" fmla="*/ 5914 w 164726"/>
                    <a:gd name="connsiteY28" fmla="*/ 166687 h 1914524"/>
                    <a:gd name="connsiteX29" fmla="*/ 10676 w 164726"/>
                    <a:gd name="connsiteY29" fmla="*/ 61912 h 1914524"/>
                    <a:gd name="connsiteX30" fmla="*/ 15439 w 164726"/>
                    <a:gd name="connsiteY30" fmla="*/ 47625 h 1914524"/>
                    <a:gd name="connsiteX31" fmla="*/ 24964 w 164726"/>
                    <a:gd name="connsiteY31" fmla="*/ 33337 h 1914524"/>
                    <a:gd name="connsiteX32" fmla="*/ 44014 w 164726"/>
                    <a:gd name="connsiteY32" fmla="*/ 0 h 1914524"/>
                    <a:gd name="connsiteX0" fmla="*/ 44014 w 164726"/>
                    <a:gd name="connsiteY0" fmla="*/ 0 h 1905000"/>
                    <a:gd name="connsiteX1" fmla="*/ 82114 w 164726"/>
                    <a:gd name="connsiteY1" fmla="*/ 9525 h 1905000"/>
                    <a:gd name="connsiteX2" fmla="*/ 91639 w 164726"/>
                    <a:gd name="connsiteY2" fmla="*/ 23812 h 1905000"/>
                    <a:gd name="connsiteX3" fmla="*/ 101164 w 164726"/>
                    <a:gd name="connsiteY3" fmla="*/ 61912 h 1905000"/>
                    <a:gd name="connsiteX4" fmla="*/ 96401 w 164726"/>
                    <a:gd name="connsiteY4" fmla="*/ 119062 h 1905000"/>
                    <a:gd name="connsiteX5" fmla="*/ 91639 w 164726"/>
                    <a:gd name="connsiteY5" fmla="*/ 738187 h 1905000"/>
                    <a:gd name="connsiteX6" fmla="*/ 101164 w 164726"/>
                    <a:gd name="connsiteY6" fmla="*/ 1052512 h 1905000"/>
                    <a:gd name="connsiteX7" fmla="*/ 105926 w 164726"/>
                    <a:gd name="connsiteY7" fmla="*/ 1114425 h 1905000"/>
                    <a:gd name="connsiteX8" fmla="*/ 115451 w 164726"/>
                    <a:gd name="connsiteY8" fmla="*/ 1152525 h 1905000"/>
                    <a:gd name="connsiteX9" fmla="*/ 120214 w 164726"/>
                    <a:gd name="connsiteY9" fmla="*/ 1247775 h 1905000"/>
                    <a:gd name="connsiteX10" fmla="*/ 124976 w 164726"/>
                    <a:gd name="connsiteY10" fmla="*/ 1266825 h 1905000"/>
                    <a:gd name="connsiteX11" fmla="*/ 129739 w 164726"/>
                    <a:gd name="connsiteY11" fmla="*/ 1290637 h 1905000"/>
                    <a:gd name="connsiteX12" fmla="*/ 139264 w 164726"/>
                    <a:gd name="connsiteY12" fmla="*/ 1371600 h 1905000"/>
                    <a:gd name="connsiteX13" fmla="*/ 144026 w 164726"/>
                    <a:gd name="connsiteY13" fmla="*/ 1385887 h 1905000"/>
                    <a:gd name="connsiteX14" fmla="*/ 148789 w 164726"/>
                    <a:gd name="connsiteY14" fmla="*/ 1433512 h 1905000"/>
                    <a:gd name="connsiteX15" fmla="*/ 153551 w 164726"/>
                    <a:gd name="connsiteY15" fmla="*/ 1447800 h 1905000"/>
                    <a:gd name="connsiteX16" fmla="*/ 163076 w 164726"/>
                    <a:gd name="connsiteY16" fmla="*/ 1490662 h 1905000"/>
                    <a:gd name="connsiteX17" fmla="*/ 158314 w 164726"/>
                    <a:gd name="connsiteY17" fmla="*/ 1628775 h 1905000"/>
                    <a:gd name="connsiteX18" fmla="*/ 148789 w 164726"/>
                    <a:gd name="connsiteY18" fmla="*/ 1685925 h 1905000"/>
                    <a:gd name="connsiteX19" fmla="*/ 134501 w 164726"/>
                    <a:gd name="connsiteY19" fmla="*/ 1733550 h 1905000"/>
                    <a:gd name="connsiteX20" fmla="*/ 124976 w 164726"/>
                    <a:gd name="connsiteY20" fmla="*/ 1752600 h 1905000"/>
                    <a:gd name="connsiteX21" fmla="*/ 53539 w 164726"/>
                    <a:gd name="connsiteY21" fmla="*/ 1833562 h 1905000"/>
                    <a:gd name="connsiteX22" fmla="*/ 39251 w 164726"/>
                    <a:gd name="connsiteY22" fmla="*/ 1323975 h 1905000"/>
                    <a:gd name="connsiteX23" fmla="*/ 29726 w 164726"/>
                    <a:gd name="connsiteY23" fmla="*/ 1266825 h 1905000"/>
                    <a:gd name="connsiteX24" fmla="*/ 24964 w 164726"/>
                    <a:gd name="connsiteY24" fmla="*/ 523875 h 1905000"/>
                    <a:gd name="connsiteX25" fmla="*/ 20201 w 164726"/>
                    <a:gd name="connsiteY25" fmla="*/ 500062 h 1905000"/>
                    <a:gd name="connsiteX26" fmla="*/ 15439 w 164726"/>
                    <a:gd name="connsiteY26" fmla="*/ 228600 h 1905000"/>
                    <a:gd name="connsiteX27" fmla="*/ 5914 w 164726"/>
                    <a:gd name="connsiteY27" fmla="*/ 166687 h 1905000"/>
                    <a:gd name="connsiteX28" fmla="*/ 10676 w 164726"/>
                    <a:gd name="connsiteY28" fmla="*/ 61912 h 1905000"/>
                    <a:gd name="connsiteX29" fmla="*/ 15439 w 164726"/>
                    <a:gd name="connsiteY29" fmla="*/ 47625 h 1905000"/>
                    <a:gd name="connsiteX30" fmla="*/ 24964 w 164726"/>
                    <a:gd name="connsiteY30" fmla="*/ 33337 h 1905000"/>
                    <a:gd name="connsiteX31" fmla="*/ 44014 w 164726"/>
                    <a:gd name="connsiteY31" fmla="*/ 0 h 1905000"/>
                    <a:gd name="connsiteX0" fmla="*/ 44014 w 164726"/>
                    <a:gd name="connsiteY0" fmla="*/ 0 h 1833562"/>
                    <a:gd name="connsiteX1" fmla="*/ 82114 w 164726"/>
                    <a:gd name="connsiteY1" fmla="*/ 9525 h 1833562"/>
                    <a:gd name="connsiteX2" fmla="*/ 91639 w 164726"/>
                    <a:gd name="connsiteY2" fmla="*/ 23812 h 1833562"/>
                    <a:gd name="connsiteX3" fmla="*/ 101164 w 164726"/>
                    <a:gd name="connsiteY3" fmla="*/ 61912 h 1833562"/>
                    <a:gd name="connsiteX4" fmla="*/ 96401 w 164726"/>
                    <a:gd name="connsiteY4" fmla="*/ 119062 h 1833562"/>
                    <a:gd name="connsiteX5" fmla="*/ 91639 w 164726"/>
                    <a:gd name="connsiteY5" fmla="*/ 738187 h 1833562"/>
                    <a:gd name="connsiteX6" fmla="*/ 101164 w 164726"/>
                    <a:gd name="connsiteY6" fmla="*/ 1052512 h 1833562"/>
                    <a:gd name="connsiteX7" fmla="*/ 105926 w 164726"/>
                    <a:gd name="connsiteY7" fmla="*/ 1114425 h 1833562"/>
                    <a:gd name="connsiteX8" fmla="*/ 115451 w 164726"/>
                    <a:gd name="connsiteY8" fmla="*/ 1152525 h 1833562"/>
                    <a:gd name="connsiteX9" fmla="*/ 120214 w 164726"/>
                    <a:gd name="connsiteY9" fmla="*/ 1247775 h 1833562"/>
                    <a:gd name="connsiteX10" fmla="*/ 124976 w 164726"/>
                    <a:gd name="connsiteY10" fmla="*/ 1266825 h 1833562"/>
                    <a:gd name="connsiteX11" fmla="*/ 129739 w 164726"/>
                    <a:gd name="connsiteY11" fmla="*/ 1290637 h 1833562"/>
                    <a:gd name="connsiteX12" fmla="*/ 139264 w 164726"/>
                    <a:gd name="connsiteY12" fmla="*/ 1371600 h 1833562"/>
                    <a:gd name="connsiteX13" fmla="*/ 144026 w 164726"/>
                    <a:gd name="connsiteY13" fmla="*/ 1385887 h 1833562"/>
                    <a:gd name="connsiteX14" fmla="*/ 148789 w 164726"/>
                    <a:gd name="connsiteY14" fmla="*/ 1433512 h 1833562"/>
                    <a:gd name="connsiteX15" fmla="*/ 153551 w 164726"/>
                    <a:gd name="connsiteY15" fmla="*/ 1447800 h 1833562"/>
                    <a:gd name="connsiteX16" fmla="*/ 163076 w 164726"/>
                    <a:gd name="connsiteY16" fmla="*/ 1490662 h 1833562"/>
                    <a:gd name="connsiteX17" fmla="*/ 158314 w 164726"/>
                    <a:gd name="connsiteY17" fmla="*/ 1628775 h 1833562"/>
                    <a:gd name="connsiteX18" fmla="*/ 148789 w 164726"/>
                    <a:gd name="connsiteY18" fmla="*/ 1685925 h 1833562"/>
                    <a:gd name="connsiteX19" fmla="*/ 134501 w 164726"/>
                    <a:gd name="connsiteY19" fmla="*/ 1733550 h 1833562"/>
                    <a:gd name="connsiteX20" fmla="*/ 53539 w 164726"/>
                    <a:gd name="connsiteY20" fmla="*/ 1833562 h 1833562"/>
                    <a:gd name="connsiteX21" fmla="*/ 39251 w 164726"/>
                    <a:gd name="connsiteY21" fmla="*/ 1323975 h 1833562"/>
                    <a:gd name="connsiteX22" fmla="*/ 29726 w 164726"/>
                    <a:gd name="connsiteY22" fmla="*/ 1266825 h 1833562"/>
                    <a:gd name="connsiteX23" fmla="*/ 24964 w 164726"/>
                    <a:gd name="connsiteY23" fmla="*/ 523875 h 1833562"/>
                    <a:gd name="connsiteX24" fmla="*/ 20201 w 164726"/>
                    <a:gd name="connsiteY24" fmla="*/ 500062 h 1833562"/>
                    <a:gd name="connsiteX25" fmla="*/ 15439 w 164726"/>
                    <a:gd name="connsiteY25" fmla="*/ 228600 h 1833562"/>
                    <a:gd name="connsiteX26" fmla="*/ 5914 w 164726"/>
                    <a:gd name="connsiteY26" fmla="*/ 166687 h 1833562"/>
                    <a:gd name="connsiteX27" fmla="*/ 10676 w 164726"/>
                    <a:gd name="connsiteY27" fmla="*/ 61912 h 1833562"/>
                    <a:gd name="connsiteX28" fmla="*/ 15439 w 164726"/>
                    <a:gd name="connsiteY28" fmla="*/ 47625 h 1833562"/>
                    <a:gd name="connsiteX29" fmla="*/ 24964 w 164726"/>
                    <a:gd name="connsiteY29" fmla="*/ 33337 h 1833562"/>
                    <a:gd name="connsiteX30" fmla="*/ 44014 w 164726"/>
                    <a:gd name="connsiteY30" fmla="*/ 0 h 1833562"/>
                    <a:gd name="connsiteX0" fmla="*/ 44014 w 164726"/>
                    <a:gd name="connsiteY0" fmla="*/ 0 h 1893887"/>
                    <a:gd name="connsiteX1" fmla="*/ 82114 w 164726"/>
                    <a:gd name="connsiteY1" fmla="*/ 9525 h 1893887"/>
                    <a:gd name="connsiteX2" fmla="*/ 91639 w 164726"/>
                    <a:gd name="connsiteY2" fmla="*/ 23812 h 1893887"/>
                    <a:gd name="connsiteX3" fmla="*/ 101164 w 164726"/>
                    <a:gd name="connsiteY3" fmla="*/ 61912 h 1893887"/>
                    <a:gd name="connsiteX4" fmla="*/ 96401 w 164726"/>
                    <a:gd name="connsiteY4" fmla="*/ 119062 h 1893887"/>
                    <a:gd name="connsiteX5" fmla="*/ 91639 w 164726"/>
                    <a:gd name="connsiteY5" fmla="*/ 738187 h 1893887"/>
                    <a:gd name="connsiteX6" fmla="*/ 101164 w 164726"/>
                    <a:gd name="connsiteY6" fmla="*/ 1052512 h 1893887"/>
                    <a:gd name="connsiteX7" fmla="*/ 105926 w 164726"/>
                    <a:gd name="connsiteY7" fmla="*/ 1114425 h 1893887"/>
                    <a:gd name="connsiteX8" fmla="*/ 115451 w 164726"/>
                    <a:gd name="connsiteY8" fmla="*/ 1152525 h 1893887"/>
                    <a:gd name="connsiteX9" fmla="*/ 120214 w 164726"/>
                    <a:gd name="connsiteY9" fmla="*/ 1247775 h 1893887"/>
                    <a:gd name="connsiteX10" fmla="*/ 124976 w 164726"/>
                    <a:gd name="connsiteY10" fmla="*/ 1266825 h 1893887"/>
                    <a:gd name="connsiteX11" fmla="*/ 129739 w 164726"/>
                    <a:gd name="connsiteY11" fmla="*/ 1290637 h 1893887"/>
                    <a:gd name="connsiteX12" fmla="*/ 139264 w 164726"/>
                    <a:gd name="connsiteY12" fmla="*/ 1371600 h 1893887"/>
                    <a:gd name="connsiteX13" fmla="*/ 144026 w 164726"/>
                    <a:gd name="connsiteY13" fmla="*/ 1385887 h 1893887"/>
                    <a:gd name="connsiteX14" fmla="*/ 148789 w 164726"/>
                    <a:gd name="connsiteY14" fmla="*/ 1433512 h 1893887"/>
                    <a:gd name="connsiteX15" fmla="*/ 153551 w 164726"/>
                    <a:gd name="connsiteY15" fmla="*/ 1447800 h 1893887"/>
                    <a:gd name="connsiteX16" fmla="*/ 163076 w 164726"/>
                    <a:gd name="connsiteY16" fmla="*/ 1490662 h 1893887"/>
                    <a:gd name="connsiteX17" fmla="*/ 158314 w 164726"/>
                    <a:gd name="connsiteY17" fmla="*/ 1628775 h 1893887"/>
                    <a:gd name="connsiteX18" fmla="*/ 148789 w 164726"/>
                    <a:gd name="connsiteY18" fmla="*/ 1685925 h 1893887"/>
                    <a:gd name="connsiteX19" fmla="*/ 53539 w 164726"/>
                    <a:gd name="connsiteY19" fmla="*/ 1833562 h 1893887"/>
                    <a:gd name="connsiteX20" fmla="*/ 39251 w 164726"/>
                    <a:gd name="connsiteY20" fmla="*/ 1323975 h 1893887"/>
                    <a:gd name="connsiteX21" fmla="*/ 29726 w 164726"/>
                    <a:gd name="connsiteY21" fmla="*/ 1266825 h 1893887"/>
                    <a:gd name="connsiteX22" fmla="*/ 24964 w 164726"/>
                    <a:gd name="connsiteY22" fmla="*/ 523875 h 1893887"/>
                    <a:gd name="connsiteX23" fmla="*/ 20201 w 164726"/>
                    <a:gd name="connsiteY23" fmla="*/ 500062 h 1893887"/>
                    <a:gd name="connsiteX24" fmla="*/ 15439 w 164726"/>
                    <a:gd name="connsiteY24" fmla="*/ 228600 h 1893887"/>
                    <a:gd name="connsiteX25" fmla="*/ 5914 w 164726"/>
                    <a:gd name="connsiteY25" fmla="*/ 166687 h 1893887"/>
                    <a:gd name="connsiteX26" fmla="*/ 10676 w 164726"/>
                    <a:gd name="connsiteY26" fmla="*/ 61912 h 1893887"/>
                    <a:gd name="connsiteX27" fmla="*/ 15439 w 164726"/>
                    <a:gd name="connsiteY27" fmla="*/ 47625 h 1893887"/>
                    <a:gd name="connsiteX28" fmla="*/ 24964 w 164726"/>
                    <a:gd name="connsiteY28" fmla="*/ 33337 h 1893887"/>
                    <a:gd name="connsiteX29" fmla="*/ 44014 w 164726"/>
                    <a:gd name="connsiteY29" fmla="*/ 0 h 1893887"/>
                    <a:gd name="connsiteX0" fmla="*/ 44014 w 164726"/>
                    <a:gd name="connsiteY0" fmla="*/ 0 h 1884362"/>
                    <a:gd name="connsiteX1" fmla="*/ 82114 w 164726"/>
                    <a:gd name="connsiteY1" fmla="*/ 9525 h 1884362"/>
                    <a:gd name="connsiteX2" fmla="*/ 91639 w 164726"/>
                    <a:gd name="connsiteY2" fmla="*/ 23812 h 1884362"/>
                    <a:gd name="connsiteX3" fmla="*/ 101164 w 164726"/>
                    <a:gd name="connsiteY3" fmla="*/ 61912 h 1884362"/>
                    <a:gd name="connsiteX4" fmla="*/ 96401 w 164726"/>
                    <a:gd name="connsiteY4" fmla="*/ 119062 h 1884362"/>
                    <a:gd name="connsiteX5" fmla="*/ 91639 w 164726"/>
                    <a:gd name="connsiteY5" fmla="*/ 738187 h 1884362"/>
                    <a:gd name="connsiteX6" fmla="*/ 101164 w 164726"/>
                    <a:gd name="connsiteY6" fmla="*/ 1052512 h 1884362"/>
                    <a:gd name="connsiteX7" fmla="*/ 105926 w 164726"/>
                    <a:gd name="connsiteY7" fmla="*/ 1114425 h 1884362"/>
                    <a:gd name="connsiteX8" fmla="*/ 115451 w 164726"/>
                    <a:gd name="connsiteY8" fmla="*/ 1152525 h 1884362"/>
                    <a:gd name="connsiteX9" fmla="*/ 120214 w 164726"/>
                    <a:gd name="connsiteY9" fmla="*/ 1247775 h 1884362"/>
                    <a:gd name="connsiteX10" fmla="*/ 124976 w 164726"/>
                    <a:gd name="connsiteY10" fmla="*/ 1266825 h 1884362"/>
                    <a:gd name="connsiteX11" fmla="*/ 129739 w 164726"/>
                    <a:gd name="connsiteY11" fmla="*/ 1290637 h 1884362"/>
                    <a:gd name="connsiteX12" fmla="*/ 139264 w 164726"/>
                    <a:gd name="connsiteY12" fmla="*/ 1371600 h 1884362"/>
                    <a:gd name="connsiteX13" fmla="*/ 144026 w 164726"/>
                    <a:gd name="connsiteY13" fmla="*/ 1385887 h 1884362"/>
                    <a:gd name="connsiteX14" fmla="*/ 148789 w 164726"/>
                    <a:gd name="connsiteY14" fmla="*/ 1433512 h 1884362"/>
                    <a:gd name="connsiteX15" fmla="*/ 153551 w 164726"/>
                    <a:gd name="connsiteY15" fmla="*/ 1447800 h 1884362"/>
                    <a:gd name="connsiteX16" fmla="*/ 163076 w 164726"/>
                    <a:gd name="connsiteY16" fmla="*/ 1490662 h 1884362"/>
                    <a:gd name="connsiteX17" fmla="*/ 158314 w 164726"/>
                    <a:gd name="connsiteY17" fmla="*/ 1628775 h 1884362"/>
                    <a:gd name="connsiteX18" fmla="*/ 53539 w 164726"/>
                    <a:gd name="connsiteY18" fmla="*/ 1833562 h 1884362"/>
                    <a:gd name="connsiteX19" fmla="*/ 39251 w 164726"/>
                    <a:gd name="connsiteY19" fmla="*/ 1323975 h 1884362"/>
                    <a:gd name="connsiteX20" fmla="*/ 29726 w 164726"/>
                    <a:gd name="connsiteY20" fmla="*/ 1266825 h 1884362"/>
                    <a:gd name="connsiteX21" fmla="*/ 24964 w 164726"/>
                    <a:gd name="connsiteY21" fmla="*/ 523875 h 1884362"/>
                    <a:gd name="connsiteX22" fmla="*/ 20201 w 164726"/>
                    <a:gd name="connsiteY22" fmla="*/ 500062 h 1884362"/>
                    <a:gd name="connsiteX23" fmla="*/ 15439 w 164726"/>
                    <a:gd name="connsiteY23" fmla="*/ 228600 h 1884362"/>
                    <a:gd name="connsiteX24" fmla="*/ 5914 w 164726"/>
                    <a:gd name="connsiteY24" fmla="*/ 166687 h 1884362"/>
                    <a:gd name="connsiteX25" fmla="*/ 10676 w 164726"/>
                    <a:gd name="connsiteY25" fmla="*/ 61912 h 1884362"/>
                    <a:gd name="connsiteX26" fmla="*/ 15439 w 164726"/>
                    <a:gd name="connsiteY26" fmla="*/ 47625 h 1884362"/>
                    <a:gd name="connsiteX27" fmla="*/ 24964 w 164726"/>
                    <a:gd name="connsiteY27" fmla="*/ 33337 h 1884362"/>
                    <a:gd name="connsiteX28" fmla="*/ 44014 w 164726"/>
                    <a:gd name="connsiteY28" fmla="*/ 0 h 1884362"/>
                    <a:gd name="connsiteX0" fmla="*/ 44014 w 164726"/>
                    <a:gd name="connsiteY0" fmla="*/ 0 h 1861343"/>
                    <a:gd name="connsiteX1" fmla="*/ 82114 w 164726"/>
                    <a:gd name="connsiteY1" fmla="*/ 9525 h 1861343"/>
                    <a:gd name="connsiteX2" fmla="*/ 91639 w 164726"/>
                    <a:gd name="connsiteY2" fmla="*/ 23812 h 1861343"/>
                    <a:gd name="connsiteX3" fmla="*/ 101164 w 164726"/>
                    <a:gd name="connsiteY3" fmla="*/ 61912 h 1861343"/>
                    <a:gd name="connsiteX4" fmla="*/ 96401 w 164726"/>
                    <a:gd name="connsiteY4" fmla="*/ 119062 h 1861343"/>
                    <a:gd name="connsiteX5" fmla="*/ 91639 w 164726"/>
                    <a:gd name="connsiteY5" fmla="*/ 738187 h 1861343"/>
                    <a:gd name="connsiteX6" fmla="*/ 101164 w 164726"/>
                    <a:gd name="connsiteY6" fmla="*/ 1052512 h 1861343"/>
                    <a:gd name="connsiteX7" fmla="*/ 105926 w 164726"/>
                    <a:gd name="connsiteY7" fmla="*/ 1114425 h 1861343"/>
                    <a:gd name="connsiteX8" fmla="*/ 115451 w 164726"/>
                    <a:gd name="connsiteY8" fmla="*/ 1152525 h 1861343"/>
                    <a:gd name="connsiteX9" fmla="*/ 120214 w 164726"/>
                    <a:gd name="connsiteY9" fmla="*/ 1247775 h 1861343"/>
                    <a:gd name="connsiteX10" fmla="*/ 124976 w 164726"/>
                    <a:gd name="connsiteY10" fmla="*/ 1266825 h 1861343"/>
                    <a:gd name="connsiteX11" fmla="*/ 129739 w 164726"/>
                    <a:gd name="connsiteY11" fmla="*/ 1290637 h 1861343"/>
                    <a:gd name="connsiteX12" fmla="*/ 139264 w 164726"/>
                    <a:gd name="connsiteY12" fmla="*/ 1371600 h 1861343"/>
                    <a:gd name="connsiteX13" fmla="*/ 144026 w 164726"/>
                    <a:gd name="connsiteY13" fmla="*/ 1385887 h 1861343"/>
                    <a:gd name="connsiteX14" fmla="*/ 148789 w 164726"/>
                    <a:gd name="connsiteY14" fmla="*/ 1433512 h 1861343"/>
                    <a:gd name="connsiteX15" fmla="*/ 153551 w 164726"/>
                    <a:gd name="connsiteY15" fmla="*/ 1447800 h 1861343"/>
                    <a:gd name="connsiteX16" fmla="*/ 163076 w 164726"/>
                    <a:gd name="connsiteY16" fmla="*/ 1490662 h 1861343"/>
                    <a:gd name="connsiteX17" fmla="*/ 53539 w 164726"/>
                    <a:gd name="connsiteY17" fmla="*/ 1833562 h 1861343"/>
                    <a:gd name="connsiteX18" fmla="*/ 39251 w 164726"/>
                    <a:gd name="connsiteY18" fmla="*/ 1323975 h 1861343"/>
                    <a:gd name="connsiteX19" fmla="*/ 29726 w 164726"/>
                    <a:gd name="connsiteY19" fmla="*/ 1266825 h 1861343"/>
                    <a:gd name="connsiteX20" fmla="*/ 24964 w 164726"/>
                    <a:gd name="connsiteY20" fmla="*/ 523875 h 1861343"/>
                    <a:gd name="connsiteX21" fmla="*/ 20201 w 164726"/>
                    <a:gd name="connsiteY21" fmla="*/ 500062 h 1861343"/>
                    <a:gd name="connsiteX22" fmla="*/ 15439 w 164726"/>
                    <a:gd name="connsiteY22" fmla="*/ 228600 h 1861343"/>
                    <a:gd name="connsiteX23" fmla="*/ 5914 w 164726"/>
                    <a:gd name="connsiteY23" fmla="*/ 166687 h 1861343"/>
                    <a:gd name="connsiteX24" fmla="*/ 10676 w 164726"/>
                    <a:gd name="connsiteY24" fmla="*/ 61912 h 1861343"/>
                    <a:gd name="connsiteX25" fmla="*/ 15439 w 164726"/>
                    <a:gd name="connsiteY25" fmla="*/ 47625 h 1861343"/>
                    <a:gd name="connsiteX26" fmla="*/ 24964 w 164726"/>
                    <a:gd name="connsiteY26" fmla="*/ 33337 h 1861343"/>
                    <a:gd name="connsiteX27" fmla="*/ 44014 w 164726"/>
                    <a:gd name="connsiteY27" fmla="*/ 0 h 1861343"/>
                    <a:gd name="connsiteX0" fmla="*/ 44014 w 153551"/>
                    <a:gd name="connsiteY0" fmla="*/ 0 h 1854199"/>
                    <a:gd name="connsiteX1" fmla="*/ 82114 w 153551"/>
                    <a:gd name="connsiteY1" fmla="*/ 9525 h 1854199"/>
                    <a:gd name="connsiteX2" fmla="*/ 91639 w 153551"/>
                    <a:gd name="connsiteY2" fmla="*/ 23812 h 1854199"/>
                    <a:gd name="connsiteX3" fmla="*/ 101164 w 153551"/>
                    <a:gd name="connsiteY3" fmla="*/ 61912 h 1854199"/>
                    <a:gd name="connsiteX4" fmla="*/ 96401 w 153551"/>
                    <a:gd name="connsiteY4" fmla="*/ 119062 h 1854199"/>
                    <a:gd name="connsiteX5" fmla="*/ 91639 w 153551"/>
                    <a:gd name="connsiteY5" fmla="*/ 738187 h 1854199"/>
                    <a:gd name="connsiteX6" fmla="*/ 101164 w 153551"/>
                    <a:gd name="connsiteY6" fmla="*/ 1052512 h 1854199"/>
                    <a:gd name="connsiteX7" fmla="*/ 105926 w 153551"/>
                    <a:gd name="connsiteY7" fmla="*/ 1114425 h 1854199"/>
                    <a:gd name="connsiteX8" fmla="*/ 115451 w 153551"/>
                    <a:gd name="connsiteY8" fmla="*/ 1152525 h 1854199"/>
                    <a:gd name="connsiteX9" fmla="*/ 120214 w 153551"/>
                    <a:gd name="connsiteY9" fmla="*/ 1247775 h 1854199"/>
                    <a:gd name="connsiteX10" fmla="*/ 124976 w 153551"/>
                    <a:gd name="connsiteY10" fmla="*/ 1266825 h 1854199"/>
                    <a:gd name="connsiteX11" fmla="*/ 129739 w 153551"/>
                    <a:gd name="connsiteY11" fmla="*/ 1290637 h 1854199"/>
                    <a:gd name="connsiteX12" fmla="*/ 139264 w 153551"/>
                    <a:gd name="connsiteY12" fmla="*/ 1371600 h 1854199"/>
                    <a:gd name="connsiteX13" fmla="*/ 144026 w 153551"/>
                    <a:gd name="connsiteY13" fmla="*/ 1385887 h 1854199"/>
                    <a:gd name="connsiteX14" fmla="*/ 148789 w 153551"/>
                    <a:gd name="connsiteY14" fmla="*/ 1433512 h 1854199"/>
                    <a:gd name="connsiteX15" fmla="*/ 153551 w 153551"/>
                    <a:gd name="connsiteY15" fmla="*/ 1447800 h 1854199"/>
                    <a:gd name="connsiteX16" fmla="*/ 53539 w 153551"/>
                    <a:gd name="connsiteY16" fmla="*/ 1833562 h 1854199"/>
                    <a:gd name="connsiteX17" fmla="*/ 39251 w 153551"/>
                    <a:gd name="connsiteY17" fmla="*/ 1323975 h 1854199"/>
                    <a:gd name="connsiteX18" fmla="*/ 29726 w 153551"/>
                    <a:gd name="connsiteY18" fmla="*/ 1266825 h 1854199"/>
                    <a:gd name="connsiteX19" fmla="*/ 24964 w 153551"/>
                    <a:gd name="connsiteY19" fmla="*/ 523875 h 1854199"/>
                    <a:gd name="connsiteX20" fmla="*/ 20201 w 153551"/>
                    <a:gd name="connsiteY20" fmla="*/ 500062 h 1854199"/>
                    <a:gd name="connsiteX21" fmla="*/ 15439 w 153551"/>
                    <a:gd name="connsiteY21" fmla="*/ 228600 h 1854199"/>
                    <a:gd name="connsiteX22" fmla="*/ 5914 w 153551"/>
                    <a:gd name="connsiteY22" fmla="*/ 166687 h 1854199"/>
                    <a:gd name="connsiteX23" fmla="*/ 10676 w 153551"/>
                    <a:gd name="connsiteY23" fmla="*/ 61912 h 1854199"/>
                    <a:gd name="connsiteX24" fmla="*/ 15439 w 153551"/>
                    <a:gd name="connsiteY24" fmla="*/ 47625 h 1854199"/>
                    <a:gd name="connsiteX25" fmla="*/ 24964 w 153551"/>
                    <a:gd name="connsiteY25" fmla="*/ 33337 h 1854199"/>
                    <a:gd name="connsiteX26" fmla="*/ 44014 w 153551"/>
                    <a:gd name="connsiteY26" fmla="*/ 0 h 1854199"/>
                    <a:gd name="connsiteX0" fmla="*/ 44014 w 148789"/>
                    <a:gd name="connsiteY0" fmla="*/ 0 h 1851818"/>
                    <a:gd name="connsiteX1" fmla="*/ 82114 w 148789"/>
                    <a:gd name="connsiteY1" fmla="*/ 9525 h 1851818"/>
                    <a:gd name="connsiteX2" fmla="*/ 91639 w 148789"/>
                    <a:gd name="connsiteY2" fmla="*/ 23812 h 1851818"/>
                    <a:gd name="connsiteX3" fmla="*/ 101164 w 148789"/>
                    <a:gd name="connsiteY3" fmla="*/ 61912 h 1851818"/>
                    <a:gd name="connsiteX4" fmla="*/ 96401 w 148789"/>
                    <a:gd name="connsiteY4" fmla="*/ 119062 h 1851818"/>
                    <a:gd name="connsiteX5" fmla="*/ 91639 w 148789"/>
                    <a:gd name="connsiteY5" fmla="*/ 738187 h 1851818"/>
                    <a:gd name="connsiteX6" fmla="*/ 101164 w 148789"/>
                    <a:gd name="connsiteY6" fmla="*/ 1052512 h 1851818"/>
                    <a:gd name="connsiteX7" fmla="*/ 105926 w 148789"/>
                    <a:gd name="connsiteY7" fmla="*/ 1114425 h 1851818"/>
                    <a:gd name="connsiteX8" fmla="*/ 115451 w 148789"/>
                    <a:gd name="connsiteY8" fmla="*/ 1152525 h 1851818"/>
                    <a:gd name="connsiteX9" fmla="*/ 120214 w 148789"/>
                    <a:gd name="connsiteY9" fmla="*/ 1247775 h 1851818"/>
                    <a:gd name="connsiteX10" fmla="*/ 124976 w 148789"/>
                    <a:gd name="connsiteY10" fmla="*/ 1266825 h 1851818"/>
                    <a:gd name="connsiteX11" fmla="*/ 129739 w 148789"/>
                    <a:gd name="connsiteY11" fmla="*/ 1290637 h 1851818"/>
                    <a:gd name="connsiteX12" fmla="*/ 139264 w 148789"/>
                    <a:gd name="connsiteY12" fmla="*/ 1371600 h 1851818"/>
                    <a:gd name="connsiteX13" fmla="*/ 144026 w 148789"/>
                    <a:gd name="connsiteY13" fmla="*/ 1385887 h 1851818"/>
                    <a:gd name="connsiteX14" fmla="*/ 148789 w 148789"/>
                    <a:gd name="connsiteY14" fmla="*/ 1433512 h 1851818"/>
                    <a:gd name="connsiteX15" fmla="*/ 53539 w 148789"/>
                    <a:gd name="connsiteY15" fmla="*/ 1833562 h 1851818"/>
                    <a:gd name="connsiteX16" fmla="*/ 39251 w 148789"/>
                    <a:gd name="connsiteY16" fmla="*/ 1323975 h 1851818"/>
                    <a:gd name="connsiteX17" fmla="*/ 29726 w 148789"/>
                    <a:gd name="connsiteY17" fmla="*/ 1266825 h 1851818"/>
                    <a:gd name="connsiteX18" fmla="*/ 24964 w 148789"/>
                    <a:gd name="connsiteY18" fmla="*/ 523875 h 1851818"/>
                    <a:gd name="connsiteX19" fmla="*/ 20201 w 148789"/>
                    <a:gd name="connsiteY19" fmla="*/ 500062 h 1851818"/>
                    <a:gd name="connsiteX20" fmla="*/ 15439 w 148789"/>
                    <a:gd name="connsiteY20" fmla="*/ 228600 h 1851818"/>
                    <a:gd name="connsiteX21" fmla="*/ 5914 w 148789"/>
                    <a:gd name="connsiteY21" fmla="*/ 166687 h 1851818"/>
                    <a:gd name="connsiteX22" fmla="*/ 10676 w 148789"/>
                    <a:gd name="connsiteY22" fmla="*/ 61912 h 1851818"/>
                    <a:gd name="connsiteX23" fmla="*/ 15439 w 148789"/>
                    <a:gd name="connsiteY23" fmla="*/ 47625 h 1851818"/>
                    <a:gd name="connsiteX24" fmla="*/ 24964 w 148789"/>
                    <a:gd name="connsiteY24" fmla="*/ 33337 h 1851818"/>
                    <a:gd name="connsiteX25" fmla="*/ 44014 w 148789"/>
                    <a:gd name="connsiteY25" fmla="*/ 0 h 1851818"/>
                    <a:gd name="connsiteX0" fmla="*/ 44014 w 144026"/>
                    <a:gd name="connsiteY0" fmla="*/ 0 h 1843881"/>
                    <a:gd name="connsiteX1" fmla="*/ 82114 w 144026"/>
                    <a:gd name="connsiteY1" fmla="*/ 9525 h 1843881"/>
                    <a:gd name="connsiteX2" fmla="*/ 91639 w 144026"/>
                    <a:gd name="connsiteY2" fmla="*/ 23812 h 1843881"/>
                    <a:gd name="connsiteX3" fmla="*/ 101164 w 144026"/>
                    <a:gd name="connsiteY3" fmla="*/ 61912 h 1843881"/>
                    <a:gd name="connsiteX4" fmla="*/ 96401 w 144026"/>
                    <a:gd name="connsiteY4" fmla="*/ 119062 h 1843881"/>
                    <a:gd name="connsiteX5" fmla="*/ 91639 w 144026"/>
                    <a:gd name="connsiteY5" fmla="*/ 738187 h 1843881"/>
                    <a:gd name="connsiteX6" fmla="*/ 101164 w 144026"/>
                    <a:gd name="connsiteY6" fmla="*/ 1052512 h 1843881"/>
                    <a:gd name="connsiteX7" fmla="*/ 105926 w 144026"/>
                    <a:gd name="connsiteY7" fmla="*/ 1114425 h 1843881"/>
                    <a:gd name="connsiteX8" fmla="*/ 115451 w 144026"/>
                    <a:gd name="connsiteY8" fmla="*/ 1152525 h 1843881"/>
                    <a:gd name="connsiteX9" fmla="*/ 120214 w 144026"/>
                    <a:gd name="connsiteY9" fmla="*/ 1247775 h 1843881"/>
                    <a:gd name="connsiteX10" fmla="*/ 124976 w 144026"/>
                    <a:gd name="connsiteY10" fmla="*/ 1266825 h 1843881"/>
                    <a:gd name="connsiteX11" fmla="*/ 129739 w 144026"/>
                    <a:gd name="connsiteY11" fmla="*/ 1290637 h 1843881"/>
                    <a:gd name="connsiteX12" fmla="*/ 139264 w 144026"/>
                    <a:gd name="connsiteY12" fmla="*/ 1371600 h 1843881"/>
                    <a:gd name="connsiteX13" fmla="*/ 144026 w 144026"/>
                    <a:gd name="connsiteY13" fmla="*/ 1385887 h 1843881"/>
                    <a:gd name="connsiteX14" fmla="*/ 53539 w 144026"/>
                    <a:gd name="connsiteY14" fmla="*/ 1833562 h 1843881"/>
                    <a:gd name="connsiteX15" fmla="*/ 39251 w 144026"/>
                    <a:gd name="connsiteY15" fmla="*/ 1323975 h 1843881"/>
                    <a:gd name="connsiteX16" fmla="*/ 29726 w 144026"/>
                    <a:gd name="connsiteY16" fmla="*/ 1266825 h 1843881"/>
                    <a:gd name="connsiteX17" fmla="*/ 24964 w 144026"/>
                    <a:gd name="connsiteY17" fmla="*/ 523875 h 1843881"/>
                    <a:gd name="connsiteX18" fmla="*/ 20201 w 144026"/>
                    <a:gd name="connsiteY18" fmla="*/ 500062 h 1843881"/>
                    <a:gd name="connsiteX19" fmla="*/ 15439 w 144026"/>
                    <a:gd name="connsiteY19" fmla="*/ 228600 h 1843881"/>
                    <a:gd name="connsiteX20" fmla="*/ 5914 w 144026"/>
                    <a:gd name="connsiteY20" fmla="*/ 166687 h 1843881"/>
                    <a:gd name="connsiteX21" fmla="*/ 10676 w 144026"/>
                    <a:gd name="connsiteY21" fmla="*/ 61912 h 1843881"/>
                    <a:gd name="connsiteX22" fmla="*/ 15439 w 144026"/>
                    <a:gd name="connsiteY22" fmla="*/ 47625 h 1843881"/>
                    <a:gd name="connsiteX23" fmla="*/ 24964 w 144026"/>
                    <a:gd name="connsiteY23" fmla="*/ 33337 h 1843881"/>
                    <a:gd name="connsiteX24" fmla="*/ 44014 w 144026"/>
                    <a:gd name="connsiteY24" fmla="*/ 0 h 1843881"/>
                    <a:gd name="connsiteX0" fmla="*/ 44014 w 139264"/>
                    <a:gd name="connsiteY0" fmla="*/ 0 h 1841499"/>
                    <a:gd name="connsiteX1" fmla="*/ 82114 w 139264"/>
                    <a:gd name="connsiteY1" fmla="*/ 9525 h 1841499"/>
                    <a:gd name="connsiteX2" fmla="*/ 91639 w 139264"/>
                    <a:gd name="connsiteY2" fmla="*/ 23812 h 1841499"/>
                    <a:gd name="connsiteX3" fmla="*/ 101164 w 139264"/>
                    <a:gd name="connsiteY3" fmla="*/ 61912 h 1841499"/>
                    <a:gd name="connsiteX4" fmla="*/ 96401 w 139264"/>
                    <a:gd name="connsiteY4" fmla="*/ 119062 h 1841499"/>
                    <a:gd name="connsiteX5" fmla="*/ 91639 w 139264"/>
                    <a:gd name="connsiteY5" fmla="*/ 738187 h 1841499"/>
                    <a:gd name="connsiteX6" fmla="*/ 101164 w 139264"/>
                    <a:gd name="connsiteY6" fmla="*/ 1052512 h 1841499"/>
                    <a:gd name="connsiteX7" fmla="*/ 105926 w 139264"/>
                    <a:gd name="connsiteY7" fmla="*/ 1114425 h 1841499"/>
                    <a:gd name="connsiteX8" fmla="*/ 115451 w 139264"/>
                    <a:gd name="connsiteY8" fmla="*/ 1152525 h 1841499"/>
                    <a:gd name="connsiteX9" fmla="*/ 120214 w 139264"/>
                    <a:gd name="connsiteY9" fmla="*/ 1247775 h 1841499"/>
                    <a:gd name="connsiteX10" fmla="*/ 124976 w 139264"/>
                    <a:gd name="connsiteY10" fmla="*/ 1266825 h 1841499"/>
                    <a:gd name="connsiteX11" fmla="*/ 129739 w 139264"/>
                    <a:gd name="connsiteY11" fmla="*/ 1290637 h 1841499"/>
                    <a:gd name="connsiteX12" fmla="*/ 139264 w 139264"/>
                    <a:gd name="connsiteY12" fmla="*/ 1371600 h 1841499"/>
                    <a:gd name="connsiteX13" fmla="*/ 53539 w 139264"/>
                    <a:gd name="connsiteY13" fmla="*/ 1833562 h 1841499"/>
                    <a:gd name="connsiteX14" fmla="*/ 39251 w 139264"/>
                    <a:gd name="connsiteY14" fmla="*/ 1323975 h 1841499"/>
                    <a:gd name="connsiteX15" fmla="*/ 29726 w 139264"/>
                    <a:gd name="connsiteY15" fmla="*/ 1266825 h 1841499"/>
                    <a:gd name="connsiteX16" fmla="*/ 24964 w 139264"/>
                    <a:gd name="connsiteY16" fmla="*/ 523875 h 1841499"/>
                    <a:gd name="connsiteX17" fmla="*/ 20201 w 139264"/>
                    <a:gd name="connsiteY17" fmla="*/ 500062 h 1841499"/>
                    <a:gd name="connsiteX18" fmla="*/ 15439 w 139264"/>
                    <a:gd name="connsiteY18" fmla="*/ 228600 h 1841499"/>
                    <a:gd name="connsiteX19" fmla="*/ 5914 w 139264"/>
                    <a:gd name="connsiteY19" fmla="*/ 166687 h 1841499"/>
                    <a:gd name="connsiteX20" fmla="*/ 10676 w 139264"/>
                    <a:gd name="connsiteY20" fmla="*/ 61912 h 1841499"/>
                    <a:gd name="connsiteX21" fmla="*/ 15439 w 139264"/>
                    <a:gd name="connsiteY21" fmla="*/ 47625 h 1841499"/>
                    <a:gd name="connsiteX22" fmla="*/ 24964 w 139264"/>
                    <a:gd name="connsiteY22" fmla="*/ 33337 h 1841499"/>
                    <a:gd name="connsiteX23" fmla="*/ 44014 w 139264"/>
                    <a:gd name="connsiteY23" fmla="*/ 0 h 1841499"/>
                    <a:gd name="connsiteX0" fmla="*/ 44014 w 129739"/>
                    <a:gd name="connsiteY0" fmla="*/ 0 h 1833562"/>
                    <a:gd name="connsiteX1" fmla="*/ 82114 w 129739"/>
                    <a:gd name="connsiteY1" fmla="*/ 9525 h 1833562"/>
                    <a:gd name="connsiteX2" fmla="*/ 91639 w 129739"/>
                    <a:gd name="connsiteY2" fmla="*/ 23812 h 1833562"/>
                    <a:gd name="connsiteX3" fmla="*/ 101164 w 129739"/>
                    <a:gd name="connsiteY3" fmla="*/ 61912 h 1833562"/>
                    <a:gd name="connsiteX4" fmla="*/ 96401 w 129739"/>
                    <a:gd name="connsiteY4" fmla="*/ 119062 h 1833562"/>
                    <a:gd name="connsiteX5" fmla="*/ 91639 w 129739"/>
                    <a:gd name="connsiteY5" fmla="*/ 738187 h 1833562"/>
                    <a:gd name="connsiteX6" fmla="*/ 101164 w 129739"/>
                    <a:gd name="connsiteY6" fmla="*/ 1052512 h 1833562"/>
                    <a:gd name="connsiteX7" fmla="*/ 105926 w 129739"/>
                    <a:gd name="connsiteY7" fmla="*/ 1114425 h 1833562"/>
                    <a:gd name="connsiteX8" fmla="*/ 115451 w 129739"/>
                    <a:gd name="connsiteY8" fmla="*/ 1152525 h 1833562"/>
                    <a:gd name="connsiteX9" fmla="*/ 120214 w 129739"/>
                    <a:gd name="connsiteY9" fmla="*/ 1247775 h 1833562"/>
                    <a:gd name="connsiteX10" fmla="*/ 124976 w 129739"/>
                    <a:gd name="connsiteY10" fmla="*/ 1266825 h 1833562"/>
                    <a:gd name="connsiteX11" fmla="*/ 129739 w 129739"/>
                    <a:gd name="connsiteY11" fmla="*/ 1290637 h 1833562"/>
                    <a:gd name="connsiteX12" fmla="*/ 53539 w 129739"/>
                    <a:gd name="connsiteY12" fmla="*/ 1833562 h 1833562"/>
                    <a:gd name="connsiteX13" fmla="*/ 39251 w 129739"/>
                    <a:gd name="connsiteY13" fmla="*/ 1323975 h 1833562"/>
                    <a:gd name="connsiteX14" fmla="*/ 29726 w 129739"/>
                    <a:gd name="connsiteY14" fmla="*/ 1266825 h 1833562"/>
                    <a:gd name="connsiteX15" fmla="*/ 24964 w 129739"/>
                    <a:gd name="connsiteY15" fmla="*/ 523875 h 1833562"/>
                    <a:gd name="connsiteX16" fmla="*/ 20201 w 129739"/>
                    <a:gd name="connsiteY16" fmla="*/ 500062 h 1833562"/>
                    <a:gd name="connsiteX17" fmla="*/ 15439 w 129739"/>
                    <a:gd name="connsiteY17" fmla="*/ 228600 h 1833562"/>
                    <a:gd name="connsiteX18" fmla="*/ 5914 w 129739"/>
                    <a:gd name="connsiteY18" fmla="*/ 166687 h 1833562"/>
                    <a:gd name="connsiteX19" fmla="*/ 10676 w 129739"/>
                    <a:gd name="connsiteY19" fmla="*/ 61912 h 1833562"/>
                    <a:gd name="connsiteX20" fmla="*/ 15439 w 129739"/>
                    <a:gd name="connsiteY20" fmla="*/ 47625 h 1833562"/>
                    <a:gd name="connsiteX21" fmla="*/ 24964 w 129739"/>
                    <a:gd name="connsiteY21" fmla="*/ 33337 h 1833562"/>
                    <a:gd name="connsiteX22" fmla="*/ 44014 w 129739"/>
                    <a:gd name="connsiteY22" fmla="*/ 0 h 1833562"/>
                    <a:gd name="connsiteX0" fmla="*/ 44014 w 124976"/>
                    <a:gd name="connsiteY0" fmla="*/ 0 h 1833562"/>
                    <a:gd name="connsiteX1" fmla="*/ 82114 w 124976"/>
                    <a:gd name="connsiteY1" fmla="*/ 9525 h 1833562"/>
                    <a:gd name="connsiteX2" fmla="*/ 91639 w 124976"/>
                    <a:gd name="connsiteY2" fmla="*/ 23812 h 1833562"/>
                    <a:gd name="connsiteX3" fmla="*/ 101164 w 124976"/>
                    <a:gd name="connsiteY3" fmla="*/ 61912 h 1833562"/>
                    <a:gd name="connsiteX4" fmla="*/ 96401 w 124976"/>
                    <a:gd name="connsiteY4" fmla="*/ 119062 h 1833562"/>
                    <a:gd name="connsiteX5" fmla="*/ 91639 w 124976"/>
                    <a:gd name="connsiteY5" fmla="*/ 738187 h 1833562"/>
                    <a:gd name="connsiteX6" fmla="*/ 101164 w 124976"/>
                    <a:gd name="connsiteY6" fmla="*/ 1052512 h 1833562"/>
                    <a:gd name="connsiteX7" fmla="*/ 105926 w 124976"/>
                    <a:gd name="connsiteY7" fmla="*/ 1114425 h 1833562"/>
                    <a:gd name="connsiteX8" fmla="*/ 115451 w 124976"/>
                    <a:gd name="connsiteY8" fmla="*/ 1152525 h 1833562"/>
                    <a:gd name="connsiteX9" fmla="*/ 120214 w 124976"/>
                    <a:gd name="connsiteY9" fmla="*/ 1247775 h 1833562"/>
                    <a:gd name="connsiteX10" fmla="*/ 124976 w 124976"/>
                    <a:gd name="connsiteY10" fmla="*/ 1266825 h 1833562"/>
                    <a:gd name="connsiteX11" fmla="*/ 53539 w 124976"/>
                    <a:gd name="connsiteY11" fmla="*/ 1833562 h 1833562"/>
                    <a:gd name="connsiteX12" fmla="*/ 39251 w 124976"/>
                    <a:gd name="connsiteY12" fmla="*/ 1323975 h 1833562"/>
                    <a:gd name="connsiteX13" fmla="*/ 29726 w 124976"/>
                    <a:gd name="connsiteY13" fmla="*/ 1266825 h 1833562"/>
                    <a:gd name="connsiteX14" fmla="*/ 24964 w 124976"/>
                    <a:gd name="connsiteY14" fmla="*/ 523875 h 1833562"/>
                    <a:gd name="connsiteX15" fmla="*/ 20201 w 124976"/>
                    <a:gd name="connsiteY15" fmla="*/ 500062 h 1833562"/>
                    <a:gd name="connsiteX16" fmla="*/ 15439 w 124976"/>
                    <a:gd name="connsiteY16" fmla="*/ 228600 h 1833562"/>
                    <a:gd name="connsiteX17" fmla="*/ 5914 w 124976"/>
                    <a:gd name="connsiteY17" fmla="*/ 166687 h 1833562"/>
                    <a:gd name="connsiteX18" fmla="*/ 10676 w 124976"/>
                    <a:gd name="connsiteY18" fmla="*/ 61912 h 1833562"/>
                    <a:gd name="connsiteX19" fmla="*/ 15439 w 124976"/>
                    <a:gd name="connsiteY19" fmla="*/ 47625 h 1833562"/>
                    <a:gd name="connsiteX20" fmla="*/ 24964 w 124976"/>
                    <a:gd name="connsiteY20" fmla="*/ 33337 h 1833562"/>
                    <a:gd name="connsiteX21" fmla="*/ 44014 w 124976"/>
                    <a:gd name="connsiteY21" fmla="*/ 0 h 1833562"/>
                    <a:gd name="connsiteX0" fmla="*/ 44014 w 120214"/>
                    <a:gd name="connsiteY0" fmla="*/ 0 h 1833562"/>
                    <a:gd name="connsiteX1" fmla="*/ 82114 w 120214"/>
                    <a:gd name="connsiteY1" fmla="*/ 9525 h 1833562"/>
                    <a:gd name="connsiteX2" fmla="*/ 91639 w 120214"/>
                    <a:gd name="connsiteY2" fmla="*/ 23812 h 1833562"/>
                    <a:gd name="connsiteX3" fmla="*/ 101164 w 120214"/>
                    <a:gd name="connsiteY3" fmla="*/ 61912 h 1833562"/>
                    <a:gd name="connsiteX4" fmla="*/ 96401 w 120214"/>
                    <a:gd name="connsiteY4" fmla="*/ 119062 h 1833562"/>
                    <a:gd name="connsiteX5" fmla="*/ 91639 w 120214"/>
                    <a:gd name="connsiteY5" fmla="*/ 738187 h 1833562"/>
                    <a:gd name="connsiteX6" fmla="*/ 101164 w 120214"/>
                    <a:gd name="connsiteY6" fmla="*/ 1052512 h 1833562"/>
                    <a:gd name="connsiteX7" fmla="*/ 105926 w 120214"/>
                    <a:gd name="connsiteY7" fmla="*/ 1114425 h 1833562"/>
                    <a:gd name="connsiteX8" fmla="*/ 115451 w 120214"/>
                    <a:gd name="connsiteY8" fmla="*/ 1152525 h 1833562"/>
                    <a:gd name="connsiteX9" fmla="*/ 120214 w 120214"/>
                    <a:gd name="connsiteY9" fmla="*/ 1247775 h 1833562"/>
                    <a:gd name="connsiteX10" fmla="*/ 53539 w 120214"/>
                    <a:gd name="connsiteY10" fmla="*/ 1833562 h 1833562"/>
                    <a:gd name="connsiteX11" fmla="*/ 39251 w 120214"/>
                    <a:gd name="connsiteY11" fmla="*/ 1323975 h 1833562"/>
                    <a:gd name="connsiteX12" fmla="*/ 29726 w 120214"/>
                    <a:gd name="connsiteY12" fmla="*/ 1266825 h 1833562"/>
                    <a:gd name="connsiteX13" fmla="*/ 24964 w 120214"/>
                    <a:gd name="connsiteY13" fmla="*/ 523875 h 1833562"/>
                    <a:gd name="connsiteX14" fmla="*/ 20201 w 120214"/>
                    <a:gd name="connsiteY14" fmla="*/ 500062 h 1833562"/>
                    <a:gd name="connsiteX15" fmla="*/ 15439 w 120214"/>
                    <a:gd name="connsiteY15" fmla="*/ 228600 h 1833562"/>
                    <a:gd name="connsiteX16" fmla="*/ 5914 w 120214"/>
                    <a:gd name="connsiteY16" fmla="*/ 166687 h 1833562"/>
                    <a:gd name="connsiteX17" fmla="*/ 10676 w 120214"/>
                    <a:gd name="connsiteY17" fmla="*/ 61912 h 1833562"/>
                    <a:gd name="connsiteX18" fmla="*/ 15439 w 120214"/>
                    <a:gd name="connsiteY18" fmla="*/ 47625 h 1833562"/>
                    <a:gd name="connsiteX19" fmla="*/ 24964 w 120214"/>
                    <a:gd name="connsiteY19" fmla="*/ 33337 h 1833562"/>
                    <a:gd name="connsiteX20" fmla="*/ 44014 w 120214"/>
                    <a:gd name="connsiteY20" fmla="*/ 0 h 1833562"/>
                    <a:gd name="connsiteX0" fmla="*/ 44014 w 115451"/>
                    <a:gd name="connsiteY0" fmla="*/ 0 h 1833562"/>
                    <a:gd name="connsiteX1" fmla="*/ 82114 w 115451"/>
                    <a:gd name="connsiteY1" fmla="*/ 9525 h 1833562"/>
                    <a:gd name="connsiteX2" fmla="*/ 91639 w 115451"/>
                    <a:gd name="connsiteY2" fmla="*/ 23812 h 1833562"/>
                    <a:gd name="connsiteX3" fmla="*/ 101164 w 115451"/>
                    <a:gd name="connsiteY3" fmla="*/ 61912 h 1833562"/>
                    <a:gd name="connsiteX4" fmla="*/ 96401 w 115451"/>
                    <a:gd name="connsiteY4" fmla="*/ 119062 h 1833562"/>
                    <a:gd name="connsiteX5" fmla="*/ 91639 w 115451"/>
                    <a:gd name="connsiteY5" fmla="*/ 738187 h 1833562"/>
                    <a:gd name="connsiteX6" fmla="*/ 101164 w 115451"/>
                    <a:gd name="connsiteY6" fmla="*/ 1052512 h 1833562"/>
                    <a:gd name="connsiteX7" fmla="*/ 105926 w 115451"/>
                    <a:gd name="connsiteY7" fmla="*/ 1114425 h 1833562"/>
                    <a:gd name="connsiteX8" fmla="*/ 115451 w 115451"/>
                    <a:gd name="connsiteY8" fmla="*/ 1152525 h 1833562"/>
                    <a:gd name="connsiteX9" fmla="*/ 53539 w 115451"/>
                    <a:gd name="connsiteY9" fmla="*/ 1833562 h 1833562"/>
                    <a:gd name="connsiteX10" fmla="*/ 39251 w 115451"/>
                    <a:gd name="connsiteY10" fmla="*/ 1323975 h 1833562"/>
                    <a:gd name="connsiteX11" fmla="*/ 29726 w 115451"/>
                    <a:gd name="connsiteY11" fmla="*/ 1266825 h 1833562"/>
                    <a:gd name="connsiteX12" fmla="*/ 24964 w 115451"/>
                    <a:gd name="connsiteY12" fmla="*/ 523875 h 1833562"/>
                    <a:gd name="connsiteX13" fmla="*/ 20201 w 115451"/>
                    <a:gd name="connsiteY13" fmla="*/ 500062 h 1833562"/>
                    <a:gd name="connsiteX14" fmla="*/ 15439 w 115451"/>
                    <a:gd name="connsiteY14" fmla="*/ 228600 h 1833562"/>
                    <a:gd name="connsiteX15" fmla="*/ 5914 w 115451"/>
                    <a:gd name="connsiteY15" fmla="*/ 166687 h 1833562"/>
                    <a:gd name="connsiteX16" fmla="*/ 10676 w 115451"/>
                    <a:gd name="connsiteY16" fmla="*/ 61912 h 1833562"/>
                    <a:gd name="connsiteX17" fmla="*/ 15439 w 115451"/>
                    <a:gd name="connsiteY17" fmla="*/ 47625 h 1833562"/>
                    <a:gd name="connsiteX18" fmla="*/ 24964 w 115451"/>
                    <a:gd name="connsiteY18" fmla="*/ 33337 h 1833562"/>
                    <a:gd name="connsiteX19" fmla="*/ 44014 w 115451"/>
                    <a:gd name="connsiteY19" fmla="*/ 0 h 1833562"/>
                    <a:gd name="connsiteX0" fmla="*/ 44014 w 105926"/>
                    <a:gd name="connsiteY0" fmla="*/ 0 h 1833562"/>
                    <a:gd name="connsiteX1" fmla="*/ 82114 w 105926"/>
                    <a:gd name="connsiteY1" fmla="*/ 9525 h 1833562"/>
                    <a:gd name="connsiteX2" fmla="*/ 91639 w 105926"/>
                    <a:gd name="connsiteY2" fmla="*/ 23812 h 1833562"/>
                    <a:gd name="connsiteX3" fmla="*/ 101164 w 105926"/>
                    <a:gd name="connsiteY3" fmla="*/ 61912 h 1833562"/>
                    <a:gd name="connsiteX4" fmla="*/ 96401 w 105926"/>
                    <a:gd name="connsiteY4" fmla="*/ 119062 h 1833562"/>
                    <a:gd name="connsiteX5" fmla="*/ 91639 w 105926"/>
                    <a:gd name="connsiteY5" fmla="*/ 738187 h 1833562"/>
                    <a:gd name="connsiteX6" fmla="*/ 101164 w 105926"/>
                    <a:gd name="connsiteY6" fmla="*/ 1052512 h 1833562"/>
                    <a:gd name="connsiteX7" fmla="*/ 105926 w 105926"/>
                    <a:gd name="connsiteY7" fmla="*/ 1114425 h 1833562"/>
                    <a:gd name="connsiteX8" fmla="*/ 53539 w 105926"/>
                    <a:gd name="connsiteY8" fmla="*/ 1833562 h 1833562"/>
                    <a:gd name="connsiteX9" fmla="*/ 39251 w 105926"/>
                    <a:gd name="connsiteY9" fmla="*/ 1323975 h 1833562"/>
                    <a:gd name="connsiteX10" fmla="*/ 29726 w 105926"/>
                    <a:gd name="connsiteY10" fmla="*/ 1266825 h 1833562"/>
                    <a:gd name="connsiteX11" fmla="*/ 24964 w 105926"/>
                    <a:gd name="connsiteY11" fmla="*/ 523875 h 1833562"/>
                    <a:gd name="connsiteX12" fmla="*/ 20201 w 105926"/>
                    <a:gd name="connsiteY12" fmla="*/ 500062 h 1833562"/>
                    <a:gd name="connsiteX13" fmla="*/ 15439 w 105926"/>
                    <a:gd name="connsiteY13" fmla="*/ 228600 h 1833562"/>
                    <a:gd name="connsiteX14" fmla="*/ 5914 w 105926"/>
                    <a:gd name="connsiteY14" fmla="*/ 166687 h 1833562"/>
                    <a:gd name="connsiteX15" fmla="*/ 10676 w 105926"/>
                    <a:gd name="connsiteY15" fmla="*/ 61912 h 1833562"/>
                    <a:gd name="connsiteX16" fmla="*/ 15439 w 105926"/>
                    <a:gd name="connsiteY16" fmla="*/ 47625 h 1833562"/>
                    <a:gd name="connsiteX17" fmla="*/ 24964 w 105926"/>
                    <a:gd name="connsiteY17" fmla="*/ 33337 h 1833562"/>
                    <a:gd name="connsiteX18" fmla="*/ 44014 w 105926"/>
                    <a:gd name="connsiteY18" fmla="*/ 0 h 1833562"/>
                    <a:gd name="connsiteX0" fmla="*/ 44014 w 101164"/>
                    <a:gd name="connsiteY0" fmla="*/ 0 h 1833562"/>
                    <a:gd name="connsiteX1" fmla="*/ 82114 w 101164"/>
                    <a:gd name="connsiteY1" fmla="*/ 9525 h 1833562"/>
                    <a:gd name="connsiteX2" fmla="*/ 91639 w 101164"/>
                    <a:gd name="connsiteY2" fmla="*/ 23812 h 1833562"/>
                    <a:gd name="connsiteX3" fmla="*/ 101164 w 101164"/>
                    <a:gd name="connsiteY3" fmla="*/ 61912 h 1833562"/>
                    <a:gd name="connsiteX4" fmla="*/ 96401 w 101164"/>
                    <a:gd name="connsiteY4" fmla="*/ 119062 h 1833562"/>
                    <a:gd name="connsiteX5" fmla="*/ 91639 w 101164"/>
                    <a:gd name="connsiteY5" fmla="*/ 738187 h 1833562"/>
                    <a:gd name="connsiteX6" fmla="*/ 101164 w 101164"/>
                    <a:gd name="connsiteY6" fmla="*/ 1052512 h 1833562"/>
                    <a:gd name="connsiteX7" fmla="*/ 53539 w 101164"/>
                    <a:gd name="connsiteY7" fmla="*/ 1833562 h 1833562"/>
                    <a:gd name="connsiteX8" fmla="*/ 39251 w 101164"/>
                    <a:gd name="connsiteY8" fmla="*/ 1323975 h 1833562"/>
                    <a:gd name="connsiteX9" fmla="*/ 29726 w 101164"/>
                    <a:gd name="connsiteY9" fmla="*/ 1266825 h 1833562"/>
                    <a:gd name="connsiteX10" fmla="*/ 24964 w 101164"/>
                    <a:gd name="connsiteY10" fmla="*/ 523875 h 1833562"/>
                    <a:gd name="connsiteX11" fmla="*/ 20201 w 101164"/>
                    <a:gd name="connsiteY11" fmla="*/ 500062 h 1833562"/>
                    <a:gd name="connsiteX12" fmla="*/ 15439 w 101164"/>
                    <a:gd name="connsiteY12" fmla="*/ 228600 h 1833562"/>
                    <a:gd name="connsiteX13" fmla="*/ 5914 w 101164"/>
                    <a:gd name="connsiteY13" fmla="*/ 166687 h 1833562"/>
                    <a:gd name="connsiteX14" fmla="*/ 10676 w 101164"/>
                    <a:gd name="connsiteY14" fmla="*/ 61912 h 1833562"/>
                    <a:gd name="connsiteX15" fmla="*/ 15439 w 101164"/>
                    <a:gd name="connsiteY15" fmla="*/ 47625 h 1833562"/>
                    <a:gd name="connsiteX16" fmla="*/ 24964 w 101164"/>
                    <a:gd name="connsiteY16" fmla="*/ 33337 h 1833562"/>
                    <a:gd name="connsiteX17" fmla="*/ 44014 w 101164"/>
                    <a:gd name="connsiteY17" fmla="*/ 0 h 1833562"/>
                    <a:gd name="connsiteX0" fmla="*/ 44014 w 101164"/>
                    <a:gd name="connsiteY0" fmla="*/ 0 h 1833562"/>
                    <a:gd name="connsiteX1" fmla="*/ 82114 w 101164"/>
                    <a:gd name="connsiteY1" fmla="*/ 9525 h 1833562"/>
                    <a:gd name="connsiteX2" fmla="*/ 91639 w 101164"/>
                    <a:gd name="connsiteY2" fmla="*/ 23812 h 1833562"/>
                    <a:gd name="connsiteX3" fmla="*/ 101164 w 101164"/>
                    <a:gd name="connsiteY3" fmla="*/ 61912 h 1833562"/>
                    <a:gd name="connsiteX4" fmla="*/ 96401 w 101164"/>
                    <a:gd name="connsiteY4" fmla="*/ 119062 h 1833562"/>
                    <a:gd name="connsiteX5" fmla="*/ 91639 w 101164"/>
                    <a:gd name="connsiteY5" fmla="*/ 738187 h 1833562"/>
                    <a:gd name="connsiteX6" fmla="*/ 101164 w 101164"/>
                    <a:gd name="connsiteY6" fmla="*/ 1052512 h 1833562"/>
                    <a:gd name="connsiteX7" fmla="*/ 53539 w 101164"/>
                    <a:gd name="connsiteY7" fmla="*/ 1833562 h 1833562"/>
                    <a:gd name="connsiteX8" fmla="*/ 39251 w 101164"/>
                    <a:gd name="connsiteY8" fmla="*/ 1323975 h 1833562"/>
                    <a:gd name="connsiteX9" fmla="*/ 24964 w 101164"/>
                    <a:gd name="connsiteY9" fmla="*/ 523875 h 1833562"/>
                    <a:gd name="connsiteX10" fmla="*/ 20201 w 101164"/>
                    <a:gd name="connsiteY10" fmla="*/ 500062 h 1833562"/>
                    <a:gd name="connsiteX11" fmla="*/ 15439 w 101164"/>
                    <a:gd name="connsiteY11" fmla="*/ 228600 h 1833562"/>
                    <a:gd name="connsiteX12" fmla="*/ 5914 w 101164"/>
                    <a:gd name="connsiteY12" fmla="*/ 166687 h 1833562"/>
                    <a:gd name="connsiteX13" fmla="*/ 10676 w 101164"/>
                    <a:gd name="connsiteY13" fmla="*/ 61912 h 1833562"/>
                    <a:gd name="connsiteX14" fmla="*/ 15439 w 101164"/>
                    <a:gd name="connsiteY14" fmla="*/ 47625 h 1833562"/>
                    <a:gd name="connsiteX15" fmla="*/ 24964 w 101164"/>
                    <a:gd name="connsiteY15" fmla="*/ 33337 h 1833562"/>
                    <a:gd name="connsiteX16" fmla="*/ 44014 w 101164"/>
                    <a:gd name="connsiteY16" fmla="*/ 0 h 1833562"/>
                    <a:gd name="connsiteX0" fmla="*/ 44014 w 101164"/>
                    <a:gd name="connsiteY0" fmla="*/ 0 h 1833562"/>
                    <a:gd name="connsiteX1" fmla="*/ 82114 w 101164"/>
                    <a:gd name="connsiteY1" fmla="*/ 9525 h 1833562"/>
                    <a:gd name="connsiteX2" fmla="*/ 91639 w 101164"/>
                    <a:gd name="connsiteY2" fmla="*/ 23812 h 1833562"/>
                    <a:gd name="connsiteX3" fmla="*/ 101164 w 101164"/>
                    <a:gd name="connsiteY3" fmla="*/ 61912 h 1833562"/>
                    <a:gd name="connsiteX4" fmla="*/ 96401 w 101164"/>
                    <a:gd name="connsiteY4" fmla="*/ 119062 h 1833562"/>
                    <a:gd name="connsiteX5" fmla="*/ 91639 w 101164"/>
                    <a:gd name="connsiteY5" fmla="*/ 738187 h 1833562"/>
                    <a:gd name="connsiteX6" fmla="*/ 101164 w 101164"/>
                    <a:gd name="connsiteY6" fmla="*/ 1052512 h 1833562"/>
                    <a:gd name="connsiteX7" fmla="*/ 53539 w 101164"/>
                    <a:gd name="connsiteY7" fmla="*/ 1833562 h 1833562"/>
                    <a:gd name="connsiteX8" fmla="*/ 39251 w 101164"/>
                    <a:gd name="connsiteY8" fmla="*/ 1323975 h 1833562"/>
                    <a:gd name="connsiteX9" fmla="*/ 24964 w 101164"/>
                    <a:gd name="connsiteY9" fmla="*/ 523875 h 1833562"/>
                    <a:gd name="connsiteX10" fmla="*/ 20201 w 101164"/>
                    <a:gd name="connsiteY10" fmla="*/ 500062 h 1833562"/>
                    <a:gd name="connsiteX11" fmla="*/ 15439 w 101164"/>
                    <a:gd name="connsiteY11" fmla="*/ 228600 h 1833562"/>
                    <a:gd name="connsiteX12" fmla="*/ 5914 w 101164"/>
                    <a:gd name="connsiteY12" fmla="*/ 166687 h 1833562"/>
                    <a:gd name="connsiteX13" fmla="*/ 15439 w 101164"/>
                    <a:gd name="connsiteY13" fmla="*/ 47625 h 1833562"/>
                    <a:gd name="connsiteX14" fmla="*/ 24964 w 101164"/>
                    <a:gd name="connsiteY14" fmla="*/ 33337 h 1833562"/>
                    <a:gd name="connsiteX15" fmla="*/ 44014 w 101164"/>
                    <a:gd name="connsiteY15" fmla="*/ 0 h 1833562"/>
                    <a:gd name="connsiteX0" fmla="*/ 44014 w 101164"/>
                    <a:gd name="connsiteY0" fmla="*/ 0 h 1833562"/>
                    <a:gd name="connsiteX1" fmla="*/ 82114 w 101164"/>
                    <a:gd name="connsiteY1" fmla="*/ 9525 h 1833562"/>
                    <a:gd name="connsiteX2" fmla="*/ 91639 w 101164"/>
                    <a:gd name="connsiteY2" fmla="*/ 23812 h 1833562"/>
                    <a:gd name="connsiteX3" fmla="*/ 101164 w 101164"/>
                    <a:gd name="connsiteY3" fmla="*/ 61912 h 1833562"/>
                    <a:gd name="connsiteX4" fmla="*/ 96401 w 101164"/>
                    <a:gd name="connsiteY4" fmla="*/ 119062 h 1833562"/>
                    <a:gd name="connsiteX5" fmla="*/ 91639 w 101164"/>
                    <a:gd name="connsiteY5" fmla="*/ 738187 h 1833562"/>
                    <a:gd name="connsiteX6" fmla="*/ 101164 w 101164"/>
                    <a:gd name="connsiteY6" fmla="*/ 1052512 h 1833562"/>
                    <a:gd name="connsiteX7" fmla="*/ 53539 w 101164"/>
                    <a:gd name="connsiteY7" fmla="*/ 1833562 h 1833562"/>
                    <a:gd name="connsiteX8" fmla="*/ 39251 w 101164"/>
                    <a:gd name="connsiteY8" fmla="*/ 1323975 h 1833562"/>
                    <a:gd name="connsiteX9" fmla="*/ 24964 w 101164"/>
                    <a:gd name="connsiteY9" fmla="*/ 523875 h 1833562"/>
                    <a:gd name="connsiteX10" fmla="*/ 20201 w 101164"/>
                    <a:gd name="connsiteY10" fmla="*/ 500062 h 1833562"/>
                    <a:gd name="connsiteX11" fmla="*/ 15439 w 101164"/>
                    <a:gd name="connsiteY11" fmla="*/ 228600 h 1833562"/>
                    <a:gd name="connsiteX12" fmla="*/ 5914 w 101164"/>
                    <a:gd name="connsiteY12" fmla="*/ 166687 h 1833562"/>
                    <a:gd name="connsiteX13" fmla="*/ 24964 w 101164"/>
                    <a:gd name="connsiteY13" fmla="*/ 33337 h 1833562"/>
                    <a:gd name="connsiteX14" fmla="*/ 44014 w 101164"/>
                    <a:gd name="connsiteY14" fmla="*/ 0 h 1833562"/>
                    <a:gd name="connsiteX0" fmla="*/ 44014 w 101164"/>
                    <a:gd name="connsiteY0" fmla="*/ 0 h 1833562"/>
                    <a:gd name="connsiteX1" fmla="*/ 82114 w 101164"/>
                    <a:gd name="connsiteY1" fmla="*/ 9525 h 1833562"/>
                    <a:gd name="connsiteX2" fmla="*/ 91639 w 101164"/>
                    <a:gd name="connsiteY2" fmla="*/ 23812 h 1833562"/>
                    <a:gd name="connsiteX3" fmla="*/ 101164 w 101164"/>
                    <a:gd name="connsiteY3" fmla="*/ 61912 h 1833562"/>
                    <a:gd name="connsiteX4" fmla="*/ 96401 w 101164"/>
                    <a:gd name="connsiteY4" fmla="*/ 119062 h 1833562"/>
                    <a:gd name="connsiteX5" fmla="*/ 91639 w 101164"/>
                    <a:gd name="connsiteY5" fmla="*/ 738187 h 1833562"/>
                    <a:gd name="connsiteX6" fmla="*/ 101164 w 101164"/>
                    <a:gd name="connsiteY6" fmla="*/ 1052512 h 1833562"/>
                    <a:gd name="connsiteX7" fmla="*/ 53539 w 101164"/>
                    <a:gd name="connsiteY7" fmla="*/ 1833562 h 1833562"/>
                    <a:gd name="connsiteX8" fmla="*/ 39251 w 101164"/>
                    <a:gd name="connsiteY8" fmla="*/ 1323975 h 1833562"/>
                    <a:gd name="connsiteX9" fmla="*/ 24964 w 101164"/>
                    <a:gd name="connsiteY9" fmla="*/ 523875 h 1833562"/>
                    <a:gd name="connsiteX10" fmla="*/ 20201 w 101164"/>
                    <a:gd name="connsiteY10" fmla="*/ 500062 h 1833562"/>
                    <a:gd name="connsiteX11" fmla="*/ 15439 w 101164"/>
                    <a:gd name="connsiteY11" fmla="*/ 228600 h 1833562"/>
                    <a:gd name="connsiteX12" fmla="*/ 5914 w 101164"/>
                    <a:gd name="connsiteY12" fmla="*/ 166687 h 1833562"/>
                    <a:gd name="connsiteX13" fmla="*/ 44014 w 101164"/>
                    <a:gd name="connsiteY13" fmla="*/ 0 h 1833562"/>
                    <a:gd name="connsiteX0" fmla="*/ 44014 w 101164"/>
                    <a:gd name="connsiteY0" fmla="*/ 0 h 1833562"/>
                    <a:gd name="connsiteX1" fmla="*/ 82114 w 101164"/>
                    <a:gd name="connsiteY1" fmla="*/ 9525 h 1833562"/>
                    <a:gd name="connsiteX2" fmla="*/ 101164 w 101164"/>
                    <a:gd name="connsiteY2" fmla="*/ 61912 h 1833562"/>
                    <a:gd name="connsiteX3" fmla="*/ 96401 w 101164"/>
                    <a:gd name="connsiteY3" fmla="*/ 119062 h 1833562"/>
                    <a:gd name="connsiteX4" fmla="*/ 91639 w 101164"/>
                    <a:gd name="connsiteY4" fmla="*/ 738187 h 1833562"/>
                    <a:gd name="connsiteX5" fmla="*/ 101164 w 101164"/>
                    <a:gd name="connsiteY5" fmla="*/ 1052512 h 1833562"/>
                    <a:gd name="connsiteX6" fmla="*/ 53539 w 101164"/>
                    <a:gd name="connsiteY6" fmla="*/ 1833562 h 1833562"/>
                    <a:gd name="connsiteX7" fmla="*/ 39251 w 101164"/>
                    <a:gd name="connsiteY7" fmla="*/ 1323975 h 1833562"/>
                    <a:gd name="connsiteX8" fmla="*/ 24964 w 101164"/>
                    <a:gd name="connsiteY8" fmla="*/ 523875 h 1833562"/>
                    <a:gd name="connsiteX9" fmla="*/ 20201 w 101164"/>
                    <a:gd name="connsiteY9" fmla="*/ 500062 h 1833562"/>
                    <a:gd name="connsiteX10" fmla="*/ 15439 w 101164"/>
                    <a:gd name="connsiteY10" fmla="*/ 228600 h 1833562"/>
                    <a:gd name="connsiteX11" fmla="*/ 5914 w 101164"/>
                    <a:gd name="connsiteY11" fmla="*/ 166687 h 1833562"/>
                    <a:gd name="connsiteX12" fmla="*/ 44014 w 101164"/>
                    <a:gd name="connsiteY12" fmla="*/ 0 h 1833562"/>
                    <a:gd name="connsiteX0" fmla="*/ 44014 w 101164"/>
                    <a:gd name="connsiteY0" fmla="*/ 17462 h 1851024"/>
                    <a:gd name="connsiteX1" fmla="*/ 101164 w 101164"/>
                    <a:gd name="connsiteY1" fmla="*/ 79374 h 1851024"/>
                    <a:gd name="connsiteX2" fmla="*/ 96401 w 101164"/>
                    <a:gd name="connsiteY2" fmla="*/ 136524 h 1851024"/>
                    <a:gd name="connsiteX3" fmla="*/ 91639 w 101164"/>
                    <a:gd name="connsiteY3" fmla="*/ 755649 h 1851024"/>
                    <a:gd name="connsiteX4" fmla="*/ 101164 w 101164"/>
                    <a:gd name="connsiteY4" fmla="*/ 1069974 h 1851024"/>
                    <a:gd name="connsiteX5" fmla="*/ 53539 w 101164"/>
                    <a:gd name="connsiteY5" fmla="*/ 1851024 h 1851024"/>
                    <a:gd name="connsiteX6" fmla="*/ 39251 w 101164"/>
                    <a:gd name="connsiteY6" fmla="*/ 1341437 h 1851024"/>
                    <a:gd name="connsiteX7" fmla="*/ 24964 w 101164"/>
                    <a:gd name="connsiteY7" fmla="*/ 541337 h 1851024"/>
                    <a:gd name="connsiteX8" fmla="*/ 20201 w 101164"/>
                    <a:gd name="connsiteY8" fmla="*/ 517524 h 1851024"/>
                    <a:gd name="connsiteX9" fmla="*/ 15439 w 101164"/>
                    <a:gd name="connsiteY9" fmla="*/ 246062 h 1851024"/>
                    <a:gd name="connsiteX10" fmla="*/ 5914 w 101164"/>
                    <a:gd name="connsiteY10" fmla="*/ 184149 h 1851024"/>
                    <a:gd name="connsiteX11" fmla="*/ 44014 w 101164"/>
                    <a:gd name="connsiteY11" fmla="*/ 17462 h 1851024"/>
                    <a:gd name="connsiteX0" fmla="*/ 44014 w 101164"/>
                    <a:gd name="connsiteY0" fmla="*/ 7937 h 1841499"/>
                    <a:gd name="connsiteX1" fmla="*/ 96401 w 101164"/>
                    <a:gd name="connsiteY1" fmla="*/ 126999 h 1841499"/>
                    <a:gd name="connsiteX2" fmla="*/ 91639 w 101164"/>
                    <a:gd name="connsiteY2" fmla="*/ 746124 h 1841499"/>
                    <a:gd name="connsiteX3" fmla="*/ 101164 w 101164"/>
                    <a:gd name="connsiteY3" fmla="*/ 1060449 h 1841499"/>
                    <a:gd name="connsiteX4" fmla="*/ 53539 w 101164"/>
                    <a:gd name="connsiteY4" fmla="*/ 1841499 h 1841499"/>
                    <a:gd name="connsiteX5" fmla="*/ 39251 w 101164"/>
                    <a:gd name="connsiteY5" fmla="*/ 1331912 h 1841499"/>
                    <a:gd name="connsiteX6" fmla="*/ 24964 w 101164"/>
                    <a:gd name="connsiteY6" fmla="*/ 531812 h 1841499"/>
                    <a:gd name="connsiteX7" fmla="*/ 20201 w 101164"/>
                    <a:gd name="connsiteY7" fmla="*/ 507999 h 1841499"/>
                    <a:gd name="connsiteX8" fmla="*/ 15439 w 101164"/>
                    <a:gd name="connsiteY8" fmla="*/ 236537 h 1841499"/>
                    <a:gd name="connsiteX9" fmla="*/ 5914 w 101164"/>
                    <a:gd name="connsiteY9" fmla="*/ 174624 h 1841499"/>
                    <a:gd name="connsiteX10" fmla="*/ 44014 w 101164"/>
                    <a:gd name="connsiteY10" fmla="*/ 7937 h 1841499"/>
                    <a:gd name="connsiteX0" fmla="*/ 44014 w 101164"/>
                    <a:gd name="connsiteY0" fmla="*/ 7937 h 1841499"/>
                    <a:gd name="connsiteX1" fmla="*/ 96401 w 101164"/>
                    <a:gd name="connsiteY1" fmla="*/ 126999 h 1841499"/>
                    <a:gd name="connsiteX2" fmla="*/ 91639 w 101164"/>
                    <a:gd name="connsiteY2" fmla="*/ 746124 h 1841499"/>
                    <a:gd name="connsiteX3" fmla="*/ 101164 w 101164"/>
                    <a:gd name="connsiteY3" fmla="*/ 1060449 h 1841499"/>
                    <a:gd name="connsiteX4" fmla="*/ 53539 w 101164"/>
                    <a:gd name="connsiteY4" fmla="*/ 1841499 h 1841499"/>
                    <a:gd name="connsiteX5" fmla="*/ 39251 w 101164"/>
                    <a:gd name="connsiteY5" fmla="*/ 1331912 h 1841499"/>
                    <a:gd name="connsiteX6" fmla="*/ 24964 w 101164"/>
                    <a:gd name="connsiteY6" fmla="*/ 531812 h 1841499"/>
                    <a:gd name="connsiteX7" fmla="*/ 20201 w 101164"/>
                    <a:gd name="connsiteY7" fmla="*/ 507999 h 1841499"/>
                    <a:gd name="connsiteX8" fmla="*/ 15439 w 101164"/>
                    <a:gd name="connsiteY8" fmla="*/ 236537 h 1841499"/>
                    <a:gd name="connsiteX9" fmla="*/ 44014 w 101164"/>
                    <a:gd name="connsiteY9" fmla="*/ 7937 h 1841499"/>
                    <a:gd name="connsiteX0" fmla="*/ 44014 w 101164"/>
                    <a:gd name="connsiteY0" fmla="*/ 7937 h 1841499"/>
                    <a:gd name="connsiteX1" fmla="*/ 96401 w 101164"/>
                    <a:gd name="connsiteY1" fmla="*/ 126999 h 1841499"/>
                    <a:gd name="connsiteX2" fmla="*/ 91639 w 101164"/>
                    <a:gd name="connsiteY2" fmla="*/ 746124 h 1841499"/>
                    <a:gd name="connsiteX3" fmla="*/ 101164 w 101164"/>
                    <a:gd name="connsiteY3" fmla="*/ 1060449 h 1841499"/>
                    <a:gd name="connsiteX4" fmla="*/ 53539 w 101164"/>
                    <a:gd name="connsiteY4" fmla="*/ 1841499 h 1841499"/>
                    <a:gd name="connsiteX5" fmla="*/ 39251 w 101164"/>
                    <a:gd name="connsiteY5" fmla="*/ 1331912 h 1841499"/>
                    <a:gd name="connsiteX6" fmla="*/ 24964 w 101164"/>
                    <a:gd name="connsiteY6" fmla="*/ 531812 h 1841499"/>
                    <a:gd name="connsiteX7" fmla="*/ 15439 w 101164"/>
                    <a:gd name="connsiteY7" fmla="*/ 236537 h 1841499"/>
                    <a:gd name="connsiteX8" fmla="*/ 44014 w 101164"/>
                    <a:gd name="connsiteY8" fmla="*/ 7937 h 1841499"/>
                    <a:gd name="connsiteX0" fmla="*/ 44014 w 101164"/>
                    <a:gd name="connsiteY0" fmla="*/ 7937 h 1841499"/>
                    <a:gd name="connsiteX1" fmla="*/ 96401 w 101164"/>
                    <a:gd name="connsiteY1" fmla="*/ 126999 h 1841499"/>
                    <a:gd name="connsiteX2" fmla="*/ 91639 w 101164"/>
                    <a:gd name="connsiteY2" fmla="*/ 746124 h 1841499"/>
                    <a:gd name="connsiteX3" fmla="*/ 101164 w 101164"/>
                    <a:gd name="connsiteY3" fmla="*/ 1060449 h 1841499"/>
                    <a:gd name="connsiteX4" fmla="*/ 53539 w 101164"/>
                    <a:gd name="connsiteY4" fmla="*/ 1841499 h 1841499"/>
                    <a:gd name="connsiteX5" fmla="*/ 39251 w 101164"/>
                    <a:gd name="connsiteY5" fmla="*/ 1331912 h 1841499"/>
                    <a:gd name="connsiteX6" fmla="*/ 24964 w 101164"/>
                    <a:gd name="connsiteY6" fmla="*/ 531812 h 1841499"/>
                    <a:gd name="connsiteX7" fmla="*/ 44014 w 101164"/>
                    <a:gd name="connsiteY7" fmla="*/ 7937 h 1841499"/>
                    <a:gd name="connsiteX0" fmla="*/ 44014 w 108308"/>
                    <a:gd name="connsiteY0" fmla="*/ 7937 h 1841499"/>
                    <a:gd name="connsiteX1" fmla="*/ 96401 w 108308"/>
                    <a:gd name="connsiteY1" fmla="*/ 126999 h 1841499"/>
                    <a:gd name="connsiteX2" fmla="*/ 101164 w 108308"/>
                    <a:gd name="connsiteY2" fmla="*/ 1060449 h 1841499"/>
                    <a:gd name="connsiteX3" fmla="*/ 53539 w 108308"/>
                    <a:gd name="connsiteY3" fmla="*/ 1841499 h 1841499"/>
                    <a:gd name="connsiteX4" fmla="*/ 39251 w 108308"/>
                    <a:gd name="connsiteY4" fmla="*/ 1331912 h 1841499"/>
                    <a:gd name="connsiteX5" fmla="*/ 24964 w 108308"/>
                    <a:gd name="connsiteY5" fmla="*/ 531812 h 1841499"/>
                    <a:gd name="connsiteX6" fmla="*/ 44014 w 108308"/>
                    <a:gd name="connsiteY6" fmla="*/ 7937 h 1841499"/>
                    <a:gd name="connsiteX0" fmla="*/ 19050 w 105569"/>
                    <a:gd name="connsiteY0" fmla="*/ 7937 h 1760537"/>
                    <a:gd name="connsiteX1" fmla="*/ 71437 w 105569"/>
                    <a:gd name="connsiteY1" fmla="*/ 126999 h 1760537"/>
                    <a:gd name="connsiteX2" fmla="*/ 76200 w 105569"/>
                    <a:gd name="connsiteY2" fmla="*/ 1060449 h 1760537"/>
                    <a:gd name="connsiteX3" fmla="*/ 95250 w 105569"/>
                    <a:gd name="connsiteY3" fmla="*/ 1760537 h 1760537"/>
                    <a:gd name="connsiteX4" fmla="*/ 14287 w 105569"/>
                    <a:gd name="connsiteY4" fmla="*/ 1331912 h 1760537"/>
                    <a:gd name="connsiteX5" fmla="*/ 0 w 105569"/>
                    <a:gd name="connsiteY5" fmla="*/ 531812 h 1760537"/>
                    <a:gd name="connsiteX6" fmla="*/ 19050 w 105569"/>
                    <a:gd name="connsiteY6" fmla="*/ 7937 h 1760537"/>
                    <a:gd name="connsiteX0" fmla="*/ 50003 w 136522"/>
                    <a:gd name="connsiteY0" fmla="*/ 7937 h 1989139"/>
                    <a:gd name="connsiteX1" fmla="*/ 102390 w 136522"/>
                    <a:gd name="connsiteY1" fmla="*/ 126999 h 1989139"/>
                    <a:gd name="connsiteX2" fmla="*/ 107153 w 136522"/>
                    <a:gd name="connsiteY2" fmla="*/ 1060449 h 1989139"/>
                    <a:gd name="connsiteX3" fmla="*/ 126203 w 136522"/>
                    <a:gd name="connsiteY3" fmla="*/ 1760537 h 1989139"/>
                    <a:gd name="connsiteX4" fmla="*/ 45240 w 136522"/>
                    <a:gd name="connsiteY4" fmla="*/ 1331912 h 1989139"/>
                    <a:gd name="connsiteX5" fmla="*/ 2381 w 136522"/>
                    <a:gd name="connsiteY5" fmla="*/ 1855789 h 1989139"/>
                    <a:gd name="connsiteX6" fmla="*/ 30953 w 136522"/>
                    <a:gd name="connsiteY6" fmla="*/ 531812 h 1989139"/>
                    <a:gd name="connsiteX7" fmla="*/ 50003 w 136522"/>
                    <a:gd name="connsiteY7" fmla="*/ 7937 h 1989139"/>
                    <a:gd name="connsiteX0" fmla="*/ 50003 w 136522"/>
                    <a:gd name="connsiteY0" fmla="*/ 7937 h 2060577"/>
                    <a:gd name="connsiteX1" fmla="*/ 102390 w 136522"/>
                    <a:gd name="connsiteY1" fmla="*/ 126999 h 2060577"/>
                    <a:gd name="connsiteX2" fmla="*/ 107153 w 136522"/>
                    <a:gd name="connsiteY2" fmla="*/ 1060449 h 2060577"/>
                    <a:gd name="connsiteX3" fmla="*/ 126203 w 136522"/>
                    <a:gd name="connsiteY3" fmla="*/ 1760537 h 2060577"/>
                    <a:gd name="connsiteX4" fmla="*/ 2381 w 136522"/>
                    <a:gd name="connsiteY4" fmla="*/ 1855789 h 2060577"/>
                    <a:gd name="connsiteX5" fmla="*/ 30953 w 136522"/>
                    <a:gd name="connsiteY5" fmla="*/ 531812 h 2060577"/>
                    <a:gd name="connsiteX6" fmla="*/ 50003 w 136522"/>
                    <a:gd name="connsiteY6" fmla="*/ 7937 h 2060577"/>
                    <a:gd name="connsiteX0" fmla="*/ 54766 w 141285"/>
                    <a:gd name="connsiteY0" fmla="*/ 7937 h 2022477"/>
                    <a:gd name="connsiteX1" fmla="*/ 107153 w 141285"/>
                    <a:gd name="connsiteY1" fmla="*/ 126999 h 2022477"/>
                    <a:gd name="connsiteX2" fmla="*/ 111916 w 141285"/>
                    <a:gd name="connsiteY2" fmla="*/ 1060449 h 2022477"/>
                    <a:gd name="connsiteX3" fmla="*/ 130966 w 141285"/>
                    <a:gd name="connsiteY3" fmla="*/ 1760537 h 2022477"/>
                    <a:gd name="connsiteX4" fmla="*/ 2381 w 141285"/>
                    <a:gd name="connsiteY4" fmla="*/ 1817689 h 2022477"/>
                    <a:gd name="connsiteX5" fmla="*/ 35716 w 141285"/>
                    <a:gd name="connsiteY5" fmla="*/ 531812 h 2022477"/>
                    <a:gd name="connsiteX6" fmla="*/ 54766 w 141285"/>
                    <a:gd name="connsiteY6" fmla="*/ 7937 h 2022477"/>
                    <a:gd name="connsiteX0" fmla="*/ 54766 w 141285"/>
                    <a:gd name="connsiteY0" fmla="*/ 7937 h 1903415"/>
                    <a:gd name="connsiteX1" fmla="*/ 107153 w 141285"/>
                    <a:gd name="connsiteY1" fmla="*/ 126999 h 1903415"/>
                    <a:gd name="connsiteX2" fmla="*/ 111916 w 141285"/>
                    <a:gd name="connsiteY2" fmla="*/ 1060449 h 1903415"/>
                    <a:gd name="connsiteX3" fmla="*/ 130966 w 141285"/>
                    <a:gd name="connsiteY3" fmla="*/ 1760537 h 1903415"/>
                    <a:gd name="connsiteX4" fmla="*/ 2381 w 141285"/>
                    <a:gd name="connsiteY4" fmla="*/ 1817689 h 1903415"/>
                    <a:gd name="connsiteX5" fmla="*/ 35716 w 141285"/>
                    <a:gd name="connsiteY5" fmla="*/ 531812 h 1903415"/>
                    <a:gd name="connsiteX6" fmla="*/ 54766 w 141285"/>
                    <a:gd name="connsiteY6" fmla="*/ 7937 h 1903415"/>
                    <a:gd name="connsiteX0" fmla="*/ 54766 w 134935"/>
                    <a:gd name="connsiteY0" fmla="*/ 7937 h 1903415"/>
                    <a:gd name="connsiteX1" fmla="*/ 107153 w 134935"/>
                    <a:gd name="connsiteY1" fmla="*/ 126999 h 1903415"/>
                    <a:gd name="connsiteX2" fmla="*/ 111916 w 134935"/>
                    <a:gd name="connsiteY2" fmla="*/ 1060449 h 1903415"/>
                    <a:gd name="connsiteX3" fmla="*/ 124616 w 134935"/>
                    <a:gd name="connsiteY3" fmla="*/ 1719262 h 1903415"/>
                    <a:gd name="connsiteX4" fmla="*/ 2381 w 134935"/>
                    <a:gd name="connsiteY4" fmla="*/ 1817689 h 1903415"/>
                    <a:gd name="connsiteX5" fmla="*/ 35716 w 134935"/>
                    <a:gd name="connsiteY5" fmla="*/ 531812 h 1903415"/>
                    <a:gd name="connsiteX6" fmla="*/ 54766 w 134935"/>
                    <a:gd name="connsiteY6" fmla="*/ 7937 h 1903415"/>
                    <a:gd name="connsiteX0" fmla="*/ 42066 w 122235"/>
                    <a:gd name="connsiteY0" fmla="*/ 7937 h 1941515"/>
                    <a:gd name="connsiteX1" fmla="*/ 94453 w 122235"/>
                    <a:gd name="connsiteY1" fmla="*/ 126999 h 1941515"/>
                    <a:gd name="connsiteX2" fmla="*/ 99216 w 122235"/>
                    <a:gd name="connsiteY2" fmla="*/ 1060449 h 1941515"/>
                    <a:gd name="connsiteX3" fmla="*/ 111916 w 122235"/>
                    <a:gd name="connsiteY3" fmla="*/ 1719262 h 1941515"/>
                    <a:gd name="connsiteX4" fmla="*/ 2381 w 122235"/>
                    <a:gd name="connsiteY4" fmla="*/ 1855789 h 1941515"/>
                    <a:gd name="connsiteX5" fmla="*/ 23016 w 122235"/>
                    <a:gd name="connsiteY5" fmla="*/ 531812 h 1941515"/>
                    <a:gd name="connsiteX6" fmla="*/ 42066 w 122235"/>
                    <a:gd name="connsiteY6" fmla="*/ 7937 h 1941515"/>
                    <a:gd name="connsiteX0" fmla="*/ 42066 w 122235"/>
                    <a:gd name="connsiteY0" fmla="*/ 7937 h 1887540"/>
                    <a:gd name="connsiteX1" fmla="*/ 94453 w 122235"/>
                    <a:gd name="connsiteY1" fmla="*/ 126999 h 1887540"/>
                    <a:gd name="connsiteX2" fmla="*/ 99216 w 122235"/>
                    <a:gd name="connsiteY2" fmla="*/ 1060449 h 1887540"/>
                    <a:gd name="connsiteX3" fmla="*/ 111916 w 122235"/>
                    <a:gd name="connsiteY3" fmla="*/ 1719262 h 1887540"/>
                    <a:gd name="connsiteX4" fmla="*/ 2381 w 122235"/>
                    <a:gd name="connsiteY4" fmla="*/ 1855789 h 1887540"/>
                    <a:gd name="connsiteX5" fmla="*/ 23016 w 122235"/>
                    <a:gd name="connsiteY5" fmla="*/ 531812 h 1887540"/>
                    <a:gd name="connsiteX6" fmla="*/ 42066 w 122235"/>
                    <a:gd name="connsiteY6" fmla="*/ 7937 h 1887540"/>
                    <a:gd name="connsiteX0" fmla="*/ 42066 w 122235"/>
                    <a:gd name="connsiteY0" fmla="*/ 7937 h 1887540"/>
                    <a:gd name="connsiteX1" fmla="*/ 94453 w 122235"/>
                    <a:gd name="connsiteY1" fmla="*/ 126999 h 1887540"/>
                    <a:gd name="connsiteX2" fmla="*/ 111916 w 122235"/>
                    <a:gd name="connsiteY2" fmla="*/ 1044574 h 1887540"/>
                    <a:gd name="connsiteX3" fmla="*/ 111916 w 122235"/>
                    <a:gd name="connsiteY3" fmla="*/ 1719262 h 1887540"/>
                    <a:gd name="connsiteX4" fmla="*/ 2381 w 122235"/>
                    <a:gd name="connsiteY4" fmla="*/ 1855789 h 1887540"/>
                    <a:gd name="connsiteX5" fmla="*/ 23016 w 122235"/>
                    <a:gd name="connsiteY5" fmla="*/ 531812 h 1887540"/>
                    <a:gd name="connsiteX6" fmla="*/ 42066 w 122235"/>
                    <a:gd name="connsiteY6" fmla="*/ 7937 h 1887540"/>
                    <a:gd name="connsiteX0" fmla="*/ 42066 w 122235"/>
                    <a:gd name="connsiteY0" fmla="*/ 73819 h 1953422"/>
                    <a:gd name="connsiteX1" fmla="*/ 110328 w 122235"/>
                    <a:gd name="connsiteY1" fmla="*/ 123031 h 1953422"/>
                    <a:gd name="connsiteX2" fmla="*/ 111916 w 122235"/>
                    <a:gd name="connsiteY2" fmla="*/ 1110456 h 1953422"/>
                    <a:gd name="connsiteX3" fmla="*/ 111916 w 122235"/>
                    <a:gd name="connsiteY3" fmla="*/ 1785144 h 1953422"/>
                    <a:gd name="connsiteX4" fmla="*/ 2381 w 122235"/>
                    <a:gd name="connsiteY4" fmla="*/ 1921671 h 1953422"/>
                    <a:gd name="connsiteX5" fmla="*/ 23016 w 122235"/>
                    <a:gd name="connsiteY5" fmla="*/ 597694 h 1953422"/>
                    <a:gd name="connsiteX6" fmla="*/ 42066 w 122235"/>
                    <a:gd name="connsiteY6" fmla="*/ 73819 h 1953422"/>
                    <a:gd name="connsiteX0" fmla="*/ 13491 w 122235"/>
                    <a:gd name="connsiteY0" fmla="*/ 64294 h 1953422"/>
                    <a:gd name="connsiteX1" fmla="*/ 110328 w 122235"/>
                    <a:gd name="connsiteY1" fmla="*/ 123031 h 1953422"/>
                    <a:gd name="connsiteX2" fmla="*/ 111916 w 122235"/>
                    <a:gd name="connsiteY2" fmla="*/ 1110456 h 1953422"/>
                    <a:gd name="connsiteX3" fmla="*/ 111916 w 122235"/>
                    <a:gd name="connsiteY3" fmla="*/ 1785144 h 1953422"/>
                    <a:gd name="connsiteX4" fmla="*/ 2381 w 122235"/>
                    <a:gd name="connsiteY4" fmla="*/ 1921671 h 1953422"/>
                    <a:gd name="connsiteX5" fmla="*/ 23016 w 122235"/>
                    <a:gd name="connsiteY5" fmla="*/ 597694 h 1953422"/>
                    <a:gd name="connsiteX6" fmla="*/ 13491 w 122235"/>
                    <a:gd name="connsiteY6" fmla="*/ 64294 h 1953422"/>
                    <a:gd name="connsiteX0" fmla="*/ 13491 w 122235"/>
                    <a:gd name="connsiteY0" fmla="*/ 124619 h 2013747"/>
                    <a:gd name="connsiteX1" fmla="*/ 97628 w 122235"/>
                    <a:gd name="connsiteY1" fmla="*/ 123031 h 2013747"/>
                    <a:gd name="connsiteX2" fmla="*/ 111916 w 122235"/>
                    <a:gd name="connsiteY2" fmla="*/ 1170781 h 2013747"/>
                    <a:gd name="connsiteX3" fmla="*/ 111916 w 122235"/>
                    <a:gd name="connsiteY3" fmla="*/ 1845469 h 2013747"/>
                    <a:gd name="connsiteX4" fmla="*/ 2381 w 122235"/>
                    <a:gd name="connsiteY4" fmla="*/ 1981996 h 2013747"/>
                    <a:gd name="connsiteX5" fmla="*/ 23016 w 122235"/>
                    <a:gd name="connsiteY5" fmla="*/ 658019 h 2013747"/>
                    <a:gd name="connsiteX6" fmla="*/ 13491 w 122235"/>
                    <a:gd name="connsiteY6" fmla="*/ 124619 h 2013747"/>
                    <a:gd name="connsiteX0" fmla="*/ 13491 w 122235"/>
                    <a:gd name="connsiteY0" fmla="*/ 7937 h 1897065"/>
                    <a:gd name="connsiteX1" fmla="*/ 97628 w 122235"/>
                    <a:gd name="connsiteY1" fmla="*/ 6349 h 1897065"/>
                    <a:gd name="connsiteX2" fmla="*/ 111916 w 122235"/>
                    <a:gd name="connsiteY2" fmla="*/ 1054099 h 1897065"/>
                    <a:gd name="connsiteX3" fmla="*/ 111916 w 122235"/>
                    <a:gd name="connsiteY3" fmla="*/ 1728787 h 1897065"/>
                    <a:gd name="connsiteX4" fmla="*/ 2381 w 122235"/>
                    <a:gd name="connsiteY4" fmla="*/ 1865314 h 1897065"/>
                    <a:gd name="connsiteX5" fmla="*/ 23016 w 122235"/>
                    <a:gd name="connsiteY5" fmla="*/ 541337 h 1897065"/>
                    <a:gd name="connsiteX6" fmla="*/ 13491 w 122235"/>
                    <a:gd name="connsiteY6" fmla="*/ 7937 h 1897065"/>
                    <a:gd name="connsiteX0" fmla="*/ 13491 w 123028"/>
                    <a:gd name="connsiteY0" fmla="*/ 7937 h 1897065"/>
                    <a:gd name="connsiteX1" fmla="*/ 113503 w 123028"/>
                    <a:gd name="connsiteY1" fmla="*/ 22224 h 1897065"/>
                    <a:gd name="connsiteX2" fmla="*/ 111916 w 123028"/>
                    <a:gd name="connsiteY2" fmla="*/ 1054099 h 1897065"/>
                    <a:gd name="connsiteX3" fmla="*/ 111916 w 123028"/>
                    <a:gd name="connsiteY3" fmla="*/ 1728787 h 1897065"/>
                    <a:gd name="connsiteX4" fmla="*/ 2381 w 123028"/>
                    <a:gd name="connsiteY4" fmla="*/ 1865314 h 1897065"/>
                    <a:gd name="connsiteX5" fmla="*/ 23016 w 123028"/>
                    <a:gd name="connsiteY5" fmla="*/ 541337 h 1897065"/>
                    <a:gd name="connsiteX6" fmla="*/ 13491 w 123028"/>
                    <a:gd name="connsiteY6" fmla="*/ 7937 h 1897065"/>
                    <a:gd name="connsiteX0" fmla="*/ 13491 w 123028"/>
                    <a:gd name="connsiteY0" fmla="*/ 16669 h 1905797"/>
                    <a:gd name="connsiteX1" fmla="*/ 113503 w 123028"/>
                    <a:gd name="connsiteY1" fmla="*/ 30956 h 1905797"/>
                    <a:gd name="connsiteX2" fmla="*/ 111916 w 123028"/>
                    <a:gd name="connsiteY2" fmla="*/ 1062831 h 1905797"/>
                    <a:gd name="connsiteX3" fmla="*/ 111916 w 123028"/>
                    <a:gd name="connsiteY3" fmla="*/ 1737519 h 1905797"/>
                    <a:gd name="connsiteX4" fmla="*/ 2381 w 123028"/>
                    <a:gd name="connsiteY4" fmla="*/ 1874046 h 1905797"/>
                    <a:gd name="connsiteX5" fmla="*/ 23016 w 123028"/>
                    <a:gd name="connsiteY5" fmla="*/ 550069 h 1905797"/>
                    <a:gd name="connsiteX6" fmla="*/ 13491 w 123028"/>
                    <a:gd name="connsiteY6" fmla="*/ 16669 h 1905797"/>
                    <a:gd name="connsiteX0" fmla="*/ 27514 w 137051"/>
                    <a:gd name="connsiteY0" fmla="*/ 16669 h 1905797"/>
                    <a:gd name="connsiteX1" fmla="*/ 127526 w 137051"/>
                    <a:gd name="connsiteY1" fmla="*/ 30956 h 1905797"/>
                    <a:gd name="connsiteX2" fmla="*/ 125939 w 137051"/>
                    <a:gd name="connsiteY2" fmla="*/ 1062831 h 1905797"/>
                    <a:gd name="connsiteX3" fmla="*/ 125939 w 137051"/>
                    <a:gd name="connsiteY3" fmla="*/ 1737519 h 1905797"/>
                    <a:gd name="connsiteX4" fmla="*/ 16404 w 137051"/>
                    <a:gd name="connsiteY4" fmla="*/ 1874046 h 1905797"/>
                    <a:gd name="connsiteX5" fmla="*/ 27514 w 137051"/>
                    <a:gd name="connsiteY5" fmla="*/ 16669 h 1905797"/>
                    <a:gd name="connsiteX0" fmla="*/ 18520 w 128057"/>
                    <a:gd name="connsiteY0" fmla="*/ 16669 h 1908972"/>
                    <a:gd name="connsiteX1" fmla="*/ 118532 w 128057"/>
                    <a:gd name="connsiteY1" fmla="*/ 30956 h 1908972"/>
                    <a:gd name="connsiteX2" fmla="*/ 116945 w 128057"/>
                    <a:gd name="connsiteY2" fmla="*/ 1062831 h 1908972"/>
                    <a:gd name="connsiteX3" fmla="*/ 116945 w 128057"/>
                    <a:gd name="connsiteY3" fmla="*/ 1737519 h 1908972"/>
                    <a:gd name="connsiteX4" fmla="*/ 26460 w 128057"/>
                    <a:gd name="connsiteY4" fmla="*/ 1877221 h 1908972"/>
                    <a:gd name="connsiteX5" fmla="*/ 18520 w 128057"/>
                    <a:gd name="connsiteY5" fmla="*/ 16669 h 1908972"/>
                    <a:gd name="connsiteX0" fmla="*/ 18520 w 134936"/>
                    <a:gd name="connsiteY0" fmla="*/ 16669 h 1908972"/>
                    <a:gd name="connsiteX1" fmla="*/ 118532 w 134936"/>
                    <a:gd name="connsiteY1" fmla="*/ 30956 h 1908972"/>
                    <a:gd name="connsiteX2" fmla="*/ 116945 w 134936"/>
                    <a:gd name="connsiteY2" fmla="*/ 1737519 h 1908972"/>
                    <a:gd name="connsiteX3" fmla="*/ 26460 w 134936"/>
                    <a:gd name="connsiteY3" fmla="*/ 1877221 h 1908972"/>
                    <a:gd name="connsiteX4" fmla="*/ 18520 w 134936"/>
                    <a:gd name="connsiteY4" fmla="*/ 16669 h 1908972"/>
                    <a:gd name="connsiteX0" fmla="*/ 148260 w 264676"/>
                    <a:gd name="connsiteY0" fmla="*/ 16669 h 1908972"/>
                    <a:gd name="connsiteX1" fmla="*/ 248272 w 264676"/>
                    <a:gd name="connsiteY1" fmla="*/ 30956 h 1908972"/>
                    <a:gd name="connsiteX2" fmla="*/ 246685 w 264676"/>
                    <a:gd name="connsiteY2" fmla="*/ 1737519 h 1908972"/>
                    <a:gd name="connsiteX3" fmla="*/ 16404 w 264676"/>
                    <a:gd name="connsiteY3" fmla="*/ 1877221 h 1908972"/>
                    <a:gd name="connsiteX4" fmla="*/ 148260 w 264676"/>
                    <a:gd name="connsiteY4" fmla="*/ 16669 h 1908972"/>
                    <a:gd name="connsiteX0" fmla="*/ 148258 w 264674"/>
                    <a:gd name="connsiteY0" fmla="*/ 16669 h 1908972"/>
                    <a:gd name="connsiteX1" fmla="*/ 248270 w 264674"/>
                    <a:gd name="connsiteY1" fmla="*/ 30956 h 1908972"/>
                    <a:gd name="connsiteX2" fmla="*/ 246683 w 264674"/>
                    <a:gd name="connsiteY2" fmla="*/ 1737519 h 1908972"/>
                    <a:gd name="connsiteX3" fmla="*/ 16403 w 264674"/>
                    <a:gd name="connsiteY3" fmla="*/ 1877221 h 1908972"/>
                    <a:gd name="connsiteX4" fmla="*/ 148258 w 264674"/>
                    <a:gd name="connsiteY4" fmla="*/ 16669 h 1908972"/>
                    <a:gd name="connsiteX0" fmla="*/ 148260 w 264676"/>
                    <a:gd name="connsiteY0" fmla="*/ 16669 h 1877221"/>
                    <a:gd name="connsiteX1" fmla="*/ 248272 w 264676"/>
                    <a:gd name="connsiteY1" fmla="*/ 30956 h 1877221"/>
                    <a:gd name="connsiteX2" fmla="*/ 246685 w 264676"/>
                    <a:gd name="connsiteY2" fmla="*/ 1737519 h 1877221"/>
                    <a:gd name="connsiteX3" fmla="*/ 16405 w 264676"/>
                    <a:gd name="connsiteY3" fmla="*/ 1877221 h 1877221"/>
                    <a:gd name="connsiteX4" fmla="*/ 148260 w 264676"/>
                    <a:gd name="connsiteY4" fmla="*/ 16669 h 1877221"/>
                    <a:gd name="connsiteX0" fmla="*/ 130786 w 247202"/>
                    <a:gd name="connsiteY0" fmla="*/ 16669 h 1908971"/>
                    <a:gd name="connsiteX1" fmla="*/ 230798 w 247202"/>
                    <a:gd name="connsiteY1" fmla="*/ 30956 h 1908971"/>
                    <a:gd name="connsiteX2" fmla="*/ 229211 w 247202"/>
                    <a:gd name="connsiteY2" fmla="*/ 1737519 h 1908971"/>
                    <a:gd name="connsiteX3" fmla="*/ 16405 w 247202"/>
                    <a:gd name="connsiteY3" fmla="*/ 1908971 h 1908971"/>
                    <a:gd name="connsiteX4" fmla="*/ 130786 w 247202"/>
                    <a:gd name="connsiteY4" fmla="*/ 16669 h 1908971"/>
                    <a:gd name="connsiteX0" fmla="*/ 130784 w 247200"/>
                    <a:gd name="connsiteY0" fmla="*/ 16669 h 1908971"/>
                    <a:gd name="connsiteX1" fmla="*/ 230796 w 247200"/>
                    <a:gd name="connsiteY1" fmla="*/ 30956 h 1908971"/>
                    <a:gd name="connsiteX2" fmla="*/ 229209 w 247200"/>
                    <a:gd name="connsiteY2" fmla="*/ 1737519 h 1908971"/>
                    <a:gd name="connsiteX3" fmla="*/ 16403 w 247200"/>
                    <a:gd name="connsiteY3" fmla="*/ 1908971 h 1908971"/>
                    <a:gd name="connsiteX4" fmla="*/ 130784 w 247200"/>
                    <a:gd name="connsiteY4" fmla="*/ 16669 h 1908971"/>
                    <a:gd name="connsiteX0" fmla="*/ 130786 w 247202"/>
                    <a:gd name="connsiteY0" fmla="*/ 16669 h 1908971"/>
                    <a:gd name="connsiteX1" fmla="*/ 230798 w 247202"/>
                    <a:gd name="connsiteY1" fmla="*/ 30956 h 1908971"/>
                    <a:gd name="connsiteX2" fmla="*/ 229211 w 247202"/>
                    <a:gd name="connsiteY2" fmla="*/ 1737519 h 1908971"/>
                    <a:gd name="connsiteX3" fmla="*/ 16405 w 247202"/>
                    <a:gd name="connsiteY3" fmla="*/ 1908971 h 1908971"/>
                    <a:gd name="connsiteX4" fmla="*/ 130786 w 247202"/>
                    <a:gd name="connsiteY4" fmla="*/ 16669 h 1908971"/>
                    <a:gd name="connsiteX0" fmla="*/ 130784 w 247200"/>
                    <a:gd name="connsiteY0" fmla="*/ 16669 h 1936751"/>
                    <a:gd name="connsiteX1" fmla="*/ 230796 w 247200"/>
                    <a:gd name="connsiteY1" fmla="*/ 30956 h 1936751"/>
                    <a:gd name="connsiteX2" fmla="*/ 217560 w 247200"/>
                    <a:gd name="connsiteY2" fmla="*/ 1804194 h 1936751"/>
                    <a:gd name="connsiteX3" fmla="*/ 16403 w 247200"/>
                    <a:gd name="connsiteY3" fmla="*/ 1908971 h 1936751"/>
                    <a:gd name="connsiteX4" fmla="*/ 130784 w 247200"/>
                    <a:gd name="connsiteY4" fmla="*/ 16669 h 1936751"/>
                    <a:gd name="connsiteX0" fmla="*/ 130786 w 247202"/>
                    <a:gd name="connsiteY0" fmla="*/ 16669 h 1908971"/>
                    <a:gd name="connsiteX1" fmla="*/ 230798 w 247202"/>
                    <a:gd name="connsiteY1" fmla="*/ 30956 h 1908971"/>
                    <a:gd name="connsiteX2" fmla="*/ 217562 w 247202"/>
                    <a:gd name="connsiteY2" fmla="*/ 1804194 h 1908971"/>
                    <a:gd name="connsiteX3" fmla="*/ 16405 w 247202"/>
                    <a:gd name="connsiteY3" fmla="*/ 1908971 h 1908971"/>
                    <a:gd name="connsiteX4" fmla="*/ 130786 w 247202"/>
                    <a:gd name="connsiteY4" fmla="*/ 16669 h 1908971"/>
                    <a:gd name="connsiteX0" fmla="*/ 43414 w 159830"/>
                    <a:gd name="connsiteY0" fmla="*/ 16669 h 1873251"/>
                    <a:gd name="connsiteX1" fmla="*/ 143426 w 159830"/>
                    <a:gd name="connsiteY1" fmla="*/ 30956 h 1873251"/>
                    <a:gd name="connsiteX2" fmla="*/ 130190 w 159830"/>
                    <a:gd name="connsiteY2" fmla="*/ 1804194 h 1873251"/>
                    <a:gd name="connsiteX3" fmla="*/ 16405 w 159830"/>
                    <a:gd name="connsiteY3" fmla="*/ 1870871 h 1873251"/>
                    <a:gd name="connsiteX4" fmla="*/ 43414 w 159830"/>
                    <a:gd name="connsiteY4" fmla="*/ 16669 h 1873251"/>
                    <a:gd name="connsiteX0" fmla="*/ 43412 w 159828"/>
                    <a:gd name="connsiteY0" fmla="*/ 16669 h 1873251"/>
                    <a:gd name="connsiteX1" fmla="*/ 143424 w 159828"/>
                    <a:gd name="connsiteY1" fmla="*/ 30956 h 1873251"/>
                    <a:gd name="connsiteX2" fmla="*/ 130188 w 159828"/>
                    <a:gd name="connsiteY2" fmla="*/ 1804194 h 1873251"/>
                    <a:gd name="connsiteX3" fmla="*/ 16403 w 159828"/>
                    <a:gd name="connsiteY3" fmla="*/ 1870871 h 1873251"/>
                    <a:gd name="connsiteX4" fmla="*/ 43412 w 159828"/>
                    <a:gd name="connsiteY4" fmla="*/ 16669 h 1873251"/>
                    <a:gd name="connsiteX0" fmla="*/ 43414 w 159830"/>
                    <a:gd name="connsiteY0" fmla="*/ 16669 h 1870871"/>
                    <a:gd name="connsiteX1" fmla="*/ 143426 w 159830"/>
                    <a:gd name="connsiteY1" fmla="*/ 30956 h 1870871"/>
                    <a:gd name="connsiteX2" fmla="*/ 136015 w 159830"/>
                    <a:gd name="connsiteY2" fmla="*/ 1801019 h 1870871"/>
                    <a:gd name="connsiteX3" fmla="*/ 16405 w 159830"/>
                    <a:gd name="connsiteY3" fmla="*/ 1870871 h 1870871"/>
                    <a:gd name="connsiteX4" fmla="*/ 43414 w 159830"/>
                    <a:gd name="connsiteY4" fmla="*/ 16669 h 1870871"/>
                    <a:gd name="connsiteX0" fmla="*/ 43412 w 159830"/>
                    <a:gd name="connsiteY0" fmla="*/ 7937 h 1862139"/>
                    <a:gd name="connsiteX1" fmla="*/ 143425 w 159830"/>
                    <a:gd name="connsiteY1" fmla="*/ 50799 h 1862139"/>
                    <a:gd name="connsiteX2" fmla="*/ 136013 w 159830"/>
                    <a:gd name="connsiteY2" fmla="*/ 1792287 h 1862139"/>
                    <a:gd name="connsiteX3" fmla="*/ 16403 w 159830"/>
                    <a:gd name="connsiteY3" fmla="*/ 1862139 h 1862139"/>
                    <a:gd name="connsiteX4" fmla="*/ 43412 w 159830"/>
                    <a:gd name="connsiteY4" fmla="*/ 7937 h 1862139"/>
                    <a:gd name="connsiteX0" fmla="*/ 39046 w 159830"/>
                    <a:gd name="connsiteY0" fmla="*/ 69057 h 1842296"/>
                    <a:gd name="connsiteX1" fmla="*/ 143427 w 159830"/>
                    <a:gd name="connsiteY1" fmla="*/ 30956 h 1842296"/>
                    <a:gd name="connsiteX2" fmla="*/ 136015 w 159830"/>
                    <a:gd name="connsiteY2" fmla="*/ 1772444 h 1842296"/>
                    <a:gd name="connsiteX3" fmla="*/ 16405 w 159830"/>
                    <a:gd name="connsiteY3" fmla="*/ 1842296 h 1842296"/>
                    <a:gd name="connsiteX4" fmla="*/ 39046 w 159830"/>
                    <a:gd name="connsiteY4" fmla="*/ 69057 h 1842296"/>
                    <a:gd name="connsiteX0" fmla="*/ 25937 w 159830"/>
                    <a:gd name="connsiteY0" fmla="*/ 64295 h 1842296"/>
                    <a:gd name="connsiteX1" fmla="*/ 143425 w 159830"/>
                    <a:gd name="connsiteY1" fmla="*/ 30956 h 1842296"/>
                    <a:gd name="connsiteX2" fmla="*/ 136013 w 159830"/>
                    <a:gd name="connsiteY2" fmla="*/ 1772444 h 1842296"/>
                    <a:gd name="connsiteX3" fmla="*/ 16403 w 159830"/>
                    <a:gd name="connsiteY3" fmla="*/ 1842296 h 1842296"/>
                    <a:gd name="connsiteX4" fmla="*/ 25937 w 159830"/>
                    <a:gd name="connsiteY4" fmla="*/ 64295 h 1842296"/>
                    <a:gd name="connsiteX0" fmla="*/ 25939 w 159830"/>
                    <a:gd name="connsiteY0" fmla="*/ 64295 h 1842296"/>
                    <a:gd name="connsiteX1" fmla="*/ 143427 w 159830"/>
                    <a:gd name="connsiteY1" fmla="*/ 30956 h 1842296"/>
                    <a:gd name="connsiteX2" fmla="*/ 136015 w 159830"/>
                    <a:gd name="connsiteY2" fmla="*/ 1772444 h 1842296"/>
                    <a:gd name="connsiteX3" fmla="*/ 16405 w 159830"/>
                    <a:gd name="connsiteY3" fmla="*/ 1842296 h 1842296"/>
                    <a:gd name="connsiteX4" fmla="*/ 25939 w 159830"/>
                    <a:gd name="connsiteY4" fmla="*/ 64295 h 1842296"/>
                    <a:gd name="connsiteX0" fmla="*/ 9534 w 143427"/>
                    <a:gd name="connsiteY0" fmla="*/ 64295 h 1842296"/>
                    <a:gd name="connsiteX1" fmla="*/ 127022 w 143427"/>
                    <a:gd name="connsiteY1" fmla="*/ 30956 h 1842296"/>
                    <a:gd name="connsiteX2" fmla="*/ 119610 w 143427"/>
                    <a:gd name="connsiteY2" fmla="*/ 1772444 h 1842296"/>
                    <a:gd name="connsiteX3" fmla="*/ 0 w 143427"/>
                    <a:gd name="connsiteY3" fmla="*/ 1842296 h 1842296"/>
                    <a:gd name="connsiteX4" fmla="*/ 9534 w 143427"/>
                    <a:gd name="connsiteY4" fmla="*/ 64295 h 1842296"/>
                    <a:gd name="connsiteX0" fmla="*/ 9534 w 143425"/>
                    <a:gd name="connsiteY0" fmla="*/ 33339 h 1811340"/>
                    <a:gd name="connsiteX1" fmla="*/ 127022 w 143425"/>
                    <a:gd name="connsiteY1" fmla="*/ 0 h 1811340"/>
                    <a:gd name="connsiteX2" fmla="*/ 119610 w 143425"/>
                    <a:gd name="connsiteY2" fmla="*/ 1741488 h 1811340"/>
                    <a:gd name="connsiteX3" fmla="*/ 0 w 143425"/>
                    <a:gd name="connsiteY3" fmla="*/ 1811340 h 1811340"/>
                    <a:gd name="connsiteX4" fmla="*/ 9534 w 143425"/>
                    <a:gd name="connsiteY4" fmla="*/ 33339 h 1811340"/>
                    <a:gd name="connsiteX0" fmla="*/ 9534 w 172552"/>
                    <a:gd name="connsiteY0" fmla="*/ 33339 h 1829595"/>
                    <a:gd name="connsiteX1" fmla="*/ 127022 w 172552"/>
                    <a:gd name="connsiteY1" fmla="*/ 0 h 1829595"/>
                    <a:gd name="connsiteX2" fmla="*/ 157207 w 172552"/>
                    <a:gd name="connsiteY2" fmla="*/ 1760538 h 1829595"/>
                    <a:gd name="connsiteX3" fmla="*/ 0 w 172552"/>
                    <a:gd name="connsiteY3" fmla="*/ 1811340 h 1829595"/>
                    <a:gd name="connsiteX4" fmla="*/ 9534 w 172552"/>
                    <a:gd name="connsiteY4" fmla="*/ 33339 h 1829595"/>
                    <a:gd name="connsiteX0" fmla="*/ 9534 w 147486"/>
                    <a:gd name="connsiteY0" fmla="*/ 33339 h 1855789"/>
                    <a:gd name="connsiteX1" fmla="*/ 127022 w 147486"/>
                    <a:gd name="connsiteY1" fmla="*/ 0 h 1855789"/>
                    <a:gd name="connsiteX2" fmla="*/ 132141 w 147486"/>
                    <a:gd name="connsiteY2" fmla="*/ 1786732 h 1855789"/>
                    <a:gd name="connsiteX3" fmla="*/ 0 w 147486"/>
                    <a:gd name="connsiteY3" fmla="*/ 1811340 h 1855789"/>
                    <a:gd name="connsiteX4" fmla="*/ 9534 w 147486"/>
                    <a:gd name="connsiteY4" fmla="*/ 33339 h 1855789"/>
                    <a:gd name="connsiteX0" fmla="*/ 9534 w 147486"/>
                    <a:gd name="connsiteY0" fmla="*/ 33339 h 1811340"/>
                    <a:gd name="connsiteX1" fmla="*/ 127022 w 147486"/>
                    <a:gd name="connsiteY1" fmla="*/ 0 h 1811340"/>
                    <a:gd name="connsiteX2" fmla="*/ 132141 w 147486"/>
                    <a:gd name="connsiteY2" fmla="*/ 1786732 h 1811340"/>
                    <a:gd name="connsiteX3" fmla="*/ 0 w 147486"/>
                    <a:gd name="connsiteY3" fmla="*/ 1811340 h 1811340"/>
                    <a:gd name="connsiteX4" fmla="*/ 9534 w 147486"/>
                    <a:gd name="connsiteY4" fmla="*/ 33339 h 1811340"/>
                    <a:gd name="connsiteX0" fmla="*/ 9534 w 155957"/>
                    <a:gd name="connsiteY0" fmla="*/ 23814 h 1801815"/>
                    <a:gd name="connsiteX1" fmla="*/ 139554 w 155957"/>
                    <a:gd name="connsiteY1" fmla="*/ 0 h 1801815"/>
                    <a:gd name="connsiteX2" fmla="*/ 132141 w 155957"/>
                    <a:gd name="connsiteY2" fmla="*/ 1777207 h 1801815"/>
                    <a:gd name="connsiteX3" fmla="*/ 0 w 155957"/>
                    <a:gd name="connsiteY3" fmla="*/ 1801815 h 1801815"/>
                    <a:gd name="connsiteX4" fmla="*/ 9534 w 155957"/>
                    <a:gd name="connsiteY4" fmla="*/ 23814 h 1801815"/>
                    <a:gd name="connsiteX0" fmla="*/ 9534 w 139554"/>
                    <a:gd name="connsiteY0" fmla="*/ 23814 h 1801815"/>
                    <a:gd name="connsiteX1" fmla="*/ 139554 w 139554"/>
                    <a:gd name="connsiteY1" fmla="*/ 0 h 1801815"/>
                    <a:gd name="connsiteX2" fmla="*/ 132141 w 139554"/>
                    <a:gd name="connsiteY2" fmla="*/ 1777207 h 1801815"/>
                    <a:gd name="connsiteX3" fmla="*/ 0 w 139554"/>
                    <a:gd name="connsiteY3" fmla="*/ 1801815 h 1801815"/>
                    <a:gd name="connsiteX4" fmla="*/ 9534 w 139554"/>
                    <a:gd name="connsiteY4" fmla="*/ 23814 h 1801815"/>
                    <a:gd name="connsiteX0" fmla="*/ 9534 w 139554"/>
                    <a:gd name="connsiteY0" fmla="*/ 23814 h 1801815"/>
                    <a:gd name="connsiteX1" fmla="*/ 139554 w 139554"/>
                    <a:gd name="connsiteY1" fmla="*/ 0 h 1801815"/>
                    <a:gd name="connsiteX2" fmla="*/ 132141 w 139554"/>
                    <a:gd name="connsiteY2" fmla="*/ 1777207 h 1801815"/>
                    <a:gd name="connsiteX3" fmla="*/ 0 w 139554"/>
                    <a:gd name="connsiteY3" fmla="*/ 1801815 h 1801815"/>
                    <a:gd name="connsiteX4" fmla="*/ 9534 w 139554"/>
                    <a:gd name="connsiteY4" fmla="*/ 23814 h 1801815"/>
                    <a:gd name="connsiteX0" fmla="*/ 9534 w 139554"/>
                    <a:gd name="connsiteY0" fmla="*/ 23814 h 1801815"/>
                    <a:gd name="connsiteX1" fmla="*/ 139554 w 139554"/>
                    <a:gd name="connsiteY1" fmla="*/ 0 h 1801815"/>
                    <a:gd name="connsiteX2" fmla="*/ 138407 w 139554"/>
                    <a:gd name="connsiteY2" fmla="*/ 1770063 h 1801815"/>
                    <a:gd name="connsiteX3" fmla="*/ 0 w 139554"/>
                    <a:gd name="connsiteY3" fmla="*/ 1801815 h 1801815"/>
                    <a:gd name="connsiteX4" fmla="*/ 9534 w 139554"/>
                    <a:gd name="connsiteY4" fmla="*/ 23814 h 1801815"/>
                    <a:gd name="connsiteX0" fmla="*/ 9534 w 143569"/>
                    <a:gd name="connsiteY0" fmla="*/ 23814 h 1839936"/>
                    <a:gd name="connsiteX1" fmla="*/ 139554 w 143569"/>
                    <a:gd name="connsiteY1" fmla="*/ 0 h 1839936"/>
                    <a:gd name="connsiteX2" fmla="*/ 143548 w 143569"/>
                    <a:gd name="connsiteY2" fmla="*/ 1834520 h 1839936"/>
                    <a:gd name="connsiteX3" fmla="*/ 0 w 143569"/>
                    <a:gd name="connsiteY3" fmla="*/ 1801815 h 1839936"/>
                    <a:gd name="connsiteX4" fmla="*/ 9534 w 143569"/>
                    <a:gd name="connsiteY4" fmla="*/ 23814 h 1839936"/>
                    <a:gd name="connsiteX0" fmla="*/ 9534 w 139554"/>
                    <a:gd name="connsiteY0" fmla="*/ 23814 h 1817359"/>
                    <a:gd name="connsiteX1" fmla="*/ 139554 w 139554"/>
                    <a:gd name="connsiteY1" fmla="*/ 0 h 1817359"/>
                    <a:gd name="connsiteX2" fmla="*/ 131661 w 139554"/>
                    <a:gd name="connsiteY2" fmla="*/ 1809382 h 1817359"/>
                    <a:gd name="connsiteX3" fmla="*/ 0 w 139554"/>
                    <a:gd name="connsiteY3" fmla="*/ 1801815 h 1817359"/>
                    <a:gd name="connsiteX4" fmla="*/ 9534 w 139554"/>
                    <a:gd name="connsiteY4" fmla="*/ 23814 h 1817359"/>
                    <a:gd name="connsiteX0" fmla="*/ 9534 w 139554"/>
                    <a:gd name="connsiteY0" fmla="*/ 23814 h 1869335"/>
                    <a:gd name="connsiteX1" fmla="*/ 139554 w 139554"/>
                    <a:gd name="connsiteY1" fmla="*/ 0 h 1869335"/>
                    <a:gd name="connsiteX2" fmla="*/ 132840 w 139554"/>
                    <a:gd name="connsiteY2" fmla="*/ 1865453 h 1869335"/>
                    <a:gd name="connsiteX3" fmla="*/ 0 w 139554"/>
                    <a:gd name="connsiteY3" fmla="*/ 1801815 h 1869335"/>
                    <a:gd name="connsiteX4" fmla="*/ 9534 w 139554"/>
                    <a:gd name="connsiteY4" fmla="*/ 23814 h 1869335"/>
                    <a:gd name="connsiteX0" fmla="*/ 3108 w 133128"/>
                    <a:gd name="connsiteY0" fmla="*/ 23814 h 1882380"/>
                    <a:gd name="connsiteX1" fmla="*/ 133128 w 133128"/>
                    <a:gd name="connsiteY1" fmla="*/ 0 h 1882380"/>
                    <a:gd name="connsiteX2" fmla="*/ 126414 w 133128"/>
                    <a:gd name="connsiteY2" fmla="*/ 1865453 h 1882380"/>
                    <a:gd name="connsiteX3" fmla="*/ 0 w 133128"/>
                    <a:gd name="connsiteY3" fmla="*/ 1882379 h 1882380"/>
                    <a:gd name="connsiteX4" fmla="*/ 3108 w 133128"/>
                    <a:gd name="connsiteY4" fmla="*/ 23814 h 1882380"/>
                    <a:gd name="connsiteX0" fmla="*/ 3108 w 133128"/>
                    <a:gd name="connsiteY0" fmla="*/ 23814 h 1919292"/>
                    <a:gd name="connsiteX1" fmla="*/ 133128 w 133128"/>
                    <a:gd name="connsiteY1" fmla="*/ 0 h 1919292"/>
                    <a:gd name="connsiteX2" fmla="*/ 130270 w 133128"/>
                    <a:gd name="connsiteY2" fmla="*/ 1913792 h 1919292"/>
                    <a:gd name="connsiteX3" fmla="*/ 0 w 133128"/>
                    <a:gd name="connsiteY3" fmla="*/ 1882379 h 1919292"/>
                    <a:gd name="connsiteX4" fmla="*/ 3108 w 133128"/>
                    <a:gd name="connsiteY4" fmla="*/ 23814 h 1919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8" h="1919292">
                      <a:moveTo>
                        <a:pt x="3108" y="23814"/>
                      </a:moveTo>
                      <a:cubicBezTo>
                        <a:pt x="18189" y="15877"/>
                        <a:pt x="68016" y="23813"/>
                        <a:pt x="133128" y="0"/>
                      </a:cubicBezTo>
                      <a:cubicBezTo>
                        <a:pt x="132746" y="590021"/>
                        <a:pt x="130652" y="1323771"/>
                        <a:pt x="130270" y="1913792"/>
                      </a:cubicBezTo>
                      <a:cubicBezTo>
                        <a:pt x="66206" y="1937606"/>
                        <a:pt x="23299" y="1876030"/>
                        <a:pt x="0" y="1882379"/>
                      </a:cubicBezTo>
                      <a:lnTo>
                        <a:pt x="3108" y="23814"/>
                      </a:lnTo>
                      <a:close/>
                    </a:path>
                  </a:pathLst>
                </a:cu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799352"/>
                  <a:endParaRPr lang="en-US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 rot="1500000">
                  <a:off x="5165790" y="2274316"/>
                  <a:ext cx="66295" cy="5435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4" name="Flowchart: Connector 193"/>
              <p:cNvSpPr/>
              <p:nvPr/>
            </p:nvSpPr>
            <p:spPr>
              <a:xfrm rot="5400000">
                <a:off x="1711617" y="1692556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Flowchart: Connector 199"/>
              <p:cNvSpPr/>
              <p:nvPr/>
            </p:nvSpPr>
            <p:spPr>
              <a:xfrm rot="5400000">
                <a:off x="1584981" y="2335138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Flowchart: Connector 201"/>
              <p:cNvSpPr/>
              <p:nvPr/>
            </p:nvSpPr>
            <p:spPr>
              <a:xfrm rot="5400000">
                <a:off x="1489635" y="1764997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04" name="Flowchart: Connector 203"/>
              <p:cNvSpPr/>
              <p:nvPr/>
            </p:nvSpPr>
            <p:spPr>
              <a:xfrm rot="5400000">
                <a:off x="1588233" y="1675519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06" name="Flowchart: Connector 205"/>
              <p:cNvSpPr/>
              <p:nvPr/>
            </p:nvSpPr>
            <p:spPr>
              <a:xfrm rot="5400000">
                <a:off x="1670427" y="1648733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08" name="Flowchart: Connector 207"/>
              <p:cNvSpPr/>
              <p:nvPr/>
            </p:nvSpPr>
            <p:spPr>
              <a:xfrm rot="5400000">
                <a:off x="1597317" y="1849581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09" name="Flowchart: Connector 208"/>
              <p:cNvSpPr/>
              <p:nvPr/>
            </p:nvSpPr>
            <p:spPr>
              <a:xfrm>
                <a:off x="1628770" y="1924097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Flowchart: Connector 212"/>
              <p:cNvSpPr/>
              <p:nvPr/>
            </p:nvSpPr>
            <p:spPr>
              <a:xfrm>
                <a:off x="1544318" y="2169882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Flowchart: Connector 214"/>
              <p:cNvSpPr/>
              <p:nvPr/>
            </p:nvSpPr>
            <p:spPr>
              <a:xfrm>
                <a:off x="1663694" y="2240601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Flowchart: Connector 218"/>
              <p:cNvSpPr/>
              <p:nvPr/>
            </p:nvSpPr>
            <p:spPr>
              <a:xfrm>
                <a:off x="1711596" y="2046152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Flowchart: Connector 222"/>
              <p:cNvSpPr/>
              <p:nvPr/>
            </p:nvSpPr>
            <p:spPr>
              <a:xfrm>
                <a:off x="1490613" y="2244818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25" name="Flowchart: Connector 224"/>
              <p:cNvSpPr/>
              <p:nvPr/>
            </p:nvSpPr>
            <p:spPr>
              <a:xfrm rot="5400000">
                <a:off x="1589599" y="1744610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Flowchart: Connector 225"/>
              <p:cNvSpPr/>
              <p:nvPr/>
            </p:nvSpPr>
            <p:spPr>
              <a:xfrm rot="5400000">
                <a:off x="1592599" y="2278631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27" name="Flowchart: Connector 226"/>
              <p:cNvSpPr/>
              <p:nvPr/>
            </p:nvSpPr>
            <p:spPr>
              <a:xfrm rot="5400000">
                <a:off x="1532541" y="1671572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28" name="Flowchart: Connector 227"/>
              <p:cNvSpPr/>
              <p:nvPr/>
            </p:nvSpPr>
            <p:spPr>
              <a:xfrm>
                <a:off x="1579238" y="1913836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29" name="Flowchart: Connector 228"/>
              <p:cNvSpPr/>
              <p:nvPr/>
            </p:nvSpPr>
            <p:spPr>
              <a:xfrm>
                <a:off x="1675394" y="1898044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Flowchart: Connector 241"/>
              <p:cNvSpPr/>
              <p:nvPr/>
            </p:nvSpPr>
            <p:spPr>
              <a:xfrm>
                <a:off x="1614114" y="2202054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43" name="Flowchart: Connector 242"/>
              <p:cNvSpPr/>
              <p:nvPr/>
            </p:nvSpPr>
            <p:spPr>
              <a:xfrm>
                <a:off x="1471593" y="1897721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44" name="Flowchart: Connector 243"/>
              <p:cNvSpPr/>
              <p:nvPr/>
            </p:nvSpPr>
            <p:spPr>
              <a:xfrm rot="5400000">
                <a:off x="1489635" y="1719320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45" name="Flowchart: Connector 244"/>
              <p:cNvSpPr/>
              <p:nvPr/>
            </p:nvSpPr>
            <p:spPr>
              <a:xfrm rot="5400000">
                <a:off x="1576912" y="1984966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Flowchart: Connector 245"/>
              <p:cNvSpPr/>
              <p:nvPr/>
            </p:nvSpPr>
            <p:spPr>
              <a:xfrm>
                <a:off x="1546130" y="1753917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47" name="Flowchart: Connector 246"/>
              <p:cNvSpPr/>
              <p:nvPr/>
            </p:nvSpPr>
            <p:spPr>
              <a:xfrm>
                <a:off x="1588923" y="2101287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Flowchart: Connector 247"/>
              <p:cNvSpPr/>
              <p:nvPr/>
            </p:nvSpPr>
            <p:spPr>
              <a:xfrm>
                <a:off x="1726834" y="1859656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49" name="Flowchart: Connector 248"/>
              <p:cNvSpPr/>
              <p:nvPr/>
            </p:nvSpPr>
            <p:spPr>
              <a:xfrm>
                <a:off x="1528715" y="1898044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50" name="Flowchart: Connector 249"/>
              <p:cNvSpPr/>
              <p:nvPr/>
            </p:nvSpPr>
            <p:spPr>
              <a:xfrm rot="5400000">
                <a:off x="1646874" y="2168745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Flowchart: Connector 250"/>
              <p:cNvSpPr/>
              <p:nvPr/>
            </p:nvSpPr>
            <p:spPr>
              <a:xfrm>
                <a:off x="1673490" y="1806904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52" name="Flowchart: Connector 251"/>
              <p:cNvSpPr/>
              <p:nvPr/>
            </p:nvSpPr>
            <p:spPr>
              <a:xfrm>
                <a:off x="1731366" y="1633542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53" name="Flowchart: Connector 252"/>
              <p:cNvSpPr/>
              <p:nvPr/>
            </p:nvSpPr>
            <p:spPr>
              <a:xfrm rot="5400000">
                <a:off x="1494474" y="1973081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Flowchart: Connector 253"/>
              <p:cNvSpPr/>
              <p:nvPr/>
            </p:nvSpPr>
            <p:spPr>
              <a:xfrm rot="5400000">
                <a:off x="1500443" y="2313377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55" name="Flowchart: Connector 254"/>
              <p:cNvSpPr/>
              <p:nvPr/>
            </p:nvSpPr>
            <p:spPr>
              <a:xfrm rot="5400000">
                <a:off x="1602118" y="1790287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56" name="Flowchart: Connector 255"/>
              <p:cNvSpPr/>
              <p:nvPr/>
            </p:nvSpPr>
            <p:spPr>
              <a:xfrm>
                <a:off x="1670980" y="1982153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57" name="Flowchart: Connector 256"/>
              <p:cNvSpPr/>
              <p:nvPr/>
            </p:nvSpPr>
            <p:spPr>
              <a:xfrm>
                <a:off x="1488104" y="2145975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Flowchart: Connector 257"/>
              <p:cNvSpPr/>
              <p:nvPr/>
            </p:nvSpPr>
            <p:spPr>
              <a:xfrm>
                <a:off x="1719213" y="2139352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Flowchart: Connector 258"/>
              <p:cNvSpPr/>
              <p:nvPr/>
            </p:nvSpPr>
            <p:spPr>
              <a:xfrm>
                <a:off x="1652266" y="2101287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Flowchart: Connector 259"/>
              <p:cNvSpPr/>
              <p:nvPr/>
            </p:nvSpPr>
            <p:spPr>
              <a:xfrm rot="5400000">
                <a:off x="1494473" y="1821556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Flowchart: Connector 260"/>
              <p:cNvSpPr/>
              <p:nvPr/>
            </p:nvSpPr>
            <p:spPr>
              <a:xfrm>
                <a:off x="1625045" y="2023066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Flowchart: Connector 261"/>
              <p:cNvSpPr/>
              <p:nvPr/>
            </p:nvSpPr>
            <p:spPr>
              <a:xfrm>
                <a:off x="1719212" y="1767483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Flowchart: Connector 262"/>
              <p:cNvSpPr/>
              <p:nvPr/>
            </p:nvSpPr>
            <p:spPr>
              <a:xfrm rot="5400000">
                <a:off x="1668191" y="2313703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Flowchart: Connector 263"/>
              <p:cNvSpPr/>
              <p:nvPr/>
            </p:nvSpPr>
            <p:spPr>
              <a:xfrm rot="5400000">
                <a:off x="1435012" y="1638669"/>
                <a:ext cx="124440" cy="45719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65" name="Flowchart: Connector 264"/>
              <p:cNvSpPr/>
              <p:nvPr/>
            </p:nvSpPr>
            <p:spPr>
              <a:xfrm>
                <a:off x="1722119" y="2244818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66" name="Flowchart: Connector 265"/>
              <p:cNvSpPr/>
              <p:nvPr/>
            </p:nvSpPr>
            <p:spPr>
              <a:xfrm>
                <a:off x="1594144" y="2035732"/>
                <a:ext cx="45719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67" name="Flowchart: Connector 266"/>
              <p:cNvSpPr/>
              <p:nvPr/>
            </p:nvSpPr>
            <p:spPr>
              <a:xfrm rot="5400000">
                <a:off x="1556065" y="2244783"/>
                <a:ext cx="45677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68" name="Flowchart: Connector 267"/>
              <p:cNvSpPr/>
              <p:nvPr/>
            </p:nvSpPr>
            <p:spPr>
              <a:xfrm>
                <a:off x="1655166" y="1730775"/>
                <a:ext cx="45719" cy="76129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Flowchart: Connector 268"/>
              <p:cNvSpPr/>
              <p:nvPr/>
            </p:nvSpPr>
            <p:spPr>
              <a:xfrm rot="5400000">
                <a:off x="1496743" y="2068257"/>
                <a:ext cx="114194" cy="45719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Flowchart: Connector 269"/>
              <p:cNvSpPr/>
              <p:nvPr/>
            </p:nvSpPr>
            <p:spPr>
              <a:xfrm>
                <a:off x="1722120" y="1946809"/>
                <a:ext cx="45719" cy="76129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12" name="Flowchart: Connector 311"/>
              <p:cNvSpPr/>
              <p:nvPr/>
            </p:nvSpPr>
            <p:spPr>
              <a:xfrm>
                <a:off x="1580767" y="2182221"/>
                <a:ext cx="45719" cy="76129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15" name="Flowchart: Connector 314"/>
              <p:cNvSpPr/>
              <p:nvPr/>
            </p:nvSpPr>
            <p:spPr>
              <a:xfrm>
                <a:off x="1477563" y="2049403"/>
                <a:ext cx="45719" cy="76129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17" name="Flowchart: Connector 316"/>
              <p:cNvSpPr/>
              <p:nvPr/>
            </p:nvSpPr>
            <p:spPr>
              <a:xfrm rot="5400000">
                <a:off x="1583564" y="1653561"/>
                <a:ext cx="46134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23" name="Flowchart: Connector 322"/>
              <p:cNvSpPr/>
              <p:nvPr/>
            </p:nvSpPr>
            <p:spPr>
              <a:xfrm>
                <a:off x="1542901" y="1488305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24" name="Flowchart: Connector 323"/>
              <p:cNvSpPr/>
              <p:nvPr/>
            </p:nvSpPr>
            <p:spPr>
              <a:xfrm>
                <a:off x="1662277" y="1559024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29" name="Flowchart: Connector 328"/>
              <p:cNvSpPr/>
              <p:nvPr/>
            </p:nvSpPr>
            <p:spPr>
              <a:xfrm>
                <a:off x="1710179" y="1364575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31" name="Flowchart: Connector 330"/>
              <p:cNvSpPr/>
              <p:nvPr/>
            </p:nvSpPr>
            <p:spPr>
              <a:xfrm>
                <a:off x="1489196" y="1563241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42" name="Flowchart: Connector 341"/>
              <p:cNvSpPr/>
              <p:nvPr/>
            </p:nvSpPr>
            <p:spPr>
              <a:xfrm rot="5400000">
                <a:off x="1591182" y="1597054"/>
                <a:ext cx="46134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50" name="Flowchart: Connector 349"/>
              <p:cNvSpPr/>
              <p:nvPr/>
            </p:nvSpPr>
            <p:spPr>
              <a:xfrm>
                <a:off x="1612697" y="1520477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Flowchart: Connector 352"/>
              <p:cNvSpPr/>
              <p:nvPr/>
            </p:nvSpPr>
            <p:spPr>
              <a:xfrm rot="5400000">
                <a:off x="1575495" y="1303389"/>
                <a:ext cx="46134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86" name="Flowchart: Connector 385"/>
              <p:cNvSpPr/>
              <p:nvPr/>
            </p:nvSpPr>
            <p:spPr>
              <a:xfrm>
                <a:off x="1587506" y="1419710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Flowchart: Connector 388"/>
              <p:cNvSpPr/>
              <p:nvPr/>
            </p:nvSpPr>
            <p:spPr>
              <a:xfrm rot="5400000">
                <a:off x="1645457" y="1487168"/>
                <a:ext cx="46134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Flowchart: Connector 391"/>
              <p:cNvSpPr/>
              <p:nvPr/>
            </p:nvSpPr>
            <p:spPr>
              <a:xfrm rot="5400000">
                <a:off x="1493057" y="1291504"/>
                <a:ext cx="46134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93" name="Flowchart: Connector 392"/>
              <p:cNvSpPr/>
              <p:nvPr/>
            </p:nvSpPr>
            <p:spPr>
              <a:xfrm rot="5400000">
                <a:off x="1499026" y="1631800"/>
                <a:ext cx="46134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95" name="Flowchart: Connector 394"/>
              <p:cNvSpPr/>
              <p:nvPr/>
            </p:nvSpPr>
            <p:spPr>
              <a:xfrm>
                <a:off x="1669563" y="1300576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96" name="Flowchart: Connector 395"/>
              <p:cNvSpPr/>
              <p:nvPr/>
            </p:nvSpPr>
            <p:spPr>
              <a:xfrm>
                <a:off x="1486687" y="1464398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Flowchart: Connector 396"/>
              <p:cNvSpPr/>
              <p:nvPr/>
            </p:nvSpPr>
            <p:spPr>
              <a:xfrm>
                <a:off x="1717796" y="1457775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398" name="Flowchart: Connector 397"/>
              <p:cNvSpPr/>
              <p:nvPr/>
            </p:nvSpPr>
            <p:spPr>
              <a:xfrm>
                <a:off x="1650849" y="1419710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Flowchart: Connector 400"/>
              <p:cNvSpPr/>
              <p:nvPr/>
            </p:nvSpPr>
            <p:spPr>
              <a:xfrm>
                <a:off x="1623628" y="1341489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03" name="Flowchart: Connector 402"/>
              <p:cNvSpPr/>
              <p:nvPr/>
            </p:nvSpPr>
            <p:spPr>
              <a:xfrm rot="5400000">
                <a:off x="1666774" y="1632126"/>
                <a:ext cx="46134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06" name="Flowchart: Connector 405"/>
              <p:cNvSpPr/>
              <p:nvPr/>
            </p:nvSpPr>
            <p:spPr>
              <a:xfrm>
                <a:off x="1720702" y="1563241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Flowchart: Connector 406"/>
              <p:cNvSpPr/>
              <p:nvPr/>
            </p:nvSpPr>
            <p:spPr>
              <a:xfrm>
                <a:off x="1592727" y="1354155"/>
                <a:ext cx="46176" cy="7613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08" name="Flowchart: Connector 407"/>
              <p:cNvSpPr/>
              <p:nvPr/>
            </p:nvSpPr>
            <p:spPr>
              <a:xfrm rot="5400000">
                <a:off x="1554648" y="1563206"/>
                <a:ext cx="46134" cy="76200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11" name="Flowchart: Connector 410"/>
              <p:cNvSpPr/>
              <p:nvPr/>
            </p:nvSpPr>
            <p:spPr>
              <a:xfrm rot="5400000">
                <a:off x="1494984" y="1386680"/>
                <a:ext cx="115336" cy="45719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12" name="Flowchart: Connector 411"/>
              <p:cNvSpPr/>
              <p:nvPr/>
            </p:nvSpPr>
            <p:spPr>
              <a:xfrm>
                <a:off x="1720703" y="1265232"/>
                <a:ext cx="46176" cy="76129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Flowchart: Connector 412"/>
              <p:cNvSpPr/>
              <p:nvPr/>
            </p:nvSpPr>
            <p:spPr>
              <a:xfrm>
                <a:off x="1579350" y="1500644"/>
                <a:ext cx="46176" cy="76129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14" name="Flowchart: Connector 413"/>
              <p:cNvSpPr/>
              <p:nvPr/>
            </p:nvSpPr>
            <p:spPr>
              <a:xfrm>
                <a:off x="1476146" y="1367826"/>
                <a:ext cx="46176" cy="76129"/>
              </a:xfrm>
              <a:prstGeom prst="flowChartConnecto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799352"/>
                <a:endParaRPr lang="en-US" sz="1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20" name="Rectangle 419"/>
            <p:cNvSpPr/>
            <p:nvPr/>
          </p:nvSpPr>
          <p:spPr>
            <a:xfrm>
              <a:off x="1534824" y="637416"/>
              <a:ext cx="358538" cy="152259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99352"/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438" name="Freeform 437"/>
          <p:cNvSpPr/>
          <p:nvPr/>
        </p:nvSpPr>
        <p:spPr>
          <a:xfrm>
            <a:off x="5415993" y="3253259"/>
            <a:ext cx="1226865" cy="109578"/>
          </a:xfrm>
          <a:custGeom>
            <a:avLst/>
            <a:gdLst>
              <a:gd name="connsiteX0" fmla="*/ 0 w 1243896"/>
              <a:gd name="connsiteY0" fmla="*/ 0 h 431937"/>
              <a:gd name="connsiteX1" fmla="*/ 11906 w 1243896"/>
              <a:gd name="connsiteY1" fmla="*/ 171450 h 431937"/>
              <a:gd name="connsiteX2" fmla="*/ 9525 w 1243896"/>
              <a:gd name="connsiteY2" fmla="*/ 261937 h 431937"/>
              <a:gd name="connsiteX3" fmla="*/ 9525 w 1243896"/>
              <a:gd name="connsiteY3" fmla="*/ 354806 h 431937"/>
              <a:gd name="connsiteX4" fmla="*/ 47625 w 1243896"/>
              <a:gd name="connsiteY4" fmla="*/ 416719 h 431937"/>
              <a:gd name="connsiteX5" fmla="*/ 92869 w 1243896"/>
              <a:gd name="connsiteY5" fmla="*/ 426244 h 431937"/>
              <a:gd name="connsiteX6" fmla="*/ 278606 w 1243896"/>
              <a:gd name="connsiteY6" fmla="*/ 426244 h 431937"/>
              <a:gd name="connsiteX7" fmla="*/ 1035844 w 1243896"/>
              <a:gd name="connsiteY7" fmla="*/ 431006 h 431937"/>
              <a:gd name="connsiteX8" fmla="*/ 1121569 w 1243896"/>
              <a:gd name="connsiteY8" fmla="*/ 431006 h 431937"/>
              <a:gd name="connsiteX9" fmla="*/ 1173956 w 1243896"/>
              <a:gd name="connsiteY9" fmla="*/ 428625 h 431937"/>
              <a:gd name="connsiteX10" fmla="*/ 1226344 w 1243896"/>
              <a:gd name="connsiteY10" fmla="*/ 395287 h 431937"/>
              <a:gd name="connsiteX11" fmla="*/ 1243012 w 1243896"/>
              <a:gd name="connsiteY11" fmla="*/ 319087 h 431937"/>
              <a:gd name="connsiteX12" fmla="*/ 1240631 w 1243896"/>
              <a:gd name="connsiteY12" fmla="*/ 114300 h 431937"/>
              <a:gd name="connsiteX13" fmla="*/ 1240631 w 1243896"/>
              <a:gd name="connsiteY13" fmla="*/ 57150 h 431937"/>
              <a:gd name="connsiteX14" fmla="*/ 1195387 w 1243896"/>
              <a:gd name="connsiteY14" fmla="*/ 52387 h 431937"/>
              <a:gd name="connsiteX15" fmla="*/ 309562 w 1243896"/>
              <a:gd name="connsiteY15" fmla="*/ 54769 h 431937"/>
              <a:gd name="connsiteX16" fmla="*/ 104775 w 1243896"/>
              <a:gd name="connsiteY16" fmla="*/ 52387 h 431937"/>
              <a:gd name="connsiteX17" fmla="*/ 4762 w 1243896"/>
              <a:gd name="connsiteY17" fmla="*/ 50006 h 431937"/>
              <a:gd name="connsiteX0" fmla="*/ 7144 w 1239134"/>
              <a:gd name="connsiteY0" fmla="*/ 122037 h 382524"/>
              <a:gd name="connsiteX1" fmla="*/ 4763 w 1239134"/>
              <a:gd name="connsiteY1" fmla="*/ 212524 h 382524"/>
              <a:gd name="connsiteX2" fmla="*/ 4763 w 1239134"/>
              <a:gd name="connsiteY2" fmla="*/ 305393 h 382524"/>
              <a:gd name="connsiteX3" fmla="*/ 42863 w 1239134"/>
              <a:gd name="connsiteY3" fmla="*/ 367306 h 382524"/>
              <a:gd name="connsiteX4" fmla="*/ 88107 w 1239134"/>
              <a:gd name="connsiteY4" fmla="*/ 376831 h 382524"/>
              <a:gd name="connsiteX5" fmla="*/ 273844 w 1239134"/>
              <a:gd name="connsiteY5" fmla="*/ 376831 h 382524"/>
              <a:gd name="connsiteX6" fmla="*/ 1031082 w 1239134"/>
              <a:gd name="connsiteY6" fmla="*/ 381593 h 382524"/>
              <a:gd name="connsiteX7" fmla="*/ 1116807 w 1239134"/>
              <a:gd name="connsiteY7" fmla="*/ 381593 h 382524"/>
              <a:gd name="connsiteX8" fmla="*/ 1169194 w 1239134"/>
              <a:gd name="connsiteY8" fmla="*/ 379212 h 382524"/>
              <a:gd name="connsiteX9" fmla="*/ 1221582 w 1239134"/>
              <a:gd name="connsiteY9" fmla="*/ 345874 h 382524"/>
              <a:gd name="connsiteX10" fmla="*/ 1238250 w 1239134"/>
              <a:gd name="connsiteY10" fmla="*/ 269674 h 382524"/>
              <a:gd name="connsiteX11" fmla="*/ 1235869 w 1239134"/>
              <a:gd name="connsiteY11" fmla="*/ 64887 h 382524"/>
              <a:gd name="connsiteX12" fmla="*/ 1235869 w 1239134"/>
              <a:gd name="connsiteY12" fmla="*/ 7737 h 382524"/>
              <a:gd name="connsiteX13" fmla="*/ 1190625 w 1239134"/>
              <a:gd name="connsiteY13" fmla="*/ 2974 h 382524"/>
              <a:gd name="connsiteX14" fmla="*/ 304800 w 1239134"/>
              <a:gd name="connsiteY14" fmla="*/ 5356 h 382524"/>
              <a:gd name="connsiteX15" fmla="*/ 100013 w 1239134"/>
              <a:gd name="connsiteY15" fmla="*/ 2974 h 382524"/>
              <a:gd name="connsiteX16" fmla="*/ 0 w 1239134"/>
              <a:gd name="connsiteY16" fmla="*/ 593 h 382524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4763 w 1239134"/>
              <a:gd name="connsiteY2" fmla="*/ 30718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39134" h="384312">
                <a:moveTo>
                  <a:pt x="1" y="0"/>
                </a:moveTo>
                <a:cubicBezTo>
                  <a:pt x="1588" y="43656"/>
                  <a:pt x="3969" y="163115"/>
                  <a:pt x="4763" y="214312"/>
                </a:cubicBezTo>
                <a:cubicBezTo>
                  <a:pt x="5557" y="265509"/>
                  <a:pt x="-1587" y="281384"/>
                  <a:pt x="4763" y="307181"/>
                </a:cubicBezTo>
                <a:cubicBezTo>
                  <a:pt x="11113" y="332978"/>
                  <a:pt x="28972" y="357188"/>
                  <a:pt x="42863" y="369094"/>
                </a:cubicBezTo>
                <a:cubicBezTo>
                  <a:pt x="56754" y="381000"/>
                  <a:pt x="49610" y="377032"/>
                  <a:pt x="88107" y="378619"/>
                </a:cubicBezTo>
                <a:cubicBezTo>
                  <a:pt x="126604" y="380206"/>
                  <a:pt x="273844" y="378619"/>
                  <a:pt x="273844" y="378619"/>
                </a:cubicBezTo>
                <a:lnTo>
                  <a:pt x="1031082" y="383381"/>
                </a:lnTo>
                <a:lnTo>
                  <a:pt x="1116807" y="383381"/>
                </a:lnTo>
                <a:cubicBezTo>
                  <a:pt x="1139826" y="382984"/>
                  <a:pt x="1151732" y="386953"/>
                  <a:pt x="1169194" y="381000"/>
                </a:cubicBezTo>
                <a:cubicBezTo>
                  <a:pt x="1186657" y="375047"/>
                  <a:pt x="1210073" y="365918"/>
                  <a:pt x="1221582" y="347662"/>
                </a:cubicBezTo>
                <a:cubicBezTo>
                  <a:pt x="1233091" y="329406"/>
                  <a:pt x="1235869" y="318293"/>
                  <a:pt x="1238250" y="271462"/>
                </a:cubicBezTo>
                <a:cubicBezTo>
                  <a:pt x="1240631" y="224631"/>
                  <a:pt x="1236266" y="110331"/>
                  <a:pt x="1235869" y="66675"/>
                </a:cubicBezTo>
                <a:cubicBezTo>
                  <a:pt x="1235472" y="23019"/>
                  <a:pt x="1243410" y="19844"/>
                  <a:pt x="1235869" y="9525"/>
                </a:cubicBezTo>
                <a:cubicBezTo>
                  <a:pt x="1228328" y="-794"/>
                  <a:pt x="1190625" y="4762"/>
                  <a:pt x="1190625" y="4762"/>
                </a:cubicBezTo>
                <a:lnTo>
                  <a:pt x="304800" y="7144"/>
                </a:lnTo>
                <a:cubicBezTo>
                  <a:pt x="123031" y="7144"/>
                  <a:pt x="100013" y="4762"/>
                  <a:pt x="100013" y="4762"/>
                </a:cubicBezTo>
                <a:cubicBezTo>
                  <a:pt x="49213" y="3968"/>
                  <a:pt x="16272" y="397"/>
                  <a:pt x="0" y="2381"/>
                </a:cubicBezTo>
              </a:path>
            </a:pathLst>
          </a:custGeom>
          <a:solidFill>
            <a:schemeClr val="accent5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39" name="Teardrop 438"/>
          <p:cNvSpPr/>
          <p:nvPr/>
        </p:nvSpPr>
        <p:spPr>
          <a:xfrm flipH="1">
            <a:off x="5422900" y="1941898"/>
            <a:ext cx="60960" cy="78798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40" name="Teardrop 439"/>
          <p:cNvSpPr/>
          <p:nvPr/>
        </p:nvSpPr>
        <p:spPr>
          <a:xfrm flipH="1">
            <a:off x="5118100" y="1863672"/>
            <a:ext cx="60960" cy="78798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41" name="Teardrop 440"/>
          <p:cNvSpPr/>
          <p:nvPr/>
        </p:nvSpPr>
        <p:spPr>
          <a:xfrm flipH="1">
            <a:off x="4906946" y="1804499"/>
            <a:ext cx="60960" cy="78798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42" name="Teardrop 441"/>
          <p:cNvSpPr/>
          <p:nvPr/>
        </p:nvSpPr>
        <p:spPr>
          <a:xfrm rot="1617323" flipH="1">
            <a:off x="5618956" y="2007374"/>
            <a:ext cx="107995" cy="115369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43" name="Freeform 442"/>
          <p:cNvSpPr/>
          <p:nvPr/>
        </p:nvSpPr>
        <p:spPr>
          <a:xfrm>
            <a:off x="5413387" y="3160211"/>
            <a:ext cx="1240080" cy="100032"/>
          </a:xfrm>
          <a:custGeom>
            <a:avLst/>
            <a:gdLst>
              <a:gd name="connsiteX0" fmla="*/ 0 w 1243896"/>
              <a:gd name="connsiteY0" fmla="*/ 0 h 431937"/>
              <a:gd name="connsiteX1" fmla="*/ 11906 w 1243896"/>
              <a:gd name="connsiteY1" fmla="*/ 171450 h 431937"/>
              <a:gd name="connsiteX2" fmla="*/ 9525 w 1243896"/>
              <a:gd name="connsiteY2" fmla="*/ 261937 h 431937"/>
              <a:gd name="connsiteX3" fmla="*/ 9525 w 1243896"/>
              <a:gd name="connsiteY3" fmla="*/ 354806 h 431937"/>
              <a:gd name="connsiteX4" fmla="*/ 47625 w 1243896"/>
              <a:gd name="connsiteY4" fmla="*/ 416719 h 431937"/>
              <a:gd name="connsiteX5" fmla="*/ 92869 w 1243896"/>
              <a:gd name="connsiteY5" fmla="*/ 426244 h 431937"/>
              <a:gd name="connsiteX6" fmla="*/ 278606 w 1243896"/>
              <a:gd name="connsiteY6" fmla="*/ 426244 h 431937"/>
              <a:gd name="connsiteX7" fmla="*/ 1035844 w 1243896"/>
              <a:gd name="connsiteY7" fmla="*/ 431006 h 431937"/>
              <a:gd name="connsiteX8" fmla="*/ 1121569 w 1243896"/>
              <a:gd name="connsiteY8" fmla="*/ 431006 h 431937"/>
              <a:gd name="connsiteX9" fmla="*/ 1173956 w 1243896"/>
              <a:gd name="connsiteY9" fmla="*/ 428625 h 431937"/>
              <a:gd name="connsiteX10" fmla="*/ 1226344 w 1243896"/>
              <a:gd name="connsiteY10" fmla="*/ 395287 h 431937"/>
              <a:gd name="connsiteX11" fmla="*/ 1243012 w 1243896"/>
              <a:gd name="connsiteY11" fmla="*/ 319087 h 431937"/>
              <a:gd name="connsiteX12" fmla="*/ 1240631 w 1243896"/>
              <a:gd name="connsiteY12" fmla="*/ 114300 h 431937"/>
              <a:gd name="connsiteX13" fmla="*/ 1240631 w 1243896"/>
              <a:gd name="connsiteY13" fmla="*/ 57150 h 431937"/>
              <a:gd name="connsiteX14" fmla="*/ 1195387 w 1243896"/>
              <a:gd name="connsiteY14" fmla="*/ 52387 h 431937"/>
              <a:gd name="connsiteX15" fmla="*/ 309562 w 1243896"/>
              <a:gd name="connsiteY15" fmla="*/ 54769 h 431937"/>
              <a:gd name="connsiteX16" fmla="*/ 104775 w 1243896"/>
              <a:gd name="connsiteY16" fmla="*/ 52387 h 431937"/>
              <a:gd name="connsiteX17" fmla="*/ 4762 w 1243896"/>
              <a:gd name="connsiteY17" fmla="*/ 50006 h 431937"/>
              <a:gd name="connsiteX0" fmla="*/ 7144 w 1239134"/>
              <a:gd name="connsiteY0" fmla="*/ 122037 h 382524"/>
              <a:gd name="connsiteX1" fmla="*/ 4763 w 1239134"/>
              <a:gd name="connsiteY1" fmla="*/ 212524 h 382524"/>
              <a:gd name="connsiteX2" fmla="*/ 4763 w 1239134"/>
              <a:gd name="connsiteY2" fmla="*/ 305393 h 382524"/>
              <a:gd name="connsiteX3" fmla="*/ 42863 w 1239134"/>
              <a:gd name="connsiteY3" fmla="*/ 367306 h 382524"/>
              <a:gd name="connsiteX4" fmla="*/ 88107 w 1239134"/>
              <a:gd name="connsiteY4" fmla="*/ 376831 h 382524"/>
              <a:gd name="connsiteX5" fmla="*/ 273844 w 1239134"/>
              <a:gd name="connsiteY5" fmla="*/ 376831 h 382524"/>
              <a:gd name="connsiteX6" fmla="*/ 1031082 w 1239134"/>
              <a:gd name="connsiteY6" fmla="*/ 381593 h 382524"/>
              <a:gd name="connsiteX7" fmla="*/ 1116807 w 1239134"/>
              <a:gd name="connsiteY7" fmla="*/ 381593 h 382524"/>
              <a:gd name="connsiteX8" fmla="*/ 1169194 w 1239134"/>
              <a:gd name="connsiteY8" fmla="*/ 379212 h 382524"/>
              <a:gd name="connsiteX9" fmla="*/ 1221582 w 1239134"/>
              <a:gd name="connsiteY9" fmla="*/ 345874 h 382524"/>
              <a:gd name="connsiteX10" fmla="*/ 1238250 w 1239134"/>
              <a:gd name="connsiteY10" fmla="*/ 269674 h 382524"/>
              <a:gd name="connsiteX11" fmla="*/ 1235869 w 1239134"/>
              <a:gd name="connsiteY11" fmla="*/ 64887 h 382524"/>
              <a:gd name="connsiteX12" fmla="*/ 1235869 w 1239134"/>
              <a:gd name="connsiteY12" fmla="*/ 7737 h 382524"/>
              <a:gd name="connsiteX13" fmla="*/ 1190625 w 1239134"/>
              <a:gd name="connsiteY13" fmla="*/ 2974 h 382524"/>
              <a:gd name="connsiteX14" fmla="*/ 304800 w 1239134"/>
              <a:gd name="connsiteY14" fmla="*/ 5356 h 382524"/>
              <a:gd name="connsiteX15" fmla="*/ 100013 w 1239134"/>
              <a:gd name="connsiteY15" fmla="*/ 2974 h 382524"/>
              <a:gd name="connsiteX16" fmla="*/ 0 w 1239134"/>
              <a:gd name="connsiteY16" fmla="*/ 593 h 382524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4763 w 1239134"/>
              <a:gd name="connsiteY2" fmla="*/ 30718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11907 w 1239134"/>
              <a:gd name="connsiteY2" fmla="*/ 35285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40080"/>
              <a:gd name="connsiteY0" fmla="*/ 0 h 383702"/>
              <a:gd name="connsiteX1" fmla="*/ 4763 w 1240080"/>
              <a:gd name="connsiteY1" fmla="*/ 214312 h 383702"/>
              <a:gd name="connsiteX2" fmla="*/ 11907 w 1240080"/>
              <a:gd name="connsiteY2" fmla="*/ 352851 h 383702"/>
              <a:gd name="connsiteX3" fmla="*/ 42863 w 1240080"/>
              <a:gd name="connsiteY3" fmla="*/ 369094 h 383702"/>
              <a:gd name="connsiteX4" fmla="*/ 88107 w 1240080"/>
              <a:gd name="connsiteY4" fmla="*/ 378619 h 383702"/>
              <a:gd name="connsiteX5" fmla="*/ 273844 w 1240080"/>
              <a:gd name="connsiteY5" fmla="*/ 378619 h 383702"/>
              <a:gd name="connsiteX6" fmla="*/ 1031082 w 1240080"/>
              <a:gd name="connsiteY6" fmla="*/ 383381 h 383702"/>
              <a:gd name="connsiteX7" fmla="*/ 1116807 w 1240080"/>
              <a:gd name="connsiteY7" fmla="*/ 383381 h 383702"/>
              <a:gd name="connsiteX8" fmla="*/ 1169194 w 1240080"/>
              <a:gd name="connsiteY8" fmla="*/ 381000 h 383702"/>
              <a:gd name="connsiteX9" fmla="*/ 1233488 w 1240080"/>
              <a:gd name="connsiteY9" fmla="*/ 356794 h 383702"/>
              <a:gd name="connsiteX10" fmla="*/ 1238250 w 1240080"/>
              <a:gd name="connsiteY10" fmla="*/ 271462 h 383702"/>
              <a:gd name="connsiteX11" fmla="*/ 1235869 w 1240080"/>
              <a:gd name="connsiteY11" fmla="*/ 66675 h 383702"/>
              <a:gd name="connsiteX12" fmla="*/ 1235869 w 1240080"/>
              <a:gd name="connsiteY12" fmla="*/ 9525 h 383702"/>
              <a:gd name="connsiteX13" fmla="*/ 1190625 w 1240080"/>
              <a:gd name="connsiteY13" fmla="*/ 4762 h 383702"/>
              <a:gd name="connsiteX14" fmla="*/ 304800 w 1240080"/>
              <a:gd name="connsiteY14" fmla="*/ 7144 h 383702"/>
              <a:gd name="connsiteX15" fmla="*/ 100013 w 1240080"/>
              <a:gd name="connsiteY15" fmla="*/ 4762 h 383702"/>
              <a:gd name="connsiteX16" fmla="*/ 0 w 1240080"/>
              <a:gd name="connsiteY16" fmla="*/ 2381 h 38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40080" h="383702">
                <a:moveTo>
                  <a:pt x="1" y="0"/>
                </a:moveTo>
                <a:cubicBezTo>
                  <a:pt x="1588" y="43656"/>
                  <a:pt x="2779" y="155504"/>
                  <a:pt x="4763" y="214312"/>
                </a:cubicBezTo>
                <a:cubicBezTo>
                  <a:pt x="6747" y="273121"/>
                  <a:pt x="5557" y="327054"/>
                  <a:pt x="11907" y="352851"/>
                </a:cubicBezTo>
                <a:cubicBezTo>
                  <a:pt x="18257" y="378648"/>
                  <a:pt x="30163" y="364799"/>
                  <a:pt x="42863" y="369094"/>
                </a:cubicBezTo>
                <a:cubicBezTo>
                  <a:pt x="55563" y="373389"/>
                  <a:pt x="49610" y="377032"/>
                  <a:pt x="88107" y="378619"/>
                </a:cubicBezTo>
                <a:cubicBezTo>
                  <a:pt x="126604" y="380206"/>
                  <a:pt x="273844" y="378619"/>
                  <a:pt x="273844" y="378619"/>
                </a:cubicBezTo>
                <a:lnTo>
                  <a:pt x="1031082" y="383381"/>
                </a:lnTo>
                <a:lnTo>
                  <a:pt x="1116807" y="383381"/>
                </a:lnTo>
                <a:cubicBezTo>
                  <a:pt x="1139826" y="382984"/>
                  <a:pt x="1149747" y="385431"/>
                  <a:pt x="1169194" y="381000"/>
                </a:cubicBezTo>
                <a:cubicBezTo>
                  <a:pt x="1188641" y="376569"/>
                  <a:pt x="1221979" y="375050"/>
                  <a:pt x="1233488" y="356794"/>
                </a:cubicBezTo>
                <a:cubicBezTo>
                  <a:pt x="1244997" y="338538"/>
                  <a:pt x="1237853" y="319815"/>
                  <a:pt x="1238250" y="271462"/>
                </a:cubicBezTo>
                <a:cubicBezTo>
                  <a:pt x="1238647" y="223109"/>
                  <a:pt x="1236266" y="110331"/>
                  <a:pt x="1235869" y="66675"/>
                </a:cubicBezTo>
                <a:cubicBezTo>
                  <a:pt x="1235472" y="23019"/>
                  <a:pt x="1243410" y="19844"/>
                  <a:pt x="1235869" y="9525"/>
                </a:cubicBezTo>
                <a:cubicBezTo>
                  <a:pt x="1228328" y="-794"/>
                  <a:pt x="1190625" y="4762"/>
                  <a:pt x="1190625" y="4762"/>
                </a:cubicBezTo>
                <a:lnTo>
                  <a:pt x="304800" y="7144"/>
                </a:lnTo>
                <a:cubicBezTo>
                  <a:pt x="123031" y="7144"/>
                  <a:pt x="100013" y="4762"/>
                  <a:pt x="100013" y="4762"/>
                </a:cubicBezTo>
                <a:cubicBezTo>
                  <a:pt x="49213" y="3968"/>
                  <a:pt x="16272" y="397"/>
                  <a:pt x="0" y="2381"/>
                </a:cubicBezTo>
              </a:path>
            </a:pathLst>
          </a:custGeom>
          <a:solidFill>
            <a:schemeClr val="accent5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44" name="Freeform 443"/>
          <p:cNvSpPr/>
          <p:nvPr/>
        </p:nvSpPr>
        <p:spPr>
          <a:xfrm>
            <a:off x="5411007" y="3078172"/>
            <a:ext cx="1240080" cy="85724"/>
          </a:xfrm>
          <a:custGeom>
            <a:avLst/>
            <a:gdLst>
              <a:gd name="connsiteX0" fmla="*/ 0 w 1243896"/>
              <a:gd name="connsiteY0" fmla="*/ 0 h 431937"/>
              <a:gd name="connsiteX1" fmla="*/ 11906 w 1243896"/>
              <a:gd name="connsiteY1" fmla="*/ 171450 h 431937"/>
              <a:gd name="connsiteX2" fmla="*/ 9525 w 1243896"/>
              <a:gd name="connsiteY2" fmla="*/ 261937 h 431937"/>
              <a:gd name="connsiteX3" fmla="*/ 9525 w 1243896"/>
              <a:gd name="connsiteY3" fmla="*/ 354806 h 431937"/>
              <a:gd name="connsiteX4" fmla="*/ 47625 w 1243896"/>
              <a:gd name="connsiteY4" fmla="*/ 416719 h 431937"/>
              <a:gd name="connsiteX5" fmla="*/ 92869 w 1243896"/>
              <a:gd name="connsiteY5" fmla="*/ 426244 h 431937"/>
              <a:gd name="connsiteX6" fmla="*/ 278606 w 1243896"/>
              <a:gd name="connsiteY6" fmla="*/ 426244 h 431937"/>
              <a:gd name="connsiteX7" fmla="*/ 1035844 w 1243896"/>
              <a:gd name="connsiteY7" fmla="*/ 431006 h 431937"/>
              <a:gd name="connsiteX8" fmla="*/ 1121569 w 1243896"/>
              <a:gd name="connsiteY8" fmla="*/ 431006 h 431937"/>
              <a:gd name="connsiteX9" fmla="*/ 1173956 w 1243896"/>
              <a:gd name="connsiteY9" fmla="*/ 428625 h 431937"/>
              <a:gd name="connsiteX10" fmla="*/ 1226344 w 1243896"/>
              <a:gd name="connsiteY10" fmla="*/ 395287 h 431937"/>
              <a:gd name="connsiteX11" fmla="*/ 1243012 w 1243896"/>
              <a:gd name="connsiteY11" fmla="*/ 319087 h 431937"/>
              <a:gd name="connsiteX12" fmla="*/ 1240631 w 1243896"/>
              <a:gd name="connsiteY12" fmla="*/ 114300 h 431937"/>
              <a:gd name="connsiteX13" fmla="*/ 1240631 w 1243896"/>
              <a:gd name="connsiteY13" fmla="*/ 57150 h 431937"/>
              <a:gd name="connsiteX14" fmla="*/ 1195387 w 1243896"/>
              <a:gd name="connsiteY14" fmla="*/ 52387 h 431937"/>
              <a:gd name="connsiteX15" fmla="*/ 309562 w 1243896"/>
              <a:gd name="connsiteY15" fmla="*/ 54769 h 431937"/>
              <a:gd name="connsiteX16" fmla="*/ 104775 w 1243896"/>
              <a:gd name="connsiteY16" fmla="*/ 52387 h 431937"/>
              <a:gd name="connsiteX17" fmla="*/ 4762 w 1243896"/>
              <a:gd name="connsiteY17" fmla="*/ 50006 h 431937"/>
              <a:gd name="connsiteX0" fmla="*/ 7144 w 1239134"/>
              <a:gd name="connsiteY0" fmla="*/ 122037 h 382524"/>
              <a:gd name="connsiteX1" fmla="*/ 4763 w 1239134"/>
              <a:gd name="connsiteY1" fmla="*/ 212524 h 382524"/>
              <a:gd name="connsiteX2" fmla="*/ 4763 w 1239134"/>
              <a:gd name="connsiteY2" fmla="*/ 305393 h 382524"/>
              <a:gd name="connsiteX3" fmla="*/ 42863 w 1239134"/>
              <a:gd name="connsiteY3" fmla="*/ 367306 h 382524"/>
              <a:gd name="connsiteX4" fmla="*/ 88107 w 1239134"/>
              <a:gd name="connsiteY4" fmla="*/ 376831 h 382524"/>
              <a:gd name="connsiteX5" fmla="*/ 273844 w 1239134"/>
              <a:gd name="connsiteY5" fmla="*/ 376831 h 382524"/>
              <a:gd name="connsiteX6" fmla="*/ 1031082 w 1239134"/>
              <a:gd name="connsiteY6" fmla="*/ 381593 h 382524"/>
              <a:gd name="connsiteX7" fmla="*/ 1116807 w 1239134"/>
              <a:gd name="connsiteY7" fmla="*/ 381593 h 382524"/>
              <a:gd name="connsiteX8" fmla="*/ 1169194 w 1239134"/>
              <a:gd name="connsiteY8" fmla="*/ 379212 h 382524"/>
              <a:gd name="connsiteX9" fmla="*/ 1221582 w 1239134"/>
              <a:gd name="connsiteY9" fmla="*/ 345874 h 382524"/>
              <a:gd name="connsiteX10" fmla="*/ 1238250 w 1239134"/>
              <a:gd name="connsiteY10" fmla="*/ 269674 h 382524"/>
              <a:gd name="connsiteX11" fmla="*/ 1235869 w 1239134"/>
              <a:gd name="connsiteY11" fmla="*/ 64887 h 382524"/>
              <a:gd name="connsiteX12" fmla="*/ 1235869 w 1239134"/>
              <a:gd name="connsiteY12" fmla="*/ 7737 h 382524"/>
              <a:gd name="connsiteX13" fmla="*/ 1190625 w 1239134"/>
              <a:gd name="connsiteY13" fmla="*/ 2974 h 382524"/>
              <a:gd name="connsiteX14" fmla="*/ 304800 w 1239134"/>
              <a:gd name="connsiteY14" fmla="*/ 5356 h 382524"/>
              <a:gd name="connsiteX15" fmla="*/ 100013 w 1239134"/>
              <a:gd name="connsiteY15" fmla="*/ 2974 h 382524"/>
              <a:gd name="connsiteX16" fmla="*/ 0 w 1239134"/>
              <a:gd name="connsiteY16" fmla="*/ 593 h 382524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4763 w 1239134"/>
              <a:gd name="connsiteY2" fmla="*/ 30718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11907 w 1239134"/>
              <a:gd name="connsiteY2" fmla="*/ 35285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40080"/>
              <a:gd name="connsiteY0" fmla="*/ 0 h 383702"/>
              <a:gd name="connsiteX1" fmla="*/ 4763 w 1240080"/>
              <a:gd name="connsiteY1" fmla="*/ 214312 h 383702"/>
              <a:gd name="connsiteX2" fmla="*/ 11907 w 1240080"/>
              <a:gd name="connsiteY2" fmla="*/ 352851 h 383702"/>
              <a:gd name="connsiteX3" fmla="*/ 42863 w 1240080"/>
              <a:gd name="connsiteY3" fmla="*/ 369094 h 383702"/>
              <a:gd name="connsiteX4" fmla="*/ 88107 w 1240080"/>
              <a:gd name="connsiteY4" fmla="*/ 378619 h 383702"/>
              <a:gd name="connsiteX5" fmla="*/ 273844 w 1240080"/>
              <a:gd name="connsiteY5" fmla="*/ 378619 h 383702"/>
              <a:gd name="connsiteX6" fmla="*/ 1031082 w 1240080"/>
              <a:gd name="connsiteY6" fmla="*/ 383381 h 383702"/>
              <a:gd name="connsiteX7" fmla="*/ 1116807 w 1240080"/>
              <a:gd name="connsiteY7" fmla="*/ 383381 h 383702"/>
              <a:gd name="connsiteX8" fmla="*/ 1169194 w 1240080"/>
              <a:gd name="connsiteY8" fmla="*/ 381000 h 383702"/>
              <a:gd name="connsiteX9" fmla="*/ 1233488 w 1240080"/>
              <a:gd name="connsiteY9" fmla="*/ 356794 h 383702"/>
              <a:gd name="connsiteX10" fmla="*/ 1238250 w 1240080"/>
              <a:gd name="connsiteY10" fmla="*/ 271462 h 383702"/>
              <a:gd name="connsiteX11" fmla="*/ 1235869 w 1240080"/>
              <a:gd name="connsiteY11" fmla="*/ 66675 h 383702"/>
              <a:gd name="connsiteX12" fmla="*/ 1235869 w 1240080"/>
              <a:gd name="connsiteY12" fmla="*/ 9525 h 383702"/>
              <a:gd name="connsiteX13" fmla="*/ 1190625 w 1240080"/>
              <a:gd name="connsiteY13" fmla="*/ 4762 h 383702"/>
              <a:gd name="connsiteX14" fmla="*/ 304800 w 1240080"/>
              <a:gd name="connsiteY14" fmla="*/ 7144 h 383702"/>
              <a:gd name="connsiteX15" fmla="*/ 100013 w 1240080"/>
              <a:gd name="connsiteY15" fmla="*/ 4762 h 383702"/>
              <a:gd name="connsiteX16" fmla="*/ 0 w 1240080"/>
              <a:gd name="connsiteY16" fmla="*/ 2381 h 38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40080" h="383702">
                <a:moveTo>
                  <a:pt x="1" y="0"/>
                </a:moveTo>
                <a:cubicBezTo>
                  <a:pt x="1588" y="43656"/>
                  <a:pt x="2779" y="155504"/>
                  <a:pt x="4763" y="214312"/>
                </a:cubicBezTo>
                <a:cubicBezTo>
                  <a:pt x="6747" y="273121"/>
                  <a:pt x="5557" y="327054"/>
                  <a:pt x="11907" y="352851"/>
                </a:cubicBezTo>
                <a:cubicBezTo>
                  <a:pt x="18257" y="378648"/>
                  <a:pt x="30163" y="364799"/>
                  <a:pt x="42863" y="369094"/>
                </a:cubicBezTo>
                <a:cubicBezTo>
                  <a:pt x="55563" y="373389"/>
                  <a:pt x="49610" y="377032"/>
                  <a:pt x="88107" y="378619"/>
                </a:cubicBezTo>
                <a:cubicBezTo>
                  <a:pt x="126604" y="380206"/>
                  <a:pt x="273844" y="378619"/>
                  <a:pt x="273844" y="378619"/>
                </a:cubicBezTo>
                <a:lnTo>
                  <a:pt x="1031082" y="383381"/>
                </a:lnTo>
                <a:lnTo>
                  <a:pt x="1116807" y="383381"/>
                </a:lnTo>
                <a:cubicBezTo>
                  <a:pt x="1139826" y="382984"/>
                  <a:pt x="1149747" y="385431"/>
                  <a:pt x="1169194" y="381000"/>
                </a:cubicBezTo>
                <a:cubicBezTo>
                  <a:pt x="1188641" y="376569"/>
                  <a:pt x="1221979" y="375050"/>
                  <a:pt x="1233488" y="356794"/>
                </a:cubicBezTo>
                <a:cubicBezTo>
                  <a:pt x="1244997" y="338538"/>
                  <a:pt x="1237853" y="319815"/>
                  <a:pt x="1238250" y="271462"/>
                </a:cubicBezTo>
                <a:cubicBezTo>
                  <a:pt x="1238647" y="223109"/>
                  <a:pt x="1236266" y="110331"/>
                  <a:pt x="1235869" y="66675"/>
                </a:cubicBezTo>
                <a:cubicBezTo>
                  <a:pt x="1235472" y="23019"/>
                  <a:pt x="1243410" y="19844"/>
                  <a:pt x="1235869" y="9525"/>
                </a:cubicBezTo>
                <a:cubicBezTo>
                  <a:pt x="1228328" y="-794"/>
                  <a:pt x="1190625" y="4762"/>
                  <a:pt x="1190625" y="4762"/>
                </a:cubicBezTo>
                <a:lnTo>
                  <a:pt x="304800" y="7144"/>
                </a:lnTo>
                <a:cubicBezTo>
                  <a:pt x="123031" y="7144"/>
                  <a:pt x="100013" y="4762"/>
                  <a:pt x="100013" y="4762"/>
                </a:cubicBezTo>
                <a:cubicBezTo>
                  <a:pt x="49213" y="3968"/>
                  <a:pt x="16272" y="397"/>
                  <a:pt x="0" y="2381"/>
                </a:cubicBezTo>
              </a:path>
            </a:pathLst>
          </a:custGeom>
          <a:solidFill>
            <a:schemeClr val="accent5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49" name="Oval 448"/>
          <p:cNvSpPr/>
          <p:nvPr/>
        </p:nvSpPr>
        <p:spPr>
          <a:xfrm>
            <a:off x="5415737" y="3059611"/>
            <a:ext cx="1228753" cy="49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64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84113" y="3380478"/>
            <a:ext cx="1510387" cy="136406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511212" y="2640885"/>
            <a:ext cx="500946" cy="721505"/>
          </a:xfrm>
          <a:custGeom>
            <a:avLst/>
            <a:gdLst>
              <a:gd name="connsiteX0" fmla="*/ 114388 w 500946"/>
              <a:gd name="connsiteY0" fmla="*/ 711915 h 721505"/>
              <a:gd name="connsiteX1" fmla="*/ 88 w 500946"/>
              <a:gd name="connsiteY1" fmla="*/ 623015 h 721505"/>
              <a:gd name="connsiteX2" fmla="*/ 127088 w 500946"/>
              <a:gd name="connsiteY2" fmla="*/ 508715 h 721505"/>
              <a:gd name="connsiteX3" fmla="*/ 139788 w 500946"/>
              <a:gd name="connsiteY3" fmla="*/ 343615 h 721505"/>
              <a:gd name="connsiteX4" fmla="*/ 139788 w 500946"/>
              <a:gd name="connsiteY4" fmla="*/ 64215 h 721505"/>
              <a:gd name="connsiteX5" fmla="*/ 215988 w 500946"/>
              <a:gd name="connsiteY5" fmla="*/ 13415 h 721505"/>
              <a:gd name="connsiteX6" fmla="*/ 304888 w 500946"/>
              <a:gd name="connsiteY6" fmla="*/ 13415 h 721505"/>
              <a:gd name="connsiteX7" fmla="*/ 292188 w 500946"/>
              <a:gd name="connsiteY7" fmla="*/ 165815 h 721505"/>
              <a:gd name="connsiteX8" fmla="*/ 292188 w 500946"/>
              <a:gd name="connsiteY8" fmla="*/ 305515 h 721505"/>
              <a:gd name="connsiteX9" fmla="*/ 317588 w 500946"/>
              <a:gd name="connsiteY9" fmla="*/ 496015 h 721505"/>
              <a:gd name="connsiteX10" fmla="*/ 431888 w 500946"/>
              <a:gd name="connsiteY10" fmla="*/ 635715 h 721505"/>
              <a:gd name="connsiteX11" fmla="*/ 482688 w 500946"/>
              <a:gd name="connsiteY11" fmla="*/ 711915 h 721505"/>
              <a:gd name="connsiteX12" fmla="*/ 114388 w 500946"/>
              <a:gd name="connsiteY12" fmla="*/ 711915 h 72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0946" h="721505">
                <a:moveTo>
                  <a:pt x="114388" y="711915"/>
                </a:moveTo>
                <a:cubicBezTo>
                  <a:pt x="33955" y="697098"/>
                  <a:pt x="-2029" y="656882"/>
                  <a:pt x="88" y="623015"/>
                </a:cubicBezTo>
                <a:cubicBezTo>
                  <a:pt x="2205" y="589148"/>
                  <a:pt x="103805" y="555282"/>
                  <a:pt x="127088" y="508715"/>
                </a:cubicBezTo>
                <a:cubicBezTo>
                  <a:pt x="150371" y="462148"/>
                  <a:pt x="137671" y="417698"/>
                  <a:pt x="139788" y="343615"/>
                </a:cubicBezTo>
                <a:cubicBezTo>
                  <a:pt x="141905" y="269532"/>
                  <a:pt x="127088" y="119248"/>
                  <a:pt x="139788" y="64215"/>
                </a:cubicBezTo>
                <a:cubicBezTo>
                  <a:pt x="152488" y="9182"/>
                  <a:pt x="188471" y="21882"/>
                  <a:pt x="215988" y="13415"/>
                </a:cubicBezTo>
                <a:cubicBezTo>
                  <a:pt x="243505" y="4948"/>
                  <a:pt x="292188" y="-11985"/>
                  <a:pt x="304888" y="13415"/>
                </a:cubicBezTo>
                <a:cubicBezTo>
                  <a:pt x="317588" y="38815"/>
                  <a:pt x="294305" y="117132"/>
                  <a:pt x="292188" y="165815"/>
                </a:cubicBezTo>
                <a:cubicBezTo>
                  <a:pt x="290071" y="214498"/>
                  <a:pt x="287955" y="250482"/>
                  <a:pt x="292188" y="305515"/>
                </a:cubicBezTo>
                <a:cubicBezTo>
                  <a:pt x="296421" y="360548"/>
                  <a:pt x="294305" y="440982"/>
                  <a:pt x="317588" y="496015"/>
                </a:cubicBezTo>
                <a:cubicBezTo>
                  <a:pt x="340871" y="551048"/>
                  <a:pt x="404371" y="599732"/>
                  <a:pt x="431888" y="635715"/>
                </a:cubicBezTo>
                <a:cubicBezTo>
                  <a:pt x="459405" y="671698"/>
                  <a:pt x="535605" y="701332"/>
                  <a:pt x="482688" y="711915"/>
                </a:cubicBezTo>
                <a:cubicBezTo>
                  <a:pt x="429771" y="722498"/>
                  <a:pt x="194821" y="726732"/>
                  <a:pt x="114388" y="711915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616292" y="1018823"/>
            <a:ext cx="3927385" cy="1000538"/>
          </a:xfrm>
          <a:custGeom>
            <a:avLst/>
            <a:gdLst>
              <a:gd name="connsiteX0" fmla="*/ 34708 w 3927385"/>
              <a:gd name="connsiteY0" fmla="*/ 155927 h 1000538"/>
              <a:gd name="connsiteX1" fmla="*/ 2958 w 3927385"/>
              <a:gd name="connsiteY1" fmla="*/ 73377 h 1000538"/>
              <a:gd name="connsiteX2" fmla="*/ 47408 w 3927385"/>
              <a:gd name="connsiteY2" fmla="*/ 3527 h 1000538"/>
              <a:gd name="connsiteX3" fmla="*/ 409358 w 3927385"/>
              <a:gd name="connsiteY3" fmla="*/ 16227 h 1000538"/>
              <a:gd name="connsiteX4" fmla="*/ 555408 w 3927385"/>
              <a:gd name="connsiteY4" fmla="*/ 67027 h 1000538"/>
              <a:gd name="connsiteX5" fmla="*/ 745908 w 3927385"/>
              <a:gd name="connsiteY5" fmla="*/ 98777 h 1000538"/>
              <a:gd name="connsiteX6" fmla="*/ 1120558 w 3927385"/>
              <a:gd name="connsiteY6" fmla="*/ 181327 h 1000538"/>
              <a:gd name="connsiteX7" fmla="*/ 1330108 w 3927385"/>
              <a:gd name="connsiteY7" fmla="*/ 251177 h 1000538"/>
              <a:gd name="connsiteX8" fmla="*/ 1755558 w 3927385"/>
              <a:gd name="connsiteY8" fmla="*/ 359127 h 1000538"/>
              <a:gd name="connsiteX9" fmla="*/ 2066708 w 3927385"/>
              <a:gd name="connsiteY9" fmla="*/ 441677 h 1000538"/>
              <a:gd name="connsiteX10" fmla="*/ 2562008 w 3927385"/>
              <a:gd name="connsiteY10" fmla="*/ 562327 h 1000538"/>
              <a:gd name="connsiteX11" fmla="*/ 2847758 w 3927385"/>
              <a:gd name="connsiteY11" fmla="*/ 644877 h 1000538"/>
              <a:gd name="connsiteX12" fmla="*/ 3330358 w 3927385"/>
              <a:gd name="connsiteY12" fmla="*/ 809977 h 1000538"/>
              <a:gd name="connsiteX13" fmla="*/ 3730408 w 3927385"/>
              <a:gd name="connsiteY13" fmla="*/ 924277 h 1000538"/>
              <a:gd name="connsiteX14" fmla="*/ 3927258 w 3927385"/>
              <a:gd name="connsiteY14" fmla="*/ 1000477 h 1000538"/>
              <a:gd name="connsiteX15" fmla="*/ 3705008 w 3927385"/>
              <a:gd name="connsiteY15" fmla="*/ 936977 h 1000538"/>
              <a:gd name="connsiteX16" fmla="*/ 3552608 w 3927385"/>
              <a:gd name="connsiteY16" fmla="*/ 924277 h 1000538"/>
              <a:gd name="connsiteX17" fmla="*/ 3412908 w 3927385"/>
              <a:gd name="connsiteY17" fmla="*/ 860777 h 1000538"/>
              <a:gd name="connsiteX18" fmla="*/ 3171608 w 3927385"/>
              <a:gd name="connsiteY18" fmla="*/ 809977 h 1000538"/>
              <a:gd name="connsiteX19" fmla="*/ 2593758 w 3927385"/>
              <a:gd name="connsiteY19" fmla="*/ 657577 h 1000538"/>
              <a:gd name="connsiteX20" fmla="*/ 1844458 w 3927385"/>
              <a:gd name="connsiteY20" fmla="*/ 454377 h 1000538"/>
              <a:gd name="connsiteX21" fmla="*/ 1292008 w 3927385"/>
              <a:gd name="connsiteY21" fmla="*/ 282927 h 1000538"/>
              <a:gd name="connsiteX22" fmla="*/ 987208 w 3927385"/>
              <a:gd name="connsiteY22" fmla="*/ 238477 h 1000538"/>
              <a:gd name="connsiteX23" fmla="*/ 841158 w 3927385"/>
              <a:gd name="connsiteY23" fmla="*/ 238477 h 1000538"/>
              <a:gd name="connsiteX24" fmla="*/ 466508 w 3927385"/>
              <a:gd name="connsiteY24" fmla="*/ 60677 h 1000538"/>
              <a:gd name="connsiteX25" fmla="*/ 339508 w 3927385"/>
              <a:gd name="connsiteY25" fmla="*/ 41627 h 1000538"/>
              <a:gd name="connsiteX26" fmla="*/ 231558 w 3927385"/>
              <a:gd name="connsiteY26" fmla="*/ 16227 h 1000538"/>
              <a:gd name="connsiteX27" fmla="*/ 180758 w 3927385"/>
              <a:gd name="connsiteY27" fmla="*/ 54327 h 1000538"/>
              <a:gd name="connsiteX28" fmla="*/ 212508 w 3927385"/>
              <a:gd name="connsiteY28" fmla="*/ 136877 h 1000538"/>
              <a:gd name="connsiteX29" fmla="*/ 104558 w 3927385"/>
              <a:gd name="connsiteY29" fmla="*/ 162277 h 1000538"/>
              <a:gd name="connsiteX30" fmla="*/ 34708 w 3927385"/>
              <a:gd name="connsiteY30" fmla="*/ 155927 h 100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927385" h="1000538">
                <a:moveTo>
                  <a:pt x="34708" y="155927"/>
                </a:moveTo>
                <a:cubicBezTo>
                  <a:pt x="17775" y="141110"/>
                  <a:pt x="841" y="98777"/>
                  <a:pt x="2958" y="73377"/>
                </a:cubicBezTo>
                <a:cubicBezTo>
                  <a:pt x="5075" y="47977"/>
                  <a:pt x="-20325" y="13052"/>
                  <a:pt x="47408" y="3527"/>
                </a:cubicBezTo>
                <a:cubicBezTo>
                  <a:pt x="115141" y="-5998"/>
                  <a:pt x="324691" y="5644"/>
                  <a:pt x="409358" y="16227"/>
                </a:cubicBezTo>
                <a:cubicBezTo>
                  <a:pt x="494025" y="26810"/>
                  <a:pt x="499316" y="53269"/>
                  <a:pt x="555408" y="67027"/>
                </a:cubicBezTo>
                <a:cubicBezTo>
                  <a:pt x="611500" y="80785"/>
                  <a:pt x="651716" y="79727"/>
                  <a:pt x="745908" y="98777"/>
                </a:cubicBezTo>
                <a:cubicBezTo>
                  <a:pt x="840100" y="117827"/>
                  <a:pt x="1023191" y="155927"/>
                  <a:pt x="1120558" y="181327"/>
                </a:cubicBezTo>
                <a:cubicBezTo>
                  <a:pt x="1217925" y="206727"/>
                  <a:pt x="1224275" y="221544"/>
                  <a:pt x="1330108" y="251177"/>
                </a:cubicBezTo>
                <a:cubicBezTo>
                  <a:pt x="1435941" y="280810"/>
                  <a:pt x="1755558" y="359127"/>
                  <a:pt x="1755558" y="359127"/>
                </a:cubicBezTo>
                <a:lnTo>
                  <a:pt x="2066708" y="441677"/>
                </a:lnTo>
                <a:lnTo>
                  <a:pt x="2562008" y="562327"/>
                </a:lnTo>
                <a:cubicBezTo>
                  <a:pt x="2692183" y="596194"/>
                  <a:pt x="2719700" y="603602"/>
                  <a:pt x="2847758" y="644877"/>
                </a:cubicBezTo>
                <a:cubicBezTo>
                  <a:pt x="2975816" y="686152"/>
                  <a:pt x="3183250" y="763410"/>
                  <a:pt x="3330358" y="809977"/>
                </a:cubicBezTo>
                <a:cubicBezTo>
                  <a:pt x="3477466" y="856544"/>
                  <a:pt x="3630925" y="892527"/>
                  <a:pt x="3730408" y="924277"/>
                </a:cubicBezTo>
                <a:cubicBezTo>
                  <a:pt x="3829891" y="956027"/>
                  <a:pt x="3931491" y="998360"/>
                  <a:pt x="3927258" y="1000477"/>
                </a:cubicBezTo>
                <a:cubicBezTo>
                  <a:pt x="3923025" y="1002594"/>
                  <a:pt x="3767450" y="949677"/>
                  <a:pt x="3705008" y="936977"/>
                </a:cubicBezTo>
                <a:cubicBezTo>
                  <a:pt x="3642566" y="924277"/>
                  <a:pt x="3601291" y="936977"/>
                  <a:pt x="3552608" y="924277"/>
                </a:cubicBezTo>
                <a:cubicBezTo>
                  <a:pt x="3503925" y="911577"/>
                  <a:pt x="3476408" y="879827"/>
                  <a:pt x="3412908" y="860777"/>
                </a:cubicBezTo>
                <a:cubicBezTo>
                  <a:pt x="3349408" y="841727"/>
                  <a:pt x="3308133" y="843844"/>
                  <a:pt x="3171608" y="809977"/>
                </a:cubicBezTo>
                <a:cubicBezTo>
                  <a:pt x="3035083" y="776110"/>
                  <a:pt x="2593758" y="657577"/>
                  <a:pt x="2593758" y="657577"/>
                </a:cubicBezTo>
                <a:lnTo>
                  <a:pt x="1844458" y="454377"/>
                </a:lnTo>
                <a:cubicBezTo>
                  <a:pt x="1627500" y="391935"/>
                  <a:pt x="1434883" y="318910"/>
                  <a:pt x="1292008" y="282927"/>
                </a:cubicBezTo>
                <a:cubicBezTo>
                  <a:pt x="1149133" y="246944"/>
                  <a:pt x="1062350" y="245885"/>
                  <a:pt x="987208" y="238477"/>
                </a:cubicBezTo>
                <a:cubicBezTo>
                  <a:pt x="912066" y="231069"/>
                  <a:pt x="927941" y="268110"/>
                  <a:pt x="841158" y="238477"/>
                </a:cubicBezTo>
                <a:cubicBezTo>
                  <a:pt x="754375" y="208844"/>
                  <a:pt x="550116" y="93485"/>
                  <a:pt x="466508" y="60677"/>
                </a:cubicBezTo>
                <a:cubicBezTo>
                  <a:pt x="382900" y="27869"/>
                  <a:pt x="378666" y="49035"/>
                  <a:pt x="339508" y="41627"/>
                </a:cubicBezTo>
                <a:cubicBezTo>
                  <a:pt x="300350" y="34219"/>
                  <a:pt x="258016" y="14110"/>
                  <a:pt x="231558" y="16227"/>
                </a:cubicBezTo>
                <a:cubicBezTo>
                  <a:pt x="205100" y="18344"/>
                  <a:pt x="183933" y="34219"/>
                  <a:pt x="180758" y="54327"/>
                </a:cubicBezTo>
                <a:cubicBezTo>
                  <a:pt x="177583" y="74435"/>
                  <a:pt x="225208" y="118885"/>
                  <a:pt x="212508" y="136877"/>
                </a:cubicBezTo>
                <a:cubicBezTo>
                  <a:pt x="199808" y="154869"/>
                  <a:pt x="135250" y="161219"/>
                  <a:pt x="104558" y="162277"/>
                </a:cubicBezTo>
                <a:cubicBezTo>
                  <a:pt x="73866" y="163335"/>
                  <a:pt x="51641" y="170744"/>
                  <a:pt x="34708" y="155927"/>
                </a:cubicBezTo>
                <a:close/>
              </a:path>
            </a:pathLst>
          </a:cu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Teardrop 346"/>
          <p:cNvSpPr/>
          <p:nvPr/>
        </p:nvSpPr>
        <p:spPr>
          <a:xfrm flipH="1">
            <a:off x="1701210" y="2585016"/>
            <a:ext cx="31324" cy="76901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Teardrop 347"/>
          <p:cNvSpPr/>
          <p:nvPr/>
        </p:nvSpPr>
        <p:spPr>
          <a:xfrm rot="1617323" flipH="1">
            <a:off x="1689269" y="2714267"/>
            <a:ext cx="41636" cy="105930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Freeform 348"/>
          <p:cNvSpPr/>
          <p:nvPr/>
        </p:nvSpPr>
        <p:spPr>
          <a:xfrm>
            <a:off x="1497340" y="2635636"/>
            <a:ext cx="500946" cy="721505"/>
          </a:xfrm>
          <a:custGeom>
            <a:avLst/>
            <a:gdLst>
              <a:gd name="connsiteX0" fmla="*/ 114388 w 500946"/>
              <a:gd name="connsiteY0" fmla="*/ 711915 h 721505"/>
              <a:gd name="connsiteX1" fmla="*/ 88 w 500946"/>
              <a:gd name="connsiteY1" fmla="*/ 623015 h 721505"/>
              <a:gd name="connsiteX2" fmla="*/ 127088 w 500946"/>
              <a:gd name="connsiteY2" fmla="*/ 508715 h 721505"/>
              <a:gd name="connsiteX3" fmla="*/ 139788 w 500946"/>
              <a:gd name="connsiteY3" fmla="*/ 343615 h 721505"/>
              <a:gd name="connsiteX4" fmla="*/ 139788 w 500946"/>
              <a:gd name="connsiteY4" fmla="*/ 64215 h 721505"/>
              <a:gd name="connsiteX5" fmla="*/ 215988 w 500946"/>
              <a:gd name="connsiteY5" fmla="*/ 13415 h 721505"/>
              <a:gd name="connsiteX6" fmla="*/ 304888 w 500946"/>
              <a:gd name="connsiteY6" fmla="*/ 13415 h 721505"/>
              <a:gd name="connsiteX7" fmla="*/ 292188 w 500946"/>
              <a:gd name="connsiteY7" fmla="*/ 165815 h 721505"/>
              <a:gd name="connsiteX8" fmla="*/ 292188 w 500946"/>
              <a:gd name="connsiteY8" fmla="*/ 305515 h 721505"/>
              <a:gd name="connsiteX9" fmla="*/ 317588 w 500946"/>
              <a:gd name="connsiteY9" fmla="*/ 496015 h 721505"/>
              <a:gd name="connsiteX10" fmla="*/ 431888 w 500946"/>
              <a:gd name="connsiteY10" fmla="*/ 635715 h 721505"/>
              <a:gd name="connsiteX11" fmla="*/ 482688 w 500946"/>
              <a:gd name="connsiteY11" fmla="*/ 711915 h 721505"/>
              <a:gd name="connsiteX12" fmla="*/ 114388 w 500946"/>
              <a:gd name="connsiteY12" fmla="*/ 711915 h 72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0946" h="721505">
                <a:moveTo>
                  <a:pt x="114388" y="711915"/>
                </a:moveTo>
                <a:cubicBezTo>
                  <a:pt x="33955" y="697098"/>
                  <a:pt x="-2029" y="656882"/>
                  <a:pt x="88" y="623015"/>
                </a:cubicBezTo>
                <a:cubicBezTo>
                  <a:pt x="2205" y="589148"/>
                  <a:pt x="103805" y="555282"/>
                  <a:pt x="127088" y="508715"/>
                </a:cubicBezTo>
                <a:cubicBezTo>
                  <a:pt x="150371" y="462148"/>
                  <a:pt x="137671" y="417698"/>
                  <a:pt x="139788" y="343615"/>
                </a:cubicBezTo>
                <a:cubicBezTo>
                  <a:pt x="141905" y="269532"/>
                  <a:pt x="127088" y="119248"/>
                  <a:pt x="139788" y="64215"/>
                </a:cubicBezTo>
                <a:cubicBezTo>
                  <a:pt x="152488" y="9182"/>
                  <a:pt x="188471" y="21882"/>
                  <a:pt x="215988" y="13415"/>
                </a:cubicBezTo>
                <a:cubicBezTo>
                  <a:pt x="243505" y="4948"/>
                  <a:pt x="292188" y="-11985"/>
                  <a:pt x="304888" y="13415"/>
                </a:cubicBezTo>
                <a:cubicBezTo>
                  <a:pt x="317588" y="38815"/>
                  <a:pt x="294305" y="117132"/>
                  <a:pt x="292188" y="165815"/>
                </a:cubicBezTo>
                <a:cubicBezTo>
                  <a:pt x="290071" y="214498"/>
                  <a:pt x="287955" y="250482"/>
                  <a:pt x="292188" y="305515"/>
                </a:cubicBezTo>
                <a:cubicBezTo>
                  <a:pt x="296421" y="360548"/>
                  <a:pt x="294305" y="440982"/>
                  <a:pt x="317588" y="496015"/>
                </a:cubicBezTo>
                <a:cubicBezTo>
                  <a:pt x="340871" y="551048"/>
                  <a:pt x="404371" y="599732"/>
                  <a:pt x="431888" y="635715"/>
                </a:cubicBezTo>
                <a:cubicBezTo>
                  <a:pt x="459405" y="671698"/>
                  <a:pt x="535605" y="701332"/>
                  <a:pt x="482688" y="711915"/>
                </a:cubicBezTo>
                <a:cubicBezTo>
                  <a:pt x="429771" y="722498"/>
                  <a:pt x="194821" y="726732"/>
                  <a:pt x="114388" y="711915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Freeform 350"/>
          <p:cNvSpPr/>
          <p:nvPr/>
        </p:nvSpPr>
        <p:spPr>
          <a:xfrm>
            <a:off x="1613751" y="1017441"/>
            <a:ext cx="221857" cy="164097"/>
          </a:xfrm>
          <a:custGeom>
            <a:avLst/>
            <a:gdLst>
              <a:gd name="connsiteX0" fmla="*/ 34708 w 3927385"/>
              <a:gd name="connsiteY0" fmla="*/ 155927 h 1000538"/>
              <a:gd name="connsiteX1" fmla="*/ 2958 w 3927385"/>
              <a:gd name="connsiteY1" fmla="*/ 73377 h 1000538"/>
              <a:gd name="connsiteX2" fmla="*/ 47408 w 3927385"/>
              <a:gd name="connsiteY2" fmla="*/ 3527 h 1000538"/>
              <a:gd name="connsiteX3" fmla="*/ 409358 w 3927385"/>
              <a:gd name="connsiteY3" fmla="*/ 16227 h 1000538"/>
              <a:gd name="connsiteX4" fmla="*/ 555408 w 3927385"/>
              <a:gd name="connsiteY4" fmla="*/ 67027 h 1000538"/>
              <a:gd name="connsiteX5" fmla="*/ 745908 w 3927385"/>
              <a:gd name="connsiteY5" fmla="*/ 98777 h 1000538"/>
              <a:gd name="connsiteX6" fmla="*/ 1120558 w 3927385"/>
              <a:gd name="connsiteY6" fmla="*/ 181327 h 1000538"/>
              <a:gd name="connsiteX7" fmla="*/ 1330108 w 3927385"/>
              <a:gd name="connsiteY7" fmla="*/ 251177 h 1000538"/>
              <a:gd name="connsiteX8" fmla="*/ 1755558 w 3927385"/>
              <a:gd name="connsiteY8" fmla="*/ 359127 h 1000538"/>
              <a:gd name="connsiteX9" fmla="*/ 2066708 w 3927385"/>
              <a:gd name="connsiteY9" fmla="*/ 441677 h 1000538"/>
              <a:gd name="connsiteX10" fmla="*/ 2562008 w 3927385"/>
              <a:gd name="connsiteY10" fmla="*/ 562327 h 1000538"/>
              <a:gd name="connsiteX11" fmla="*/ 2847758 w 3927385"/>
              <a:gd name="connsiteY11" fmla="*/ 644877 h 1000538"/>
              <a:gd name="connsiteX12" fmla="*/ 3330358 w 3927385"/>
              <a:gd name="connsiteY12" fmla="*/ 809977 h 1000538"/>
              <a:gd name="connsiteX13" fmla="*/ 3730408 w 3927385"/>
              <a:gd name="connsiteY13" fmla="*/ 924277 h 1000538"/>
              <a:gd name="connsiteX14" fmla="*/ 3927258 w 3927385"/>
              <a:gd name="connsiteY14" fmla="*/ 1000477 h 1000538"/>
              <a:gd name="connsiteX15" fmla="*/ 3705008 w 3927385"/>
              <a:gd name="connsiteY15" fmla="*/ 936977 h 1000538"/>
              <a:gd name="connsiteX16" fmla="*/ 3552608 w 3927385"/>
              <a:gd name="connsiteY16" fmla="*/ 924277 h 1000538"/>
              <a:gd name="connsiteX17" fmla="*/ 3412908 w 3927385"/>
              <a:gd name="connsiteY17" fmla="*/ 860777 h 1000538"/>
              <a:gd name="connsiteX18" fmla="*/ 3171608 w 3927385"/>
              <a:gd name="connsiteY18" fmla="*/ 809977 h 1000538"/>
              <a:gd name="connsiteX19" fmla="*/ 2593758 w 3927385"/>
              <a:gd name="connsiteY19" fmla="*/ 657577 h 1000538"/>
              <a:gd name="connsiteX20" fmla="*/ 1844458 w 3927385"/>
              <a:gd name="connsiteY20" fmla="*/ 454377 h 1000538"/>
              <a:gd name="connsiteX21" fmla="*/ 1292008 w 3927385"/>
              <a:gd name="connsiteY21" fmla="*/ 282927 h 1000538"/>
              <a:gd name="connsiteX22" fmla="*/ 987208 w 3927385"/>
              <a:gd name="connsiteY22" fmla="*/ 238477 h 1000538"/>
              <a:gd name="connsiteX23" fmla="*/ 841158 w 3927385"/>
              <a:gd name="connsiteY23" fmla="*/ 238477 h 1000538"/>
              <a:gd name="connsiteX24" fmla="*/ 466508 w 3927385"/>
              <a:gd name="connsiteY24" fmla="*/ 60677 h 1000538"/>
              <a:gd name="connsiteX25" fmla="*/ 339508 w 3927385"/>
              <a:gd name="connsiteY25" fmla="*/ 41627 h 1000538"/>
              <a:gd name="connsiteX26" fmla="*/ 231558 w 3927385"/>
              <a:gd name="connsiteY26" fmla="*/ 16227 h 1000538"/>
              <a:gd name="connsiteX27" fmla="*/ 180758 w 3927385"/>
              <a:gd name="connsiteY27" fmla="*/ 54327 h 1000538"/>
              <a:gd name="connsiteX28" fmla="*/ 212508 w 3927385"/>
              <a:gd name="connsiteY28" fmla="*/ 136877 h 1000538"/>
              <a:gd name="connsiteX29" fmla="*/ 104558 w 3927385"/>
              <a:gd name="connsiteY29" fmla="*/ 162277 h 1000538"/>
              <a:gd name="connsiteX30" fmla="*/ 34708 w 3927385"/>
              <a:gd name="connsiteY30" fmla="*/ 155927 h 1000538"/>
              <a:gd name="connsiteX0" fmla="*/ 34708 w 3927385"/>
              <a:gd name="connsiteY0" fmla="*/ 155927 h 1000538"/>
              <a:gd name="connsiteX1" fmla="*/ 2958 w 3927385"/>
              <a:gd name="connsiteY1" fmla="*/ 73377 h 1000538"/>
              <a:gd name="connsiteX2" fmla="*/ 47408 w 3927385"/>
              <a:gd name="connsiteY2" fmla="*/ 3527 h 1000538"/>
              <a:gd name="connsiteX3" fmla="*/ 409358 w 3927385"/>
              <a:gd name="connsiteY3" fmla="*/ 16227 h 1000538"/>
              <a:gd name="connsiteX4" fmla="*/ 555408 w 3927385"/>
              <a:gd name="connsiteY4" fmla="*/ 67027 h 1000538"/>
              <a:gd name="connsiteX5" fmla="*/ 745908 w 3927385"/>
              <a:gd name="connsiteY5" fmla="*/ 98777 h 1000538"/>
              <a:gd name="connsiteX6" fmla="*/ 1120558 w 3927385"/>
              <a:gd name="connsiteY6" fmla="*/ 181327 h 1000538"/>
              <a:gd name="connsiteX7" fmla="*/ 1330108 w 3927385"/>
              <a:gd name="connsiteY7" fmla="*/ 251177 h 1000538"/>
              <a:gd name="connsiteX8" fmla="*/ 1755558 w 3927385"/>
              <a:gd name="connsiteY8" fmla="*/ 359127 h 1000538"/>
              <a:gd name="connsiteX9" fmla="*/ 2066708 w 3927385"/>
              <a:gd name="connsiteY9" fmla="*/ 441677 h 1000538"/>
              <a:gd name="connsiteX10" fmla="*/ 2562008 w 3927385"/>
              <a:gd name="connsiteY10" fmla="*/ 562327 h 1000538"/>
              <a:gd name="connsiteX11" fmla="*/ 2847758 w 3927385"/>
              <a:gd name="connsiteY11" fmla="*/ 644877 h 1000538"/>
              <a:gd name="connsiteX12" fmla="*/ 3330358 w 3927385"/>
              <a:gd name="connsiteY12" fmla="*/ 809977 h 1000538"/>
              <a:gd name="connsiteX13" fmla="*/ 3730408 w 3927385"/>
              <a:gd name="connsiteY13" fmla="*/ 924277 h 1000538"/>
              <a:gd name="connsiteX14" fmla="*/ 3927258 w 3927385"/>
              <a:gd name="connsiteY14" fmla="*/ 1000477 h 1000538"/>
              <a:gd name="connsiteX15" fmla="*/ 3705008 w 3927385"/>
              <a:gd name="connsiteY15" fmla="*/ 936977 h 1000538"/>
              <a:gd name="connsiteX16" fmla="*/ 3552608 w 3927385"/>
              <a:gd name="connsiteY16" fmla="*/ 924277 h 1000538"/>
              <a:gd name="connsiteX17" fmla="*/ 3412908 w 3927385"/>
              <a:gd name="connsiteY17" fmla="*/ 860777 h 1000538"/>
              <a:gd name="connsiteX18" fmla="*/ 3171608 w 3927385"/>
              <a:gd name="connsiteY18" fmla="*/ 809977 h 1000538"/>
              <a:gd name="connsiteX19" fmla="*/ 2593758 w 3927385"/>
              <a:gd name="connsiteY19" fmla="*/ 657577 h 1000538"/>
              <a:gd name="connsiteX20" fmla="*/ 1844458 w 3927385"/>
              <a:gd name="connsiteY20" fmla="*/ 454377 h 1000538"/>
              <a:gd name="connsiteX21" fmla="*/ 1292008 w 3927385"/>
              <a:gd name="connsiteY21" fmla="*/ 282927 h 1000538"/>
              <a:gd name="connsiteX22" fmla="*/ 987208 w 3927385"/>
              <a:gd name="connsiteY22" fmla="*/ 238477 h 1000538"/>
              <a:gd name="connsiteX23" fmla="*/ 841158 w 3927385"/>
              <a:gd name="connsiteY23" fmla="*/ 238477 h 1000538"/>
              <a:gd name="connsiteX24" fmla="*/ 466508 w 3927385"/>
              <a:gd name="connsiteY24" fmla="*/ 60677 h 1000538"/>
              <a:gd name="connsiteX25" fmla="*/ 339508 w 3927385"/>
              <a:gd name="connsiteY25" fmla="*/ 41627 h 1000538"/>
              <a:gd name="connsiteX26" fmla="*/ 180758 w 3927385"/>
              <a:gd name="connsiteY26" fmla="*/ 54327 h 1000538"/>
              <a:gd name="connsiteX27" fmla="*/ 212508 w 3927385"/>
              <a:gd name="connsiteY27" fmla="*/ 136877 h 1000538"/>
              <a:gd name="connsiteX28" fmla="*/ 104558 w 3927385"/>
              <a:gd name="connsiteY28" fmla="*/ 162277 h 1000538"/>
              <a:gd name="connsiteX29" fmla="*/ 34708 w 3927385"/>
              <a:gd name="connsiteY29" fmla="*/ 155927 h 1000538"/>
              <a:gd name="connsiteX0" fmla="*/ 43287 w 3935964"/>
              <a:gd name="connsiteY0" fmla="*/ 152417 h 997028"/>
              <a:gd name="connsiteX1" fmla="*/ 11537 w 3935964"/>
              <a:gd name="connsiteY1" fmla="*/ 69867 h 997028"/>
              <a:gd name="connsiteX2" fmla="*/ 55987 w 3935964"/>
              <a:gd name="connsiteY2" fmla="*/ 17 h 997028"/>
              <a:gd name="connsiteX3" fmla="*/ 563987 w 3935964"/>
              <a:gd name="connsiteY3" fmla="*/ 63517 h 997028"/>
              <a:gd name="connsiteX4" fmla="*/ 754487 w 3935964"/>
              <a:gd name="connsiteY4" fmla="*/ 95267 h 997028"/>
              <a:gd name="connsiteX5" fmla="*/ 1129137 w 3935964"/>
              <a:gd name="connsiteY5" fmla="*/ 177817 h 997028"/>
              <a:gd name="connsiteX6" fmla="*/ 1338687 w 3935964"/>
              <a:gd name="connsiteY6" fmla="*/ 247667 h 997028"/>
              <a:gd name="connsiteX7" fmla="*/ 1764137 w 3935964"/>
              <a:gd name="connsiteY7" fmla="*/ 355617 h 997028"/>
              <a:gd name="connsiteX8" fmla="*/ 2075287 w 3935964"/>
              <a:gd name="connsiteY8" fmla="*/ 438167 h 997028"/>
              <a:gd name="connsiteX9" fmla="*/ 2570587 w 3935964"/>
              <a:gd name="connsiteY9" fmla="*/ 558817 h 997028"/>
              <a:gd name="connsiteX10" fmla="*/ 2856337 w 3935964"/>
              <a:gd name="connsiteY10" fmla="*/ 641367 h 997028"/>
              <a:gd name="connsiteX11" fmla="*/ 3338937 w 3935964"/>
              <a:gd name="connsiteY11" fmla="*/ 806467 h 997028"/>
              <a:gd name="connsiteX12" fmla="*/ 3738987 w 3935964"/>
              <a:gd name="connsiteY12" fmla="*/ 920767 h 997028"/>
              <a:gd name="connsiteX13" fmla="*/ 3935837 w 3935964"/>
              <a:gd name="connsiteY13" fmla="*/ 996967 h 997028"/>
              <a:gd name="connsiteX14" fmla="*/ 3713587 w 3935964"/>
              <a:gd name="connsiteY14" fmla="*/ 933467 h 997028"/>
              <a:gd name="connsiteX15" fmla="*/ 3561187 w 3935964"/>
              <a:gd name="connsiteY15" fmla="*/ 920767 h 997028"/>
              <a:gd name="connsiteX16" fmla="*/ 3421487 w 3935964"/>
              <a:gd name="connsiteY16" fmla="*/ 857267 h 997028"/>
              <a:gd name="connsiteX17" fmla="*/ 3180187 w 3935964"/>
              <a:gd name="connsiteY17" fmla="*/ 806467 h 997028"/>
              <a:gd name="connsiteX18" fmla="*/ 2602337 w 3935964"/>
              <a:gd name="connsiteY18" fmla="*/ 654067 h 997028"/>
              <a:gd name="connsiteX19" fmla="*/ 1853037 w 3935964"/>
              <a:gd name="connsiteY19" fmla="*/ 450867 h 997028"/>
              <a:gd name="connsiteX20" fmla="*/ 1300587 w 3935964"/>
              <a:gd name="connsiteY20" fmla="*/ 279417 h 997028"/>
              <a:gd name="connsiteX21" fmla="*/ 995787 w 3935964"/>
              <a:gd name="connsiteY21" fmla="*/ 234967 h 997028"/>
              <a:gd name="connsiteX22" fmla="*/ 849737 w 3935964"/>
              <a:gd name="connsiteY22" fmla="*/ 234967 h 997028"/>
              <a:gd name="connsiteX23" fmla="*/ 475087 w 3935964"/>
              <a:gd name="connsiteY23" fmla="*/ 57167 h 997028"/>
              <a:gd name="connsiteX24" fmla="*/ 348087 w 3935964"/>
              <a:gd name="connsiteY24" fmla="*/ 38117 h 997028"/>
              <a:gd name="connsiteX25" fmla="*/ 189337 w 3935964"/>
              <a:gd name="connsiteY25" fmla="*/ 50817 h 997028"/>
              <a:gd name="connsiteX26" fmla="*/ 221087 w 3935964"/>
              <a:gd name="connsiteY26" fmla="*/ 133367 h 997028"/>
              <a:gd name="connsiteX27" fmla="*/ 113137 w 3935964"/>
              <a:gd name="connsiteY27" fmla="*/ 158767 h 997028"/>
              <a:gd name="connsiteX28" fmla="*/ 43287 w 3935964"/>
              <a:gd name="connsiteY28" fmla="*/ 152417 h 997028"/>
              <a:gd name="connsiteX0" fmla="*/ 43287 w 3935964"/>
              <a:gd name="connsiteY0" fmla="*/ 152417 h 997028"/>
              <a:gd name="connsiteX1" fmla="*/ 11537 w 3935964"/>
              <a:gd name="connsiteY1" fmla="*/ 69867 h 997028"/>
              <a:gd name="connsiteX2" fmla="*/ 55987 w 3935964"/>
              <a:gd name="connsiteY2" fmla="*/ 17 h 997028"/>
              <a:gd name="connsiteX3" fmla="*/ 563987 w 3935964"/>
              <a:gd name="connsiteY3" fmla="*/ 63517 h 997028"/>
              <a:gd name="connsiteX4" fmla="*/ 754487 w 3935964"/>
              <a:gd name="connsiteY4" fmla="*/ 95267 h 997028"/>
              <a:gd name="connsiteX5" fmla="*/ 1129137 w 3935964"/>
              <a:gd name="connsiteY5" fmla="*/ 177817 h 997028"/>
              <a:gd name="connsiteX6" fmla="*/ 1338687 w 3935964"/>
              <a:gd name="connsiteY6" fmla="*/ 247667 h 997028"/>
              <a:gd name="connsiteX7" fmla="*/ 1764137 w 3935964"/>
              <a:gd name="connsiteY7" fmla="*/ 355617 h 997028"/>
              <a:gd name="connsiteX8" fmla="*/ 2075287 w 3935964"/>
              <a:gd name="connsiteY8" fmla="*/ 438167 h 997028"/>
              <a:gd name="connsiteX9" fmla="*/ 2570587 w 3935964"/>
              <a:gd name="connsiteY9" fmla="*/ 558817 h 997028"/>
              <a:gd name="connsiteX10" fmla="*/ 2856337 w 3935964"/>
              <a:gd name="connsiteY10" fmla="*/ 641367 h 997028"/>
              <a:gd name="connsiteX11" fmla="*/ 3338937 w 3935964"/>
              <a:gd name="connsiteY11" fmla="*/ 806467 h 997028"/>
              <a:gd name="connsiteX12" fmla="*/ 3738987 w 3935964"/>
              <a:gd name="connsiteY12" fmla="*/ 920767 h 997028"/>
              <a:gd name="connsiteX13" fmla="*/ 3935837 w 3935964"/>
              <a:gd name="connsiteY13" fmla="*/ 996967 h 997028"/>
              <a:gd name="connsiteX14" fmla="*/ 3713587 w 3935964"/>
              <a:gd name="connsiteY14" fmla="*/ 933467 h 997028"/>
              <a:gd name="connsiteX15" fmla="*/ 3561187 w 3935964"/>
              <a:gd name="connsiteY15" fmla="*/ 920767 h 997028"/>
              <a:gd name="connsiteX16" fmla="*/ 3421487 w 3935964"/>
              <a:gd name="connsiteY16" fmla="*/ 857267 h 997028"/>
              <a:gd name="connsiteX17" fmla="*/ 3180187 w 3935964"/>
              <a:gd name="connsiteY17" fmla="*/ 806467 h 997028"/>
              <a:gd name="connsiteX18" fmla="*/ 2602337 w 3935964"/>
              <a:gd name="connsiteY18" fmla="*/ 654067 h 997028"/>
              <a:gd name="connsiteX19" fmla="*/ 1853037 w 3935964"/>
              <a:gd name="connsiteY19" fmla="*/ 450867 h 997028"/>
              <a:gd name="connsiteX20" fmla="*/ 1300587 w 3935964"/>
              <a:gd name="connsiteY20" fmla="*/ 279417 h 997028"/>
              <a:gd name="connsiteX21" fmla="*/ 995787 w 3935964"/>
              <a:gd name="connsiteY21" fmla="*/ 234967 h 997028"/>
              <a:gd name="connsiteX22" fmla="*/ 849737 w 3935964"/>
              <a:gd name="connsiteY22" fmla="*/ 234967 h 997028"/>
              <a:gd name="connsiteX23" fmla="*/ 348087 w 3935964"/>
              <a:gd name="connsiteY23" fmla="*/ 38117 h 997028"/>
              <a:gd name="connsiteX24" fmla="*/ 189337 w 3935964"/>
              <a:gd name="connsiteY24" fmla="*/ 50817 h 997028"/>
              <a:gd name="connsiteX25" fmla="*/ 221087 w 3935964"/>
              <a:gd name="connsiteY25" fmla="*/ 133367 h 997028"/>
              <a:gd name="connsiteX26" fmla="*/ 113137 w 3935964"/>
              <a:gd name="connsiteY26" fmla="*/ 158767 h 997028"/>
              <a:gd name="connsiteX27" fmla="*/ 43287 w 3935964"/>
              <a:gd name="connsiteY27" fmla="*/ 152417 h 997028"/>
              <a:gd name="connsiteX0" fmla="*/ 56120 w 3948797"/>
              <a:gd name="connsiteY0" fmla="*/ 152659 h 997270"/>
              <a:gd name="connsiteX1" fmla="*/ 24370 w 3948797"/>
              <a:gd name="connsiteY1" fmla="*/ 70109 h 997270"/>
              <a:gd name="connsiteX2" fmla="*/ 68820 w 3948797"/>
              <a:gd name="connsiteY2" fmla="*/ 259 h 997270"/>
              <a:gd name="connsiteX3" fmla="*/ 767320 w 3948797"/>
              <a:gd name="connsiteY3" fmla="*/ 95509 h 997270"/>
              <a:gd name="connsiteX4" fmla="*/ 1141970 w 3948797"/>
              <a:gd name="connsiteY4" fmla="*/ 178059 h 997270"/>
              <a:gd name="connsiteX5" fmla="*/ 1351520 w 3948797"/>
              <a:gd name="connsiteY5" fmla="*/ 247909 h 997270"/>
              <a:gd name="connsiteX6" fmla="*/ 1776970 w 3948797"/>
              <a:gd name="connsiteY6" fmla="*/ 355859 h 997270"/>
              <a:gd name="connsiteX7" fmla="*/ 2088120 w 3948797"/>
              <a:gd name="connsiteY7" fmla="*/ 438409 h 997270"/>
              <a:gd name="connsiteX8" fmla="*/ 2583420 w 3948797"/>
              <a:gd name="connsiteY8" fmla="*/ 559059 h 997270"/>
              <a:gd name="connsiteX9" fmla="*/ 2869170 w 3948797"/>
              <a:gd name="connsiteY9" fmla="*/ 641609 h 997270"/>
              <a:gd name="connsiteX10" fmla="*/ 3351770 w 3948797"/>
              <a:gd name="connsiteY10" fmla="*/ 806709 h 997270"/>
              <a:gd name="connsiteX11" fmla="*/ 3751820 w 3948797"/>
              <a:gd name="connsiteY11" fmla="*/ 921009 h 997270"/>
              <a:gd name="connsiteX12" fmla="*/ 3948670 w 3948797"/>
              <a:gd name="connsiteY12" fmla="*/ 997209 h 997270"/>
              <a:gd name="connsiteX13" fmla="*/ 3726420 w 3948797"/>
              <a:gd name="connsiteY13" fmla="*/ 933709 h 997270"/>
              <a:gd name="connsiteX14" fmla="*/ 3574020 w 3948797"/>
              <a:gd name="connsiteY14" fmla="*/ 921009 h 997270"/>
              <a:gd name="connsiteX15" fmla="*/ 3434320 w 3948797"/>
              <a:gd name="connsiteY15" fmla="*/ 857509 h 997270"/>
              <a:gd name="connsiteX16" fmla="*/ 3193020 w 3948797"/>
              <a:gd name="connsiteY16" fmla="*/ 806709 h 997270"/>
              <a:gd name="connsiteX17" fmla="*/ 2615170 w 3948797"/>
              <a:gd name="connsiteY17" fmla="*/ 654309 h 997270"/>
              <a:gd name="connsiteX18" fmla="*/ 1865870 w 3948797"/>
              <a:gd name="connsiteY18" fmla="*/ 451109 h 997270"/>
              <a:gd name="connsiteX19" fmla="*/ 1313420 w 3948797"/>
              <a:gd name="connsiteY19" fmla="*/ 279659 h 997270"/>
              <a:gd name="connsiteX20" fmla="*/ 1008620 w 3948797"/>
              <a:gd name="connsiteY20" fmla="*/ 235209 h 997270"/>
              <a:gd name="connsiteX21" fmla="*/ 862570 w 3948797"/>
              <a:gd name="connsiteY21" fmla="*/ 235209 h 997270"/>
              <a:gd name="connsiteX22" fmla="*/ 360920 w 3948797"/>
              <a:gd name="connsiteY22" fmla="*/ 38359 h 997270"/>
              <a:gd name="connsiteX23" fmla="*/ 202170 w 3948797"/>
              <a:gd name="connsiteY23" fmla="*/ 51059 h 997270"/>
              <a:gd name="connsiteX24" fmla="*/ 233920 w 3948797"/>
              <a:gd name="connsiteY24" fmla="*/ 133609 h 997270"/>
              <a:gd name="connsiteX25" fmla="*/ 125970 w 3948797"/>
              <a:gd name="connsiteY25" fmla="*/ 159009 h 997270"/>
              <a:gd name="connsiteX26" fmla="*/ 56120 w 3948797"/>
              <a:gd name="connsiteY26" fmla="*/ 152659 h 997270"/>
              <a:gd name="connsiteX0" fmla="*/ 82819 w 3975496"/>
              <a:gd name="connsiteY0" fmla="*/ 155607 h 1000218"/>
              <a:gd name="connsiteX1" fmla="*/ 51069 w 3975496"/>
              <a:gd name="connsiteY1" fmla="*/ 73057 h 1000218"/>
              <a:gd name="connsiteX2" fmla="*/ 95519 w 3975496"/>
              <a:gd name="connsiteY2" fmla="*/ 3207 h 1000218"/>
              <a:gd name="connsiteX3" fmla="*/ 1168669 w 3975496"/>
              <a:gd name="connsiteY3" fmla="*/ 181007 h 1000218"/>
              <a:gd name="connsiteX4" fmla="*/ 1378219 w 3975496"/>
              <a:gd name="connsiteY4" fmla="*/ 250857 h 1000218"/>
              <a:gd name="connsiteX5" fmla="*/ 1803669 w 3975496"/>
              <a:gd name="connsiteY5" fmla="*/ 358807 h 1000218"/>
              <a:gd name="connsiteX6" fmla="*/ 2114819 w 3975496"/>
              <a:gd name="connsiteY6" fmla="*/ 441357 h 1000218"/>
              <a:gd name="connsiteX7" fmla="*/ 2610119 w 3975496"/>
              <a:gd name="connsiteY7" fmla="*/ 562007 h 1000218"/>
              <a:gd name="connsiteX8" fmla="*/ 2895869 w 3975496"/>
              <a:gd name="connsiteY8" fmla="*/ 644557 h 1000218"/>
              <a:gd name="connsiteX9" fmla="*/ 3378469 w 3975496"/>
              <a:gd name="connsiteY9" fmla="*/ 809657 h 1000218"/>
              <a:gd name="connsiteX10" fmla="*/ 3778519 w 3975496"/>
              <a:gd name="connsiteY10" fmla="*/ 923957 h 1000218"/>
              <a:gd name="connsiteX11" fmla="*/ 3975369 w 3975496"/>
              <a:gd name="connsiteY11" fmla="*/ 1000157 h 1000218"/>
              <a:gd name="connsiteX12" fmla="*/ 3753119 w 3975496"/>
              <a:gd name="connsiteY12" fmla="*/ 936657 h 1000218"/>
              <a:gd name="connsiteX13" fmla="*/ 3600719 w 3975496"/>
              <a:gd name="connsiteY13" fmla="*/ 923957 h 1000218"/>
              <a:gd name="connsiteX14" fmla="*/ 3461019 w 3975496"/>
              <a:gd name="connsiteY14" fmla="*/ 860457 h 1000218"/>
              <a:gd name="connsiteX15" fmla="*/ 3219719 w 3975496"/>
              <a:gd name="connsiteY15" fmla="*/ 809657 h 1000218"/>
              <a:gd name="connsiteX16" fmla="*/ 2641869 w 3975496"/>
              <a:gd name="connsiteY16" fmla="*/ 657257 h 1000218"/>
              <a:gd name="connsiteX17" fmla="*/ 1892569 w 3975496"/>
              <a:gd name="connsiteY17" fmla="*/ 454057 h 1000218"/>
              <a:gd name="connsiteX18" fmla="*/ 1340119 w 3975496"/>
              <a:gd name="connsiteY18" fmla="*/ 282607 h 1000218"/>
              <a:gd name="connsiteX19" fmla="*/ 1035319 w 3975496"/>
              <a:gd name="connsiteY19" fmla="*/ 238157 h 1000218"/>
              <a:gd name="connsiteX20" fmla="*/ 889269 w 3975496"/>
              <a:gd name="connsiteY20" fmla="*/ 238157 h 1000218"/>
              <a:gd name="connsiteX21" fmla="*/ 387619 w 3975496"/>
              <a:gd name="connsiteY21" fmla="*/ 41307 h 1000218"/>
              <a:gd name="connsiteX22" fmla="*/ 228869 w 3975496"/>
              <a:gd name="connsiteY22" fmla="*/ 54007 h 1000218"/>
              <a:gd name="connsiteX23" fmla="*/ 260619 w 3975496"/>
              <a:gd name="connsiteY23" fmla="*/ 136557 h 1000218"/>
              <a:gd name="connsiteX24" fmla="*/ 152669 w 3975496"/>
              <a:gd name="connsiteY24" fmla="*/ 161957 h 1000218"/>
              <a:gd name="connsiteX25" fmla="*/ 82819 w 3975496"/>
              <a:gd name="connsiteY25" fmla="*/ 155607 h 1000218"/>
              <a:gd name="connsiteX0" fmla="*/ 98043 w 3990720"/>
              <a:gd name="connsiteY0" fmla="*/ 159283 h 1003894"/>
              <a:gd name="connsiteX1" fmla="*/ 66293 w 3990720"/>
              <a:gd name="connsiteY1" fmla="*/ 76733 h 1003894"/>
              <a:gd name="connsiteX2" fmla="*/ 110743 w 3990720"/>
              <a:gd name="connsiteY2" fmla="*/ 6883 h 1003894"/>
              <a:gd name="connsiteX3" fmla="*/ 1393443 w 3990720"/>
              <a:gd name="connsiteY3" fmla="*/ 254533 h 1003894"/>
              <a:gd name="connsiteX4" fmla="*/ 1818893 w 3990720"/>
              <a:gd name="connsiteY4" fmla="*/ 362483 h 1003894"/>
              <a:gd name="connsiteX5" fmla="*/ 2130043 w 3990720"/>
              <a:gd name="connsiteY5" fmla="*/ 445033 h 1003894"/>
              <a:gd name="connsiteX6" fmla="*/ 2625343 w 3990720"/>
              <a:gd name="connsiteY6" fmla="*/ 565683 h 1003894"/>
              <a:gd name="connsiteX7" fmla="*/ 2911093 w 3990720"/>
              <a:gd name="connsiteY7" fmla="*/ 648233 h 1003894"/>
              <a:gd name="connsiteX8" fmla="*/ 3393693 w 3990720"/>
              <a:gd name="connsiteY8" fmla="*/ 813333 h 1003894"/>
              <a:gd name="connsiteX9" fmla="*/ 3793743 w 3990720"/>
              <a:gd name="connsiteY9" fmla="*/ 927633 h 1003894"/>
              <a:gd name="connsiteX10" fmla="*/ 3990593 w 3990720"/>
              <a:gd name="connsiteY10" fmla="*/ 1003833 h 1003894"/>
              <a:gd name="connsiteX11" fmla="*/ 3768343 w 3990720"/>
              <a:gd name="connsiteY11" fmla="*/ 940333 h 1003894"/>
              <a:gd name="connsiteX12" fmla="*/ 3615943 w 3990720"/>
              <a:gd name="connsiteY12" fmla="*/ 927633 h 1003894"/>
              <a:gd name="connsiteX13" fmla="*/ 3476243 w 3990720"/>
              <a:gd name="connsiteY13" fmla="*/ 864133 h 1003894"/>
              <a:gd name="connsiteX14" fmla="*/ 3234943 w 3990720"/>
              <a:gd name="connsiteY14" fmla="*/ 813333 h 1003894"/>
              <a:gd name="connsiteX15" fmla="*/ 2657093 w 3990720"/>
              <a:gd name="connsiteY15" fmla="*/ 660933 h 1003894"/>
              <a:gd name="connsiteX16" fmla="*/ 1907793 w 3990720"/>
              <a:gd name="connsiteY16" fmla="*/ 457733 h 1003894"/>
              <a:gd name="connsiteX17" fmla="*/ 1355343 w 3990720"/>
              <a:gd name="connsiteY17" fmla="*/ 286283 h 1003894"/>
              <a:gd name="connsiteX18" fmla="*/ 1050543 w 3990720"/>
              <a:gd name="connsiteY18" fmla="*/ 241833 h 1003894"/>
              <a:gd name="connsiteX19" fmla="*/ 904493 w 3990720"/>
              <a:gd name="connsiteY19" fmla="*/ 241833 h 1003894"/>
              <a:gd name="connsiteX20" fmla="*/ 402843 w 3990720"/>
              <a:gd name="connsiteY20" fmla="*/ 44983 h 1003894"/>
              <a:gd name="connsiteX21" fmla="*/ 244093 w 3990720"/>
              <a:gd name="connsiteY21" fmla="*/ 57683 h 1003894"/>
              <a:gd name="connsiteX22" fmla="*/ 275843 w 3990720"/>
              <a:gd name="connsiteY22" fmla="*/ 140233 h 1003894"/>
              <a:gd name="connsiteX23" fmla="*/ 167893 w 3990720"/>
              <a:gd name="connsiteY23" fmla="*/ 165633 h 1003894"/>
              <a:gd name="connsiteX24" fmla="*/ 98043 w 3990720"/>
              <a:gd name="connsiteY24" fmla="*/ 159283 h 1003894"/>
              <a:gd name="connsiteX0" fmla="*/ 129192 w 4021869"/>
              <a:gd name="connsiteY0" fmla="*/ 165862 h 1010473"/>
              <a:gd name="connsiteX1" fmla="*/ 97442 w 4021869"/>
              <a:gd name="connsiteY1" fmla="*/ 83312 h 1010473"/>
              <a:gd name="connsiteX2" fmla="*/ 141892 w 4021869"/>
              <a:gd name="connsiteY2" fmla="*/ 13462 h 1010473"/>
              <a:gd name="connsiteX3" fmla="*/ 1850042 w 4021869"/>
              <a:gd name="connsiteY3" fmla="*/ 369062 h 1010473"/>
              <a:gd name="connsiteX4" fmla="*/ 2161192 w 4021869"/>
              <a:gd name="connsiteY4" fmla="*/ 451612 h 1010473"/>
              <a:gd name="connsiteX5" fmla="*/ 2656492 w 4021869"/>
              <a:gd name="connsiteY5" fmla="*/ 572262 h 1010473"/>
              <a:gd name="connsiteX6" fmla="*/ 2942242 w 4021869"/>
              <a:gd name="connsiteY6" fmla="*/ 654812 h 1010473"/>
              <a:gd name="connsiteX7" fmla="*/ 3424842 w 4021869"/>
              <a:gd name="connsiteY7" fmla="*/ 819912 h 1010473"/>
              <a:gd name="connsiteX8" fmla="*/ 3824892 w 4021869"/>
              <a:gd name="connsiteY8" fmla="*/ 934212 h 1010473"/>
              <a:gd name="connsiteX9" fmla="*/ 4021742 w 4021869"/>
              <a:gd name="connsiteY9" fmla="*/ 1010412 h 1010473"/>
              <a:gd name="connsiteX10" fmla="*/ 3799492 w 4021869"/>
              <a:gd name="connsiteY10" fmla="*/ 946912 h 1010473"/>
              <a:gd name="connsiteX11" fmla="*/ 3647092 w 4021869"/>
              <a:gd name="connsiteY11" fmla="*/ 934212 h 1010473"/>
              <a:gd name="connsiteX12" fmla="*/ 3507392 w 4021869"/>
              <a:gd name="connsiteY12" fmla="*/ 870712 h 1010473"/>
              <a:gd name="connsiteX13" fmla="*/ 3266092 w 4021869"/>
              <a:gd name="connsiteY13" fmla="*/ 819912 h 1010473"/>
              <a:gd name="connsiteX14" fmla="*/ 2688242 w 4021869"/>
              <a:gd name="connsiteY14" fmla="*/ 667512 h 1010473"/>
              <a:gd name="connsiteX15" fmla="*/ 1938942 w 4021869"/>
              <a:gd name="connsiteY15" fmla="*/ 464312 h 1010473"/>
              <a:gd name="connsiteX16" fmla="*/ 1386492 w 4021869"/>
              <a:gd name="connsiteY16" fmla="*/ 292862 h 1010473"/>
              <a:gd name="connsiteX17" fmla="*/ 1081692 w 4021869"/>
              <a:gd name="connsiteY17" fmla="*/ 248412 h 1010473"/>
              <a:gd name="connsiteX18" fmla="*/ 935642 w 4021869"/>
              <a:gd name="connsiteY18" fmla="*/ 248412 h 1010473"/>
              <a:gd name="connsiteX19" fmla="*/ 433992 w 4021869"/>
              <a:gd name="connsiteY19" fmla="*/ 51562 h 1010473"/>
              <a:gd name="connsiteX20" fmla="*/ 275242 w 4021869"/>
              <a:gd name="connsiteY20" fmla="*/ 64262 h 1010473"/>
              <a:gd name="connsiteX21" fmla="*/ 306992 w 4021869"/>
              <a:gd name="connsiteY21" fmla="*/ 146812 h 1010473"/>
              <a:gd name="connsiteX22" fmla="*/ 199042 w 4021869"/>
              <a:gd name="connsiteY22" fmla="*/ 172212 h 1010473"/>
              <a:gd name="connsiteX23" fmla="*/ 129192 w 4021869"/>
              <a:gd name="connsiteY23" fmla="*/ 165862 h 1010473"/>
              <a:gd name="connsiteX0" fmla="*/ 152075 w 4044752"/>
              <a:gd name="connsiteY0" fmla="*/ 171270 h 1015881"/>
              <a:gd name="connsiteX1" fmla="*/ 120325 w 4044752"/>
              <a:gd name="connsiteY1" fmla="*/ 88720 h 1015881"/>
              <a:gd name="connsiteX2" fmla="*/ 164775 w 4044752"/>
              <a:gd name="connsiteY2" fmla="*/ 18870 h 1015881"/>
              <a:gd name="connsiteX3" fmla="*/ 2184075 w 4044752"/>
              <a:gd name="connsiteY3" fmla="*/ 457020 h 1015881"/>
              <a:gd name="connsiteX4" fmla="*/ 2679375 w 4044752"/>
              <a:gd name="connsiteY4" fmla="*/ 577670 h 1015881"/>
              <a:gd name="connsiteX5" fmla="*/ 2965125 w 4044752"/>
              <a:gd name="connsiteY5" fmla="*/ 660220 h 1015881"/>
              <a:gd name="connsiteX6" fmla="*/ 3447725 w 4044752"/>
              <a:gd name="connsiteY6" fmla="*/ 825320 h 1015881"/>
              <a:gd name="connsiteX7" fmla="*/ 3847775 w 4044752"/>
              <a:gd name="connsiteY7" fmla="*/ 939620 h 1015881"/>
              <a:gd name="connsiteX8" fmla="*/ 4044625 w 4044752"/>
              <a:gd name="connsiteY8" fmla="*/ 1015820 h 1015881"/>
              <a:gd name="connsiteX9" fmla="*/ 3822375 w 4044752"/>
              <a:gd name="connsiteY9" fmla="*/ 952320 h 1015881"/>
              <a:gd name="connsiteX10" fmla="*/ 3669975 w 4044752"/>
              <a:gd name="connsiteY10" fmla="*/ 939620 h 1015881"/>
              <a:gd name="connsiteX11" fmla="*/ 3530275 w 4044752"/>
              <a:gd name="connsiteY11" fmla="*/ 876120 h 1015881"/>
              <a:gd name="connsiteX12" fmla="*/ 3288975 w 4044752"/>
              <a:gd name="connsiteY12" fmla="*/ 825320 h 1015881"/>
              <a:gd name="connsiteX13" fmla="*/ 2711125 w 4044752"/>
              <a:gd name="connsiteY13" fmla="*/ 672920 h 1015881"/>
              <a:gd name="connsiteX14" fmla="*/ 1961825 w 4044752"/>
              <a:gd name="connsiteY14" fmla="*/ 469720 h 1015881"/>
              <a:gd name="connsiteX15" fmla="*/ 1409375 w 4044752"/>
              <a:gd name="connsiteY15" fmla="*/ 298270 h 1015881"/>
              <a:gd name="connsiteX16" fmla="*/ 1104575 w 4044752"/>
              <a:gd name="connsiteY16" fmla="*/ 253820 h 1015881"/>
              <a:gd name="connsiteX17" fmla="*/ 958525 w 4044752"/>
              <a:gd name="connsiteY17" fmla="*/ 253820 h 1015881"/>
              <a:gd name="connsiteX18" fmla="*/ 456875 w 4044752"/>
              <a:gd name="connsiteY18" fmla="*/ 56970 h 1015881"/>
              <a:gd name="connsiteX19" fmla="*/ 298125 w 4044752"/>
              <a:gd name="connsiteY19" fmla="*/ 69670 h 1015881"/>
              <a:gd name="connsiteX20" fmla="*/ 329875 w 4044752"/>
              <a:gd name="connsiteY20" fmla="*/ 152220 h 1015881"/>
              <a:gd name="connsiteX21" fmla="*/ 221925 w 4044752"/>
              <a:gd name="connsiteY21" fmla="*/ 177620 h 1015881"/>
              <a:gd name="connsiteX22" fmla="*/ 152075 w 4044752"/>
              <a:gd name="connsiteY22" fmla="*/ 171270 h 1015881"/>
              <a:gd name="connsiteX0" fmla="*/ 152075 w 4044752"/>
              <a:gd name="connsiteY0" fmla="*/ 171270 h 1015881"/>
              <a:gd name="connsiteX1" fmla="*/ 120325 w 4044752"/>
              <a:gd name="connsiteY1" fmla="*/ 88720 h 1015881"/>
              <a:gd name="connsiteX2" fmla="*/ 164775 w 4044752"/>
              <a:gd name="connsiteY2" fmla="*/ 18870 h 1015881"/>
              <a:gd name="connsiteX3" fmla="*/ 2184075 w 4044752"/>
              <a:gd name="connsiteY3" fmla="*/ 457020 h 1015881"/>
              <a:gd name="connsiteX4" fmla="*/ 2679375 w 4044752"/>
              <a:gd name="connsiteY4" fmla="*/ 577670 h 1015881"/>
              <a:gd name="connsiteX5" fmla="*/ 2965125 w 4044752"/>
              <a:gd name="connsiteY5" fmla="*/ 660220 h 1015881"/>
              <a:gd name="connsiteX6" fmla="*/ 3447725 w 4044752"/>
              <a:gd name="connsiteY6" fmla="*/ 825320 h 1015881"/>
              <a:gd name="connsiteX7" fmla="*/ 3847775 w 4044752"/>
              <a:gd name="connsiteY7" fmla="*/ 939620 h 1015881"/>
              <a:gd name="connsiteX8" fmla="*/ 4044625 w 4044752"/>
              <a:gd name="connsiteY8" fmla="*/ 1015820 h 1015881"/>
              <a:gd name="connsiteX9" fmla="*/ 3822375 w 4044752"/>
              <a:gd name="connsiteY9" fmla="*/ 952320 h 1015881"/>
              <a:gd name="connsiteX10" fmla="*/ 3669975 w 4044752"/>
              <a:gd name="connsiteY10" fmla="*/ 939620 h 1015881"/>
              <a:gd name="connsiteX11" fmla="*/ 3530275 w 4044752"/>
              <a:gd name="connsiteY11" fmla="*/ 876120 h 1015881"/>
              <a:gd name="connsiteX12" fmla="*/ 3288975 w 4044752"/>
              <a:gd name="connsiteY12" fmla="*/ 825320 h 1015881"/>
              <a:gd name="connsiteX13" fmla="*/ 1961825 w 4044752"/>
              <a:gd name="connsiteY13" fmla="*/ 469720 h 1015881"/>
              <a:gd name="connsiteX14" fmla="*/ 1409375 w 4044752"/>
              <a:gd name="connsiteY14" fmla="*/ 298270 h 1015881"/>
              <a:gd name="connsiteX15" fmla="*/ 1104575 w 4044752"/>
              <a:gd name="connsiteY15" fmla="*/ 253820 h 1015881"/>
              <a:gd name="connsiteX16" fmla="*/ 958525 w 4044752"/>
              <a:gd name="connsiteY16" fmla="*/ 253820 h 1015881"/>
              <a:gd name="connsiteX17" fmla="*/ 456875 w 4044752"/>
              <a:gd name="connsiteY17" fmla="*/ 56970 h 1015881"/>
              <a:gd name="connsiteX18" fmla="*/ 298125 w 4044752"/>
              <a:gd name="connsiteY18" fmla="*/ 69670 h 1015881"/>
              <a:gd name="connsiteX19" fmla="*/ 329875 w 4044752"/>
              <a:gd name="connsiteY19" fmla="*/ 152220 h 1015881"/>
              <a:gd name="connsiteX20" fmla="*/ 221925 w 4044752"/>
              <a:gd name="connsiteY20" fmla="*/ 177620 h 1015881"/>
              <a:gd name="connsiteX21" fmla="*/ 152075 w 4044752"/>
              <a:gd name="connsiteY21" fmla="*/ 171270 h 1015881"/>
              <a:gd name="connsiteX0" fmla="*/ 152075 w 4044752"/>
              <a:gd name="connsiteY0" fmla="*/ 171270 h 1015881"/>
              <a:gd name="connsiteX1" fmla="*/ 120325 w 4044752"/>
              <a:gd name="connsiteY1" fmla="*/ 88720 h 1015881"/>
              <a:gd name="connsiteX2" fmla="*/ 164775 w 4044752"/>
              <a:gd name="connsiteY2" fmla="*/ 18870 h 1015881"/>
              <a:gd name="connsiteX3" fmla="*/ 2184075 w 4044752"/>
              <a:gd name="connsiteY3" fmla="*/ 457020 h 1015881"/>
              <a:gd name="connsiteX4" fmla="*/ 2965125 w 4044752"/>
              <a:gd name="connsiteY4" fmla="*/ 660220 h 1015881"/>
              <a:gd name="connsiteX5" fmla="*/ 3447725 w 4044752"/>
              <a:gd name="connsiteY5" fmla="*/ 825320 h 1015881"/>
              <a:gd name="connsiteX6" fmla="*/ 3847775 w 4044752"/>
              <a:gd name="connsiteY6" fmla="*/ 939620 h 1015881"/>
              <a:gd name="connsiteX7" fmla="*/ 4044625 w 4044752"/>
              <a:gd name="connsiteY7" fmla="*/ 1015820 h 1015881"/>
              <a:gd name="connsiteX8" fmla="*/ 3822375 w 4044752"/>
              <a:gd name="connsiteY8" fmla="*/ 952320 h 1015881"/>
              <a:gd name="connsiteX9" fmla="*/ 3669975 w 4044752"/>
              <a:gd name="connsiteY9" fmla="*/ 939620 h 1015881"/>
              <a:gd name="connsiteX10" fmla="*/ 3530275 w 4044752"/>
              <a:gd name="connsiteY10" fmla="*/ 876120 h 1015881"/>
              <a:gd name="connsiteX11" fmla="*/ 3288975 w 4044752"/>
              <a:gd name="connsiteY11" fmla="*/ 825320 h 1015881"/>
              <a:gd name="connsiteX12" fmla="*/ 1961825 w 4044752"/>
              <a:gd name="connsiteY12" fmla="*/ 469720 h 1015881"/>
              <a:gd name="connsiteX13" fmla="*/ 1409375 w 4044752"/>
              <a:gd name="connsiteY13" fmla="*/ 298270 h 1015881"/>
              <a:gd name="connsiteX14" fmla="*/ 1104575 w 4044752"/>
              <a:gd name="connsiteY14" fmla="*/ 253820 h 1015881"/>
              <a:gd name="connsiteX15" fmla="*/ 958525 w 4044752"/>
              <a:gd name="connsiteY15" fmla="*/ 253820 h 1015881"/>
              <a:gd name="connsiteX16" fmla="*/ 456875 w 4044752"/>
              <a:gd name="connsiteY16" fmla="*/ 56970 h 1015881"/>
              <a:gd name="connsiteX17" fmla="*/ 298125 w 4044752"/>
              <a:gd name="connsiteY17" fmla="*/ 69670 h 1015881"/>
              <a:gd name="connsiteX18" fmla="*/ 329875 w 4044752"/>
              <a:gd name="connsiteY18" fmla="*/ 152220 h 1015881"/>
              <a:gd name="connsiteX19" fmla="*/ 221925 w 4044752"/>
              <a:gd name="connsiteY19" fmla="*/ 177620 h 1015881"/>
              <a:gd name="connsiteX20" fmla="*/ 152075 w 4044752"/>
              <a:gd name="connsiteY20" fmla="*/ 171270 h 1015881"/>
              <a:gd name="connsiteX0" fmla="*/ 152075 w 4049000"/>
              <a:gd name="connsiteY0" fmla="*/ 171270 h 1015820"/>
              <a:gd name="connsiteX1" fmla="*/ 120325 w 4049000"/>
              <a:gd name="connsiteY1" fmla="*/ 88720 h 1015820"/>
              <a:gd name="connsiteX2" fmla="*/ 164775 w 4049000"/>
              <a:gd name="connsiteY2" fmla="*/ 18870 h 1015820"/>
              <a:gd name="connsiteX3" fmla="*/ 2184075 w 4049000"/>
              <a:gd name="connsiteY3" fmla="*/ 457020 h 1015820"/>
              <a:gd name="connsiteX4" fmla="*/ 2965125 w 4049000"/>
              <a:gd name="connsiteY4" fmla="*/ 660220 h 1015820"/>
              <a:gd name="connsiteX5" fmla="*/ 3447725 w 4049000"/>
              <a:gd name="connsiteY5" fmla="*/ 825320 h 1015820"/>
              <a:gd name="connsiteX6" fmla="*/ 3847775 w 4049000"/>
              <a:gd name="connsiteY6" fmla="*/ 939620 h 1015820"/>
              <a:gd name="connsiteX7" fmla="*/ 4044625 w 4049000"/>
              <a:gd name="connsiteY7" fmla="*/ 1015820 h 1015820"/>
              <a:gd name="connsiteX8" fmla="*/ 3669975 w 4049000"/>
              <a:gd name="connsiteY8" fmla="*/ 939620 h 1015820"/>
              <a:gd name="connsiteX9" fmla="*/ 3530275 w 4049000"/>
              <a:gd name="connsiteY9" fmla="*/ 876120 h 1015820"/>
              <a:gd name="connsiteX10" fmla="*/ 3288975 w 4049000"/>
              <a:gd name="connsiteY10" fmla="*/ 825320 h 1015820"/>
              <a:gd name="connsiteX11" fmla="*/ 1961825 w 4049000"/>
              <a:gd name="connsiteY11" fmla="*/ 469720 h 1015820"/>
              <a:gd name="connsiteX12" fmla="*/ 1409375 w 4049000"/>
              <a:gd name="connsiteY12" fmla="*/ 298270 h 1015820"/>
              <a:gd name="connsiteX13" fmla="*/ 1104575 w 4049000"/>
              <a:gd name="connsiteY13" fmla="*/ 253820 h 1015820"/>
              <a:gd name="connsiteX14" fmla="*/ 958525 w 4049000"/>
              <a:gd name="connsiteY14" fmla="*/ 253820 h 1015820"/>
              <a:gd name="connsiteX15" fmla="*/ 456875 w 4049000"/>
              <a:gd name="connsiteY15" fmla="*/ 56970 h 1015820"/>
              <a:gd name="connsiteX16" fmla="*/ 298125 w 4049000"/>
              <a:gd name="connsiteY16" fmla="*/ 69670 h 1015820"/>
              <a:gd name="connsiteX17" fmla="*/ 329875 w 4049000"/>
              <a:gd name="connsiteY17" fmla="*/ 152220 h 1015820"/>
              <a:gd name="connsiteX18" fmla="*/ 221925 w 4049000"/>
              <a:gd name="connsiteY18" fmla="*/ 177620 h 1015820"/>
              <a:gd name="connsiteX19" fmla="*/ 152075 w 4049000"/>
              <a:gd name="connsiteY19" fmla="*/ 171270 h 1015820"/>
              <a:gd name="connsiteX0" fmla="*/ 152075 w 4055603"/>
              <a:gd name="connsiteY0" fmla="*/ 171270 h 1017151"/>
              <a:gd name="connsiteX1" fmla="*/ 120325 w 4055603"/>
              <a:gd name="connsiteY1" fmla="*/ 88720 h 1017151"/>
              <a:gd name="connsiteX2" fmla="*/ 164775 w 4055603"/>
              <a:gd name="connsiteY2" fmla="*/ 18870 h 1017151"/>
              <a:gd name="connsiteX3" fmla="*/ 2184075 w 4055603"/>
              <a:gd name="connsiteY3" fmla="*/ 457020 h 1017151"/>
              <a:gd name="connsiteX4" fmla="*/ 2965125 w 4055603"/>
              <a:gd name="connsiteY4" fmla="*/ 660220 h 1017151"/>
              <a:gd name="connsiteX5" fmla="*/ 3447725 w 4055603"/>
              <a:gd name="connsiteY5" fmla="*/ 825320 h 1017151"/>
              <a:gd name="connsiteX6" fmla="*/ 3847775 w 4055603"/>
              <a:gd name="connsiteY6" fmla="*/ 939620 h 1017151"/>
              <a:gd name="connsiteX7" fmla="*/ 4044625 w 4055603"/>
              <a:gd name="connsiteY7" fmla="*/ 1015820 h 1017151"/>
              <a:gd name="connsiteX8" fmla="*/ 3530275 w 4055603"/>
              <a:gd name="connsiteY8" fmla="*/ 876120 h 1017151"/>
              <a:gd name="connsiteX9" fmla="*/ 3288975 w 4055603"/>
              <a:gd name="connsiteY9" fmla="*/ 825320 h 1017151"/>
              <a:gd name="connsiteX10" fmla="*/ 1961825 w 4055603"/>
              <a:gd name="connsiteY10" fmla="*/ 469720 h 1017151"/>
              <a:gd name="connsiteX11" fmla="*/ 1409375 w 4055603"/>
              <a:gd name="connsiteY11" fmla="*/ 298270 h 1017151"/>
              <a:gd name="connsiteX12" fmla="*/ 1104575 w 4055603"/>
              <a:gd name="connsiteY12" fmla="*/ 253820 h 1017151"/>
              <a:gd name="connsiteX13" fmla="*/ 958525 w 4055603"/>
              <a:gd name="connsiteY13" fmla="*/ 253820 h 1017151"/>
              <a:gd name="connsiteX14" fmla="*/ 456875 w 4055603"/>
              <a:gd name="connsiteY14" fmla="*/ 56970 h 1017151"/>
              <a:gd name="connsiteX15" fmla="*/ 298125 w 4055603"/>
              <a:gd name="connsiteY15" fmla="*/ 69670 h 1017151"/>
              <a:gd name="connsiteX16" fmla="*/ 329875 w 4055603"/>
              <a:gd name="connsiteY16" fmla="*/ 152220 h 1017151"/>
              <a:gd name="connsiteX17" fmla="*/ 221925 w 4055603"/>
              <a:gd name="connsiteY17" fmla="*/ 177620 h 1017151"/>
              <a:gd name="connsiteX18" fmla="*/ 152075 w 4055603"/>
              <a:gd name="connsiteY18" fmla="*/ 171270 h 1017151"/>
              <a:gd name="connsiteX0" fmla="*/ 152075 w 4069567"/>
              <a:gd name="connsiteY0" fmla="*/ 171270 h 1019317"/>
              <a:gd name="connsiteX1" fmla="*/ 120325 w 4069567"/>
              <a:gd name="connsiteY1" fmla="*/ 88720 h 1019317"/>
              <a:gd name="connsiteX2" fmla="*/ 164775 w 4069567"/>
              <a:gd name="connsiteY2" fmla="*/ 18870 h 1019317"/>
              <a:gd name="connsiteX3" fmla="*/ 2184075 w 4069567"/>
              <a:gd name="connsiteY3" fmla="*/ 457020 h 1019317"/>
              <a:gd name="connsiteX4" fmla="*/ 2965125 w 4069567"/>
              <a:gd name="connsiteY4" fmla="*/ 660220 h 1019317"/>
              <a:gd name="connsiteX5" fmla="*/ 3447725 w 4069567"/>
              <a:gd name="connsiteY5" fmla="*/ 825320 h 1019317"/>
              <a:gd name="connsiteX6" fmla="*/ 3847775 w 4069567"/>
              <a:gd name="connsiteY6" fmla="*/ 939620 h 1019317"/>
              <a:gd name="connsiteX7" fmla="*/ 4044625 w 4069567"/>
              <a:gd name="connsiteY7" fmla="*/ 1015820 h 1019317"/>
              <a:gd name="connsiteX8" fmla="*/ 3288975 w 4069567"/>
              <a:gd name="connsiteY8" fmla="*/ 825320 h 1019317"/>
              <a:gd name="connsiteX9" fmla="*/ 1961825 w 4069567"/>
              <a:gd name="connsiteY9" fmla="*/ 469720 h 1019317"/>
              <a:gd name="connsiteX10" fmla="*/ 1409375 w 4069567"/>
              <a:gd name="connsiteY10" fmla="*/ 298270 h 1019317"/>
              <a:gd name="connsiteX11" fmla="*/ 1104575 w 4069567"/>
              <a:gd name="connsiteY11" fmla="*/ 253820 h 1019317"/>
              <a:gd name="connsiteX12" fmla="*/ 958525 w 4069567"/>
              <a:gd name="connsiteY12" fmla="*/ 253820 h 1019317"/>
              <a:gd name="connsiteX13" fmla="*/ 456875 w 4069567"/>
              <a:gd name="connsiteY13" fmla="*/ 56970 h 1019317"/>
              <a:gd name="connsiteX14" fmla="*/ 298125 w 4069567"/>
              <a:gd name="connsiteY14" fmla="*/ 69670 h 1019317"/>
              <a:gd name="connsiteX15" fmla="*/ 329875 w 4069567"/>
              <a:gd name="connsiteY15" fmla="*/ 152220 h 1019317"/>
              <a:gd name="connsiteX16" fmla="*/ 221925 w 4069567"/>
              <a:gd name="connsiteY16" fmla="*/ 177620 h 1019317"/>
              <a:gd name="connsiteX17" fmla="*/ 152075 w 4069567"/>
              <a:gd name="connsiteY17" fmla="*/ 171270 h 1019317"/>
              <a:gd name="connsiteX0" fmla="*/ 152075 w 4078458"/>
              <a:gd name="connsiteY0" fmla="*/ 171270 h 1020944"/>
              <a:gd name="connsiteX1" fmla="*/ 120325 w 4078458"/>
              <a:gd name="connsiteY1" fmla="*/ 88720 h 1020944"/>
              <a:gd name="connsiteX2" fmla="*/ 164775 w 4078458"/>
              <a:gd name="connsiteY2" fmla="*/ 18870 h 1020944"/>
              <a:gd name="connsiteX3" fmla="*/ 2184075 w 4078458"/>
              <a:gd name="connsiteY3" fmla="*/ 457020 h 1020944"/>
              <a:gd name="connsiteX4" fmla="*/ 2965125 w 4078458"/>
              <a:gd name="connsiteY4" fmla="*/ 660220 h 1020944"/>
              <a:gd name="connsiteX5" fmla="*/ 3847775 w 4078458"/>
              <a:gd name="connsiteY5" fmla="*/ 939620 h 1020944"/>
              <a:gd name="connsiteX6" fmla="*/ 4044625 w 4078458"/>
              <a:gd name="connsiteY6" fmla="*/ 1015820 h 1020944"/>
              <a:gd name="connsiteX7" fmla="*/ 3288975 w 4078458"/>
              <a:gd name="connsiteY7" fmla="*/ 825320 h 1020944"/>
              <a:gd name="connsiteX8" fmla="*/ 1961825 w 4078458"/>
              <a:gd name="connsiteY8" fmla="*/ 469720 h 1020944"/>
              <a:gd name="connsiteX9" fmla="*/ 1409375 w 4078458"/>
              <a:gd name="connsiteY9" fmla="*/ 298270 h 1020944"/>
              <a:gd name="connsiteX10" fmla="*/ 1104575 w 4078458"/>
              <a:gd name="connsiteY10" fmla="*/ 253820 h 1020944"/>
              <a:gd name="connsiteX11" fmla="*/ 958525 w 4078458"/>
              <a:gd name="connsiteY11" fmla="*/ 253820 h 1020944"/>
              <a:gd name="connsiteX12" fmla="*/ 456875 w 4078458"/>
              <a:gd name="connsiteY12" fmla="*/ 56970 h 1020944"/>
              <a:gd name="connsiteX13" fmla="*/ 298125 w 4078458"/>
              <a:gd name="connsiteY13" fmla="*/ 69670 h 1020944"/>
              <a:gd name="connsiteX14" fmla="*/ 329875 w 4078458"/>
              <a:gd name="connsiteY14" fmla="*/ 152220 h 1020944"/>
              <a:gd name="connsiteX15" fmla="*/ 221925 w 4078458"/>
              <a:gd name="connsiteY15" fmla="*/ 177620 h 1020944"/>
              <a:gd name="connsiteX16" fmla="*/ 152075 w 4078458"/>
              <a:gd name="connsiteY16" fmla="*/ 171270 h 1020944"/>
              <a:gd name="connsiteX0" fmla="*/ 152075 w 3854134"/>
              <a:gd name="connsiteY0" fmla="*/ 171270 h 946151"/>
              <a:gd name="connsiteX1" fmla="*/ 120325 w 3854134"/>
              <a:gd name="connsiteY1" fmla="*/ 88720 h 946151"/>
              <a:gd name="connsiteX2" fmla="*/ 164775 w 3854134"/>
              <a:gd name="connsiteY2" fmla="*/ 18870 h 946151"/>
              <a:gd name="connsiteX3" fmla="*/ 2184075 w 3854134"/>
              <a:gd name="connsiteY3" fmla="*/ 457020 h 946151"/>
              <a:gd name="connsiteX4" fmla="*/ 2965125 w 3854134"/>
              <a:gd name="connsiteY4" fmla="*/ 660220 h 946151"/>
              <a:gd name="connsiteX5" fmla="*/ 3847775 w 3854134"/>
              <a:gd name="connsiteY5" fmla="*/ 939620 h 946151"/>
              <a:gd name="connsiteX6" fmla="*/ 3288975 w 3854134"/>
              <a:gd name="connsiteY6" fmla="*/ 825320 h 946151"/>
              <a:gd name="connsiteX7" fmla="*/ 1961825 w 3854134"/>
              <a:gd name="connsiteY7" fmla="*/ 469720 h 946151"/>
              <a:gd name="connsiteX8" fmla="*/ 1409375 w 3854134"/>
              <a:gd name="connsiteY8" fmla="*/ 298270 h 946151"/>
              <a:gd name="connsiteX9" fmla="*/ 1104575 w 3854134"/>
              <a:gd name="connsiteY9" fmla="*/ 253820 h 946151"/>
              <a:gd name="connsiteX10" fmla="*/ 958525 w 3854134"/>
              <a:gd name="connsiteY10" fmla="*/ 253820 h 946151"/>
              <a:gd name="connsiteX11" fmla="*/ 456875 w 3854134"/>
              <a:gd name="connsiteY11" fmla="*/ 56970 h 946151"/>
              <a:gd name="connsiteX12" fmla="*/ 298125 w 3854134"/>
              <a:gd name="connsiteY12" fmla="*/ 69670 h 946151"/>
              <a:gd name="connsiteX13" fmla="*/ 329875 w 3854134"/>
              <a:gd name="connsiteY13" fmla="*/ 152220 h 946151"/>
              <a:gd name="connsiteX14" fmla="*/ 221925 w 3854134"/>
              <a:gd name="connsiteY14" fmla="*/ 177620 h 946151"/>
              <a:gd name="connsiteX15" fmla="*/ 152075 w 3854134"/>
              <a:gd name="connsiteY15" fmla="*/ 171270 h 946151"/>
              <a:gd name="connsiteX0" fmla="*/ 152075 w 3337188"/>
              <a:gd name="connsiteY0" fmla="*/ 171270 h 830072"/>
              <a:gd name="connsiteX1" fmla="*/ 120325 w 3337188"/>
              <a:gd name="connsiteY1" fmla="*/ 88720 h 830072"/>
              <a:gd name="connsiteX2" fmla="*/ 164775 w 3337188"/>
              <a:gd name="connsiteY2" fmla="*/ 18870 h 830072"/>
              <a:gd name="connsiteX3" fmla="*/ 2184075 w 3337188"/>
              <a:gd name="connsiteY3" fmla="*/ 457020 h 830072"/>
              <a:gd name="connsiteX4" fmla="*/ 2965125 w 3337188"/>
              <a:gd name="connsiteY4" fmla="*/ 660220 h 830072"/>
              <a:gd name="connsiteX5" fmla="*/ 3288975 w 3337188"/>
              <a:gd name="connsiteY5" fmla="*/ 825320 h 830072"/>
              <a:gd name="connsiteX6" fmla="*/ 1961825 w 3337188"/>
              <a:gd name="connsiteY6" fmla="*/ 469720 h 830072"/>
              <a:gd name="connsiteX7" fmla="*/ 1409375 w 3337188"/>
              <a:gd name="connsiteY7" fmla="*/ 298270 h 830072"/>
              <a:gd name="connsiteX8" fmla="*/ 1104575 w 3337188"/>
              <a:gd name="connsiteY8" fmla="*/ 253820 h 830072"/>
              <a:gd name="connsiteX9" fmla="*/ 958525 w 3337188"/>
              <a:gd name="connsiteY9" fmla="*/ 253820 h 830072"/>
              <a:gd name="connsiteX10" fmla="*/ 456875 w 3337188"/>
              <a:gd name="connsiteY10" fmla="*/ 56970 h 830072"/>
              <a:gd name="connsiteX11" fmla="*/ 298125 w 3337188"/>
              <a:gd name="connsiteY11" fmla="*/ 69670 h 830072"/>
              <a:gd name="connsiteX12" fmla="*/ 329875 w 3337188"/>
              <a:gd name="connsiteY12" fmla="*/ 152220 h 830072"/>
              <a:gd name="connsiteX13" fmla="*/ 221925 w 3337188"/>
              <a:gd name="connsiteY13" fmla="*/ 177620 h 830072"/>
              <a:gd name="connsiteX14" fmla="*/ 152075 w 3337188"/>
              <a:gd name="connsiteY14" fmla="*/ 171270 h 830072"/>
              <a:gd name="connsiteX0" fmla="*/ 152075 w 2965125"/>
              <a:gd name="connsiteY0" fmla="*/ 171270 h 660245"/>
              <a:gd name="connsiteX1" fmla="*/ 120325 w 2965125"/>
              <a:gd name="connsiteY1" fmla="*/ 88720 h 660245"/>
              <a:gd name="connsiteX2" fmla="*/ 164775 w 2965125"/>
              <a:gd name="connsiteY2" fmla="*/ 18870 h 660245"/>
              <a:gd name="connsiteX3" fmla="*/ 2184075 w 2965125"/>
              <a:gd name="connsiteY3" fmla="*/ 457020 h 660245"/>
              <a:gd name="connsiteX4" fmla="*/ 2965125 w 2965125"/>
              <a:gd name="connsiteY4" fmla="*/ 660220 h 660245"/>
              <a:gd name="connsiteX5" fmla="*/ 1961825 w 2965125"/>
              <a:gd name="connsiteY5" fmla="*/ 469720 h 660245"/>
              <a:gd name="connsiteX6" fmla="*/ 1409375 w 2965125"/>
              <a:gd name="connsiteY6" fmla="*/ 298270 h 660245"/>
              <a:gd name="connsiteX7" fmla="*/ 1104575 w 2965125"/>
              <a:gd name="connsiteY7" fmla="*/ 253820 h 660245"/>
              <a:gd name="connsiteX8" fmla="*/ 958525 w 2965125"/>
              <a:gd name="connsiteY8" fmla="*/ 253820 h 660245"/>
              <a:gd name="connsiteX9" fmla="*/ 456875 w 2965125"/>
              <a:gd name="connsiteY9" fmla="*/ 56970 h 660245"/>
              <a:gd name="connsiteX10" fmla="*/ 298125 w 2965125"/>
              <a:gd name="connsiteY10" fmla="*/ 69670 h 660245"/>
              <a:gd name="connsiteX11" fmla="*/ 329875 w 2965125"/>
              <a:gd name="connsiteY11" fmla="*/ 152220 h 660245"/>
              <a:gd name="connsiteX12" fmla="*/ 221925 w 2965125"/>
              <a:gd name="connsiteY12" fmla="*/ 177620 h 660245"/>
              <a:gd name="connsiteX13" fmla="*/ 152075 w 2965125"/>
              <a:gd name="connsiteY13" fmla="*/ 171270 h 660245"/>
              <a:gd name="connsiteX0" fmla="*/ 152075 w 2184075"/>
              <a:gd name="connsiteY0" fmla="*/ 171270 h 469720"/>
              <a:gd name="connsiteX1" fmla="*/ 120325 w 2184075"/>
              <a:gd name="connsiteY1" fmla="*/ 88720 h 469720"/>
              <a:gd name="connsiteX2" fmla="*/ 164775 w 2184075"/>
              <a:gd name="connsiteY2" fmla="*/ 18870 h 469720"/>
              <a:gd name="connsiteX3" fmla="*/ 2184075 w 2184075"/>
              <a:gd name="connsiteY3" fmla="*/ 457020 h 469720"/>
              <a:gd name="connsiteX4" fmla="*/ 1961825 w 2184075"/>
              <a:gd name="connsiteY4" fmla="*/ 469720 h 469720"/>
              <a:gd name="connsiteX5" fmla="*/ 1409375 w 2184075"/>
              <a:gd name="connsiteY5" fmla="*/ 298270 h 469720"/>
              <a:gd name="connsiteX6" fmla="*/ 1104575 w 2184075"/>
              <a:gd name="connsiteY6" fmla="*/ 253820 h 469720"/>
              <a:gd name="connsiteX7" fmla="*/ 958525 w 2184075"/>
              <a:gd name="connsiteY7" fmla="*/ 253820 h 469720"/>
              <a:gd name="connsiteX8" fmla="*/ 456875 w 2184075"/>
              <a:gd name="connsiteY8" fmla="*/ 56970 h 469720"/>
              <a:gd name="connsiteX9" fmla="*/ 298125 w 2184075"/>
              <a:gd name="connsiteY9" fmla="*/ 69670 h 469720"/>
              <a:gd name="connsiteX10" fmla="*/ 329875 w 2184075"/>
              <a:gd name="connsiteY10" fmla="*/ 152220 h 469720"/>
              <a:gd name="connsiteX11" fmla="*/ 221925 w 2184075"/>
              <a:gd name="connsiteY11" fmla="*/ 177620 h 469720"/>
              <a:gd name="connsiteX12" fmla="*/ 152075 w 2184075"/>
              <a:gd name="connsiteY12" fmla="*/ 171270 h 469720"/>
              <a:gd name="connsiteX0" fmla="*/ 152075 w 2184075"/>
              <a:gd name="connsiteY0" fmla="*/ 171270 h 457020"/>
              <a:gd name="connsiteX1" fmla="*/ 120325 w 2184075"/>
              <a:gd name="connsiteY1" fmla="*/ 88720 h 457020"/>
              <a:gd name="connsiteX2" fmla="*/ 164775 w 2184075"/>
              <a:gd name="connsiteY2" fmla="*/ 18870 h 457020"/>
              <a:gd name="connsiteX3" fmla="*/ 2184075 w 2184075"/>
              <a:gd name="connsiteY3" fmla="*/ 457020 h 457020"/>
              <a:gd name="connsiteX4" fmla="*/ 1409375 w 2184075"/>
              <a:gd name="connsiteY4" fmla="*/ 298270 h 457020"/>
              <a:gd name="connsiteX5" fmla="*/ 1104575 w 2184075"/>
              <a:gd name="connsiteY5" fmla="*/ 253820 h 457020"/>
              <a:gd name="connsiteX6" fmla="*/ 958525 w 2184075"/>
              <a:gd name="connsiteY6" fmla="*/ 253820 h 457020"/>
              <a:gd name="connsiteX7" fmla="*/ 456875 w 2184075"/>
              <a:gd name="connsiteY7" fmla="*/ 56970 h 457020"/>
              <a:gd name="connsiteX8" fmla="*/ 298125 w 2184075"/>
              <a:gd name="connsiteY8" fmla="*/ 69670 h 457020"/>
              <a:gd name="connsiteX9" fmla="*/ 329875 w 2184075"/>
              <a:gd name="connsiteY9" fmla="*/ 152220 h 457020"/>
              <a:gd name="connsiteX10" fmla="*/ 221925 w 2184075"/>
              <a:gd name="connsiteY10" fmla="*/ 177620 h 457020"/>
              <a:gd name="connsiteX11" fmla="*/ 152075 w 2184075"/>
              <a:gd name="connsiteY11" fmla="*/ 171270 h 457020"/>
              <a:gd name="connsiteX0" fmla="*/ 95268 w 1389595"/>
              <a:gd name="connsiteY0" fmla="*/ 161137 h 299263"/>
              <a:gd name="connsiteX1" fmla="*/ 63518 w 1389595"/>
              <a:gd name="connsiteY1" fmla="*/ 78587 h 299263"/>
              <a:gd name="connsiteX2" fmla="*/ 107968 w 1389595"/>
              <a:gd name="connsiteY2" fmla="*/ 8737 h 299263"/>
              <a:gd name="connsiteX3" fmla="*/ 1352568 w 1389595"/>
              <a:gd name="connsiteY3" fmla="*/ 288137 h 299263"/>
              <a:gd name="connsiteX4" fmla="*/ 1047768 w 1389595"/>
              <a:gd name="connsiteY4" fmla="*/ 243687 h 299263"/>
              <a:gd name="connsiteX5" fmla="*/ 901718 w 1389595"/>
              <a:gd name="connsiteY5" fmla="*/ 243687 h 299263"/>
              <a:gd name="connsiteX6" fmla="*/ 400068 w 1389595"/>
              <a:gd name="connsiteY6" fmla="*/ 46837 h 299263"/>
              <a:gd name="connsiteX7" fmla="*/ 241318 w 1389595"/>
              <a:gd name="connsiteY7" fmla="*/ 59537 h 299263"/>
              <a:gd name="connsiteX8" fmla="*/ 273068 w 1389595"/>
              <a:gd name="connsiteY8" fmla="*/ 142087 h 299263"/>
              <a:gd name="connsiteX9" fmla="*/ 165118 w 1389595"/>
              <a:gd name="connsiteY9" fmla="*/ 167487 h 299263"/>
              <a:gd name="connsiteX10" fmla="*/ 95268 w 1389595"/>
              <a:gd name="connsiteY10" fmla="*/ 161137 h 299263"/>
              <a:gd name="connsiteX0" fmla="*/ 73209 w 1073930"/>
              <a:gd name="connsiteY0" fmla="*/ 158570 h 268159"/>
              <a:gd name="connsiteX1" fmla="*/ 41459 w 1073930"/>
              <a:gd name="connsiteY1" fmla="*/ 76020 h 268159"/>
              <a:gd name="connsiteX2" fmla="*/ 85909 w 1073930"/>
              <a:gd name="connsiteY2" fmla="*/ 6170 h 268159"/>
              <a:gd name="connsiteX3" fmla="*/ 1025709 w 1073930"/>
              <a:gd name="connsiteY3" fmla="*/ 241120 h 268159"/>
              <a:gd name="connsiteX4" fmla="*/ 879659 w 1073930"/>
              <a:gd name="connsiteY4" fmla="*/ 241120 h 268159"/>
              <a:gd name="connsiteX5" fmla="*/ 378009 w 1073930"/>
              <a:gd name="connsiteY5" fmla="*/ 44270 h 268159"/>
              <a:gd name="connsiteX6" fmla="*/ 219259 w 1073930"/>
              <a:gd name="connsiteY6" fmla="*/ 56970 h 268159"/>
              <a:gd name="connsiteX7" fmla="*/ 251009 w 1073930"/>
              <a:gd name="connsiteY7" fmla="*/ 139520 h 268159"/>
              <a:gd name="connsiteX8" fmla="*/ 143059 w 1073930"/>
              <a:gd name="connsiteY8" fmla="*/ 164920 h 268159"/>
              <a:gd name="connsiteX9" fmla="*/ 73209 w 1073930"/>
              <a:gd name="connsiteY9" fmla="*/ 158570 h 268159"/>
              <a:gd name="connsiteX0" fmla="*/ 62801 w 869251"/>
              <a:gd name="connsiteY0" fmla="*/ 158570 h 241120"/>
              <a:gd name="connsiteX1" fmla="*/ 31051 w 869251"/>
              <a:gd name="connsiteY1" fmla="*/ 76020 h 241120"/>
              <a:gd name="connsiteX2" fmla="*/ 75501 w 869251"/>
              <a:gd name="connsiteY2" fmla="*/ 6170 h 241120"/>
              <a:gd name="connsiteX3" fmla="*/ 869251 w 869251"/>
              <a:gd name="connsiteY3" fmla="*/ 241120 h 241120"/>
              <a:gd name="connsiteX4" fmla="*/ 367601 w 869251"/>
              <a:gd name="connsiteY4" fmla="*/ 44270 h 241120"/>
              <a:gd name="connsiteX5" fmla="*/ 208851 w 869251"/>
              <a:gd name="connsiteY5" fmla="*/ 56970 h 241120"/>
              <a:gd name="connsiteX6" fmla="*/ 240601 w 869251"/>
              <a:gd name="connsiteY6" fmla="*/ 139520 h 241120"/>
              <a:gd name="connsiteX7" fmla="*/ 132651 w 869251"/>
              <a:gd name="connsiteY7" fmla="*/ 164920 h 241120"/>
              <a:gd name="connsiteX8" fmla="*/ 62801 w 869251"/>
              <a:gd name="connsiteY8" fmla="*/ 158570 h 241120"/>
              <a:gd name="connsiteX0" fmla="*/ 31930 w 336730"/>
              <a:gd name="connsiteY0" fmla="*/ 152944 h 162078"/>
              <a:gd name="connsiteX1" fmla="*/ 180 w 336730"/>
              <a:gd name="connsiteY1" fmla="*/ 70394 h 162078"/>
              <a:gd name="connsiteX2" fmla="*/ 44630 w 336730"/>
              <a:gd name="connsiteY2" fmla="*/ 544 h 162078"/>
              <a:gd name="connsiteX3" fmla="*/ 336730 w 336730"/>
              <a:gd name="connsiteY3" fmla="*/ 38644 h 162078"/>
              <a:gd name="connsiteX4" fmla="*/ 177980 w 336730"/>
              <a:gd name="connsiteY4" fmla="*/ 51344 h 162078"/>
              <a:gd name="connsiteX5" fmla="*/ 209730 w 336730"/>
              <a:gd name="connsiteY5" fmla="*/ 133894 h 162078"/>
              <a:gd name="connsiteX6" fmla="*/ 101780 w 336730"/>
              <a:gd name="connsiteY6" fmla="*/ 159294 h 162078"/>
              <a:gd name="connsiteX7" fmla="*/ 31930 w 336730"/>
              <a:gd name="connsiteY7" fmla="*/ 152944 h 162078"/>
              <a:gd name="connsiteX0" fmla="*/ 31930 w 211888"/>
              <a:gd name="connsiteY0" fmla="*/ 152621 h 161755"/>
              <a:gd name="connsiteX1" fmla="*/ 180 w 211888"/>
              <a:gd name="connsiteY1" fmla="*/ 70071 h 161755"/>
              <a:gd name="connsiteX2" fmla="*/ 44630 w 211888"/>
              <a:gd name="connsiteY2" fmla="*/ 221 h 161755"/>
              <a:gd name="connsiteX3" fmla="*/ 177980 w 211888"/>
              <a:gd name="connsiteY3" fmla="*/ 51021 h 161755"/>
              <a:gd name="connsiteX4" fmla="*/ 209730 w 211888"/>
              <a:gd name="connsiteY4" fmla="*/ 133571 h 161755"/>
              <a:gd name="connsiteX5" fmla="*/ 101780 w 211888"/>
              <a:gd name="connsiteY5" fmla="*/ 158971 h 161755"/>
              <a:gd name="connsiteX6" fmla="*/ 31930 w 211888"/>
              <a:gd name="connsiteY6" fmla="*/ 152621 h 161755"/>
              <a:gd name="connsiteX0" fmla="*/ 39030 w 218988"/>
              <a:gd name="connsiteY0" fmla="*/ 152805 h 164357"/>
              <a:gd name="connsiteX1" fmla="*/ 136 w 218988"/>
              <a:gd name="connsiteY1" fmla="*/ 34536 h 164357"/>
              <a:gd name="connsiteX2" fmla="*/ 51730 w 218988"/>
              <a:gd name="connsiteY2" fmla="*/ 405 h 164357"/>
              <a:gd name="connsiteX3" fmla="*/ 185080 w 218988"/>
              <a:gd name="connsiteY3" fmla="*/ 51205 h 164357"/>
              <a:gd name="connsiteX4" fmla="*/ 216830 w 218988"/>
              <a:gd name="connsiteY4" fmla="*/ 133755 h 164357"/>
              <a:gd name="connsiteX5" fmla="*/ 108880 w 218988"/>
              <a:gd name="connsiteY5" fmla="*/ 159155 h 164357"/>
              <a:gd name="connsiteX6" fmla="*/ 39030 w 218988"/>
              <a:gd name="connsiteY6" fmla="*/ 152805 h 164357"/>
              <a:gd name="connsiteX0" fmla="*/ 42009 w 222983"/>
              <a:gd name="connsiteY0" fmla="*/ 152805 h 164357"/>
              <a:gd name="connsiteX1" fmla="*/ 3115 w 222983"/>
              <a:gd name="connsiteY1" fmla="*/ 34536 h 164357"/>
              <a:gd name="connsiteX2" fmla="*/ 123765 w 222983"/>
              <a:gd name="connsiteY2" fmla="*/ 405 h 164357"/>
              <a:gd name="connsiteX3" fmla="*/ 188059 w 222983"/>
              <a:gd name="connsiteY3" fmla="*/ 51205 h 164357"/>
              <a:gd name="connsiteX4" fmla="*/ 219809 w 222983"/>
              <a:gd name="connsiteY4" fmla="*/ 133755 h 164357"/>
              <a:gd name="connsiteX5" fmla="*/ 111859 w 222983"/>
              <a:gd name="connsiteY5" fmla="*/ 159155 h 164357"/>
              <a:gd name="connsiteX6" fmla="*/ 42009 w 222983"/>
              <a:gd name="connsiteY6" fmla="*/ 152805 h 164357"/>
              <a:gd name="connsiteX0" fmla="*/ 42009 w 221857"/>
              <a:gd name="connsiteY0" fmla="*/ 152545 h 164097"/>
              <a:gd name="connsiteX1" fmla="*/ 3115 w 221857"/>
              <a:gd name="connsiteY1" fmla="*/ 34276 h 164097"/>
              <a:gd name="connsiteX2" fmla="*/ 123765 w 221857"/>
              <a:gd name="connsiteY2" fmla="*/ 145 h 164097"/>
              <a:gd name="connsiteX3" fmla="*/ 166627 w 221857"/>
              <a:gd name="connsiteY3" fmla="*/ 27132 h 164097"/>
              <a:gd name="connsiteX4" fmla="*/ 219809 w 221857"/>
              <a:gd name="connsiteY4" fmla="*/ 133495 h 164097"/>
              <a:gd name="connsiteX5" fmla="*/ 111859 w 221857"/>
              <a:gd name="connsiteY5" fmla="*/ 158895 h 164097"/>
              <a:gd name="connsiteX6" fmla="*/ 42009 w 221857"/>
              <a:gd name="connsiteY6" fmla="*/ 152545 h 16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857" h="164097">
                <a:moveTo>
                  <a:pt x="42009" y="152545"/>
                </a:moveTo>
                <a:cubicBezTo>
                  <a:pt x="23885" y="131775"/>
                  <a:pt x="-10511" y="59676"/>
                  <a:pt x="3115" y="34276"/>
                </a:cubicBezTo>
                <a:cubicBezTo>
                  <a:pt x="16741" y="8876"/>
                  <a:pt x="96513" y="1336"/>
                  <a:pt x="123765" y="145"/>
                </a:cubicBezTo>
                <a:cubicBezTo>
                  <a:pt x="151017" y="-1046"/>
                  <a:pt x="150620" y="4907"/>
                  <a:pt x="166627" y="27132"/>
                </a:cubicBezTo>
                <a:cubicBezTo>
                  <a:pt x="182634" y="49357"/>
                  <a:pt x="232509" y="115503"/>
                  <a:pt x="219809" y="133495"/>
                </a:cubicBezTo>
                <a:cubicBezTo>
                  <a:pt x="207109" y="151487"/>
                  <a:pt x="142551" y="157837"/>
                  <a:pt x="111859" y="158895"/>
                </a:cubicBezTo>
                <a:cubicBezTo>
                  <a:pt x="81167" y="159953"/>
                  <a:pt x="60133" y="173315"/>
                  <a:pt x="42009" y="152545"/>
                </a:cubicBezTo>
                <a:close/>
              </a:path>
            </a:pathLst>
          </a:cu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Freeform 356"/>
          <p:cNvSpPr/>
          <p:nvPr/>
        </p:nvSpPr>
        <p:spPr>
          <a:xfrm>
            <a:off x="5420048" y="3259961"/>
            <a:ext cx="1226865" cy="109578"/>
          </a:xfrm>
          <a:custGeom>
            <a:avLst/>
            <a:gdLst>
              <a:gd name="connsiteX0" fmla="*/ 0 w 1243896"/>
              <a:gd name="connsiteY0" fmla="*/ 0 h 431937"/>
              <a:gd name="connsiteX1" fmla="*/ 11906 w 1243896"/>
              <a:gd name="connsiteY1" fmla="*/ 171450 h 431937"/>
              <a:gd name="connsiteX2" fmla="*/ 9525 w 1243896"/>
              <a:gd name="connsiteY2" fmla="*/ 261937 h 431937"/>
              <a:gd name="connsiteX3" fmla="*/ 9525 w 1243896"/>
              <a:gd name="connsiteY3" fmla="*/ 354806 h 431937"/>
              <a:gd name="connsiteX4" fmla="*/ 47625 w 1243896"/>
              <a:gd name="connsiteY4" fmla="*/ 416719 h 431937"/>
              <a:gd name="connsiteX5" fmla="*/ 92869 w 1243896"/>
              <a:gd name="connsiteY5" fmla="*/ 426244 h 431937"/>
              <a:gd name="connsiteX6" fmla="*/ 278606 w 1243896"/>
              <a:gd name="connsiteY6" fmla="*/ 426244 h 431937"/>
              <a:gd name="connsiteX7" fmla="*/ 1035844 w 1243896"/>
              <a:gd name="connsiteY7" fmla="*/ 431006 h 431937"/>
              <a:gd name="connsiteX8" fmla="*/ 1121569 w 1243896"/>
              <a:gd name="connsiteY8" fmla="*/ 431006 h 431937"/>
              <a:gd name="connsiteX9" fmla="*/ 1173956 w 1243896"/>
              <a:gd name="connsiteY9" fmla="*/ 428625 h 431937"/>
              <a:gd name="connsiteX10" fmla="*/ 1226344 w 1243896"/>
              <a:gd name="connsiteY10" fmla="*/ 395287 h 431937"/>
              <a:gd name="connsiteX11" fmla="*/ 1243012 w 1243896"/>
              <a:gd name="connsiteY11" fmla="*/ 319087 h 431937"/>
              <a:gd name="connsiteX12" fmla="*/ 1240631 w 1243896"/>
              <a:gd name="connsiteY12" fmla="*/ 114300 h 431937"/>
              <a:gd name="connsiteX13" fmla="*/ 1240631 w 1243896"/>
              <a:gd name="connsiteY13" fmla="*/ 57150 h 431937"/>
              <a:gd name="connsiteX14" fmla="*/ 1195387 w 1243896"/>
              <a:gd name="connsiteY14" fmla="*/ 52387 h 431937"/>
              <a:gd name="connsiteX15" fmla="*/ 309562 w 1243896"/>
              <a:gd name="connsiteY15" fmla="*/ 54769 h 431937"/>
              <a:gd name="connsiteX16" fmla="*/ 104775 w 1243896"/>
              <a:gd name="connsiteY16" fmla="*/ 52387 h 431937"/>
              <a:gd name="connsiteX17" fmla="*/ 4762 w 1243896"/>
              <a:gd name="connsiteY17" fmla="*/ 50006 h 431937"/>
              <a:gd name="connsiteX0" fmla="*/ 7144 w 1239134"/>
              <a:gd name="connsiteY0" fmla="*/ 122037 h 382524"/>
              <a:gd name="connsiteX1" fmla="*/ 4763 w 1239134"/>
              <a:gd name="connsiteY1" fmla="*/ 212524 h 382524"/>
              <a:gd name="connsiteX2" fmla="*/ 4763 w 1239134"/>
              <a:gd name="connsiteY2" fmla="*/ 305393 h 382524"/>
              <a:gd name="connsiteX3" fmla="*/ 42863 w 1239134"/>
              <a:gd name="connsiteY3" fmla="*/ 367306 h 382524"/>
              <a:gd name="connsiteX4" fmla="*/ 88107 w 1239134"/>
              <a:gd name="connsiteY4" fmla="*/ 376831 h 382524"/>
              <a:gd name="connsiteX5" fmla="*/ 273844 w 1239134"/>
              <a:gd name="connsiteY5" fmla="*/ 376831 h 382524"/>
              <a:gd name="connsiteX6" fmla="*/ 1031082 w 1239134"/>
              <a:gd name="connsiteY6" fmla="*/ 381593 h 382524"/>
              <a:gd name="connsiteX7" fmla="*/ 1116807 w 1239134"/>
              <a:gd name="connsiteY7" fmla="*/ 381593 h 382524"/>
              <a:gd name="connsiteX8" fmla="*/ 1169194 w 1239134"/>
              <a:gd name="connsiteY8" fmla="*/ 379212 h 382524"/>
              <a:gd name="connsiteX9" fmla="*/ 1221582 w 1239134"/>
              <a:gd name="connsiteY9" fmla="*/ 345874 h 382524"/>
              <a:gd name="connsiteX10" fmla="*/ 1238250 w 1239134"/>
              <a:gd name="connsiteY10" fmla="*/ 269674 h 382524"/>
              <a:gd name="connsiteX11" fmla="*/ 1235869 w 1239134"/>
              <a:gd name="connsiteY11" fmla="*/ 64887 h 382524"/>
              <a:gd name="connsiteX12" fmla="*/ 1235869 w 1239134"/>
              <a:gd name="connsiteY12" fmla="*/ 7737 h 382524"/>
              <a:gd name="connsiteX13" fmla="*/ 1190625 w 1239134"/>
              <a:gd name="connsiteY13" fmla="*/ 2974 h 382524"/>
              <a:gd name="connsiteX14" fmla="*/ 304800 w 1239134"/>
              <a:gd name="connsiteY14" fmla="*/ 5356 h 382524"/>
              <a:gd name="connsiteX15" fmla="*/ 100013 w 1239134"/>
              <a:gd name="connsiteY15" fmla="*/ 2974 h 382524"/>
              <a:gd name="connsiteX16" fmla="*/ 0 w 1239134"/>
              <a:gd name="connsiteY16" fmla="*/ 593 h 382524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4763 w 1239134"/>
              <a:gd name="connsiteY2" fmla="*/ 30718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39134" h="384312">
                <a:moveTo>
                  <a:pt x="1" y="0"/>
                </a:moveTo>
                <a:cubicBezTo>
                  <a:pt x="1588" y="43656"/>
                  <a:pt x="3969" y="163115"/>
                  <a:pt x="4763" y="214312"/>
                </a:cubicBezTo>
                <a:cubicBezTo>
                  <a:pt x="5557" y="265509"/>
                  <a:pt x="-1587" y="281384"/>
                  <a:pt x="4763" y="307181"/>
                </a:cubicBezTo>
                <a:cubicBezTo>
                  <a:pt x="11113" y="332978"/>
                  <a:pt x="28972" y="357188"/>
                  <a:pt x="42863" y="369094"/>
                </a:cubicBezTo>
                <a:cubicBezTo>
                  <a:pt x="56754" y="381000"/>
                  <a:pt x="49610" y="377032"/>
                  <a:pt x="88107" y="378619"/>
                </a:cubicBezTo>
                <a:cubicBezTo>
                  <a:pt x="126604" y="380206"/>
                  <a:pt x="273844" y="378619"/>
                  <a:pt x="273844" y="378619"/>
                </a:cubicBezTo>
                <a:lnTo>
                  <a:pt x="1031082" y="383381"/>
                </a:lnTo>
                <a:lnTo>
                  <a:pt x="1116807" y="383381"/>
                </a:lnTo>
                <a:cubicBezTo>
                  <a:pt x="1139826" y="382984"/>
                  <a:pt x="1151732" y="386953"/>
                  <a:pt x="1169194" y="381000"/>
                </a:cubicBezTo>
                <a:cubicBezTo>
                  <a:pt x="1186657" y="375047"/>
                  <a:pt x="1210073" y="365918"/>
                  <a:pt x="1221582" y="347662"/>
                </a:cubicBezTo>
                <a:cubicBezTo>
                  <a:pt x="1233091" y="329406"/>
                  <a:pt x="1235869" y="318293"/>
                  <a:pt x="1238250" y="271462"/>
                </a:cubicBezTo>
                <a:cubicBezTo>
                  <a:pt x="1240631" y="224631"/>
                  <a:pt x="1236266" y="110331"/>
                  <a:pt x="1235869" y="66675"/>
                </a:cubicBezTo>
                <a:cubicBezTo>
                  <a:pt x="1235472" y="23019"/>
                  <a:pt x="1243410" y="19844"/>
                  <a:pt x="1235869" y="9525"/>
                </a:cubicBezTo>
                <a:cubicBezTo>
                  <a:pt x="1228328" y="-794"/>
                  <a:pt x="1190625" y="4762"/>
                  <a:pt x="1190625" y="4762"/>
                </a:cubicBezTo>
                <a:lnTo>
                  <a:pt x="304800" y="7144"/>
                </a:lnTo>
                <a:cubicBezTo>
                  <a:pt x="123031" y="7144"/>
                  <a:pt x="100013" y="4762"/>
                  <a:pt x="100013" y="4762"/>
                </a:cubicBezTo>
                <a:cubicBezTo>
                  <a:pt x="49213" y="3968"/>
                  <a:pt x="16272" y="397"/>
                  <a:pt x="0" y="2381"/>
                </a:cubicBezTo>
              </a:path>
            </a:pathLst>
          </a:custGeom>
          <a:solidFill>
            <a:schemeClr val="accent5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59" name="Teardrop 358"/>
          <p:cNvSpPr/>
          <p:nvPr/>
        </p:nvSpPr>
        <p:spPr>
          <a:xfrm flipH="1">
            <a:off x="5410288" y="1948600"/>
            <a:ext cx="60960" cy="78798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60" name="Teardrop 359"/>
          <p:cNvSpPr/>
          <p:nvPr/>
        </p:nvSpPr>
        <p:spPr>
          <a:xfrm flipH="1">
            <a:off x="5105488" y="1870374"/>
            <a:ext cx="60960" cy="78798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7" name="Teardrop 386"/>
          <p:cNvSpPr/>
          <p:nvPr/>
        </p:nvSpPr>
        <p:spPr>
          <a:xfrm flipH="1">
            <a:off x="4894334" y="1811201"/>
            <a:ext cx="60960" cy="78798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8" name="Teardrop 387"/>
          <p:cNvSpPr/>
          <p:nvPr/>
        </p:nvSpPr>
        <p:spPr>
          <a:xfrm rot="1617323" flipH="1">
            <a:off x="5606344" y="2014076"/>
            <a:ext cx="107995" cy="115369"/>
          </a:xfrm>
          <a:prstGeom prst="teardrop">
            <a:avLst>
              <a:gd name="adj" fmla="val 200000"/>
            </a:avLst>
          </a:prstGeom>
          <a:solidFill>
            <a:srgbClr val="33CCFF"/>
          </a:solidFill>
          <a:ln w="9525">
            <a:solidFill>
              <a:schemeClr val="tx1"/>
            </a:solidFill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90" name="Freeform 389"/>
          <p:cNvSpPr/>
          <p:nvPr/>
        </p:nvSpPr>
        <p:spPr>
          <a:xfrm>
            <a:off x="5400775" y="3166913"/>
            <a:ext cx="1240080" cy="100032"/>
          </a:xfrm>
          <a:custGeom>
            <a:avLst/>
            <a:gdLst>
              <a:gd name="connsiteX0" fmla="*/ 0 w 1243896"/>
              <a:gd name="connsiteY0" fmla="*/ 0 h 431937"/>
              <a:gd name="connsiteX1" fmla="*/ 11906 w 1243896"/>
              <a:gd name="connsiteY1" fmla="*/ 171450 h 431937"/>
              <a:gd name="connsiteX2" fmla="*/ 9525 w 1243896"/>
              <a:gd name="connsiteY2" fmla="*/ 261937 h 431937"/>
              <a:gd name="connsiteX3" fmla="*/ 9525 w 1243896"/>
              <a:gd name="connsiteY3" fmla="*/ 354806 h 431937"/>
              <a:gd name="connsiteX4" fmla="*/ 47625 w 1243896"/>
              <a:gd name="connsiteY4" fmla="*/ 416719 h 431937"/>
              <a:gd name="connsiteX5" fmla="*/ 92869 w 1243896"/>
              <a:gd name="connsiteY5" fmla="*/ 426244 h 431937"/>
              <a:gd name="connsiteX6" fmla="*/ 278606 w 1243896"/>
              <a:gd name="connsiteY6" fmla="*/ 426244 h 431937"/>
              <a:gd name="connsiteX7" fmla="*/ 1035844 w 1243896"/>
              <a:gd name="connsiteY7" fmla="*/ 431006 h 431937"/>
              <a:gd name="connsiteX8" fmla="*/ 1121569 w 1243896"/>
              <a:gd name="connsiteY8" fmla="*/ 431006 h 431937"/>
              <a:gd name="connsiteX9" fmla="*/ 1173956 w 1243896"/>
              <a:gd name="connsiteY9" fmla="*/ 428625 h 431937"/>
              <a:gd name="connsiteX10" fmla="*/ 1226344 w 1243896"/>
              <a:gd name="connsiteY10" fmla="*/ 395287 h 431937"/>
              <a:gd name="connsiteX11" fmla="*/ 1243012 w 1243896"/>
              <a:gd name="connsiteY11" fmla="*/ 319087 h 431937"/>
              <a:gd name="connsiteX12" fmla="*/ 1240631 w 1243896"/>
              <a:gd name="connsiteY12" fmla="*/ 114300 h 431937"/>
              <a:gd name="connsiteX13" fmla="*/ 1240631 w 1243896"/>
              <a:gd name="connsiteY13" fmla="*/ 57150 h 431937"/>
              <a:gd name="connsiteX14" fmla="*/ 1195387 w 1243896"/>
              <a:gd name="connsiteY14" fmla="*/ 52387 h 431937"/>
              <a:gd name="connsiteX15" fmla="*/ 309562 w 1243896"/>
              <a:gd name="connsiteY15" fmla="*/ 54769 h 431937"/>
              <a:gd name="connsiteX16" fmla="*/ 104775 w 1243896"/>
              <a:gd name="connsiteY16" fmla="*/ 52387 h 431937"/>
              <a:gd name="connsiteX17" fmla="*/ 4762 w 1243896"/>
              <a:gd name="connsiteY17" fmla="*/ 50006 h 431937"/>
              <a:gd name="connsiteX0" fmla="*/ 7144 w 1239134"/>
              <a:gd name="connsiteY0" fmla="*/ 122037 h 382524"/>
              <a:gd name="connsiteX1" fmla="*/ 4763 w 1239134"/>
              <a:gd name="connsiteY1" fmla="*/ 212524 h 382524"/>
              <a:gd name="connsiteX2" fmla="*/ 4763 w 1239134"/>
              <a:gd name="connsiteY2" fmla="*/ 305393 h 382524"/>
              <a:gd name="connsiteX3" fmla="*/ 42863 w 1239134"/>
              <a:gd name="connsiteY3" fmla="*/ 367306 h 382524"/>
              <a:gd name="connsiteX4" fmla="*/ 88107 w 1239134"/>
              <a:gd name="connsiteY4" fmla="*/ 376831 h 382524"/>
              <a:gd name="connsiteX5" fmla="*/ 273844 w 1239134"/>
              <a:gd name="connsiteY5" fmla="*/ 376831 h 382524"/>
              <a:gd name="connsiteX6" fmla="*/ 1031082 w 1239134"/>
              <a:gd name="connsiteY6" fmla="*/ 381593 h 382524"/>
              <a:gd name="connsiteX7" fmla="*/ 1116807 w 1239134"/>
              <a:gd name="connsiteY7" fmla="*/ 381593 h 382524"/>
              <a:gd name="connsiteX8" fmla="*/ 1169194 w 1239134"/>
              <a:gd name="connsiteY8" fmla="*/ 379212 h 382524"/>
              <a:gd name="connsiteX9" fmla="*/ 1221582 w 1239134"/>
              <a:gd name="connsiteY9" fmla="*/ 345874 h 382524"/>
              <a:gd name="connsiteX10" fmla="*/ 1238250 w 1239134"/>
              <a:gd name="connsiteY10" fmla="*/ 269674 h 382524"/>
              <a:gd name="connsiteX11" fmla="*/ 1235869 w 1239134"/>
              <a:gd name="connsiteY11" fmla="*/ 64887 h 382524"/>
              <a:gd name="connsiteX12" fmla="*/ 1235869 w 1239134"/>
              <a:gd name="connsiteY12" fmla="*/ 7737 h 382524"/>
              <a:gd name="connsiteX13" fmla="*/ 1190625 w 1239134"/>
              <a:gd name="connsiteY13" fmla="*/ 2974 h 382524"/>
              <a:gd name="connsiteX14" fmla="*/ 304800 w 1239134"/>
              <a:gd name="connsiteY14" fmla="*/ 5356 h 382524"/>
              <a:gd name="connsiteX15" fmla="*/ 100013 w 1239134"/>
              <a:gd name="connsiteY15" fmla="*/ 2974 h 382524"/>
              <a:gd name="connsiteX16" fmla="*/ 0 w 1239134"/>
              <a:gd name="connsiteY16" fmla="*/ 593 h 382524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4763 w 1239134"/>
              <a:gd name="connsiteY2" fmla="*/ 30718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11907 w 1239134"/>
              <a:gd name="connsiteY2" fmla="*/ 35285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40080"/>
              <a:gd name="connsiteY0" fmla="*/ 0 h 383702"/>
              <a:gd name="connsiteX1" fmla="*/ 4763 w 1240080"/>
              <a:gd name="connsiteY1" fmla="*/ 214312 h 383702"/>
              <a:gd name="connsiteX2" fmla="*/ 11907 w 1240080"/>
              <a:gd name="connsiteY2" fmla="*/ 352851 h 383702"/>
              <a:gd name="connsiteX3" fmla="*/ 42863 w 1240080"/>
              <a:gd name="connsiteY3" fmla="*/ 369094 h 383702"/>
              <a:gd name="connsiteX4" fmla="*/ 88107 w 1240080"/>
              <a:gd name="connsiteY4" fmla="*/ 378619 h 383702"/>
              <a:gd name="connsiteX5" fmla="*/ 273844 w 1240080"/>
              <a:gd name="connsiteY5" fmla="*/ 378619 h 383702"/>
              <a:gd name="connsiteX6" fmla="*/ 1031082 w 1240080"/>
              <a:gd name="connsiteY6" fmla="*/ 383381 h 383702"/>
              <a:gd name="connsiteX7" fmla="*/ 1116807 w 1240080"/>
              <a:gd name="connsiteY7" fmla="*/ 383381 h 383702"/>
              <a:gd name="connsiteX8" fmla="*/ 1169194 w 1240080"/>
              <a:gd name="connsiteY8" fmla="*/ 381000 h 383702"/>
              <a:gd name="connsiteX9" fmla="*/ 1233488 w 1240080"/>
              <a:gd name="connsiteY9" fmla="*/ 356794 h 383702"/>
              <a:gd name="connsiteX10" fmla="*/ 1238250 w 1240080"/>
              <a:gd name="connsiteY10" fmla="*/ 271462 h 383702"/>
              <a:gd name="connsiteX11" fmla="*/ 1235869 w 1240080"/>
              <a:gd name="connsiteY11" fmla="*/ 66675 h 383702"/>
              <a:gd name="connsiteX12" fmla="*/ 1235869 w 1240080"/>
              <a:gd name="connsiteY12" fmla="*/ 9525 h 383702"/>
              <a:gd name="connsiteX13" fmla="*/ 1190625 w 1240080"/>
              <a:gd name="connsiteY13" fmla="*/ 4762 h 383702"/>
              <a:gd name="connsiteX14" fmla="*/ 304800 w 1240080"/>
              <a:gd name="connsiteY14" fmla="*/ 7144 h 383702"/>
              <a:gd name="connsiteX15" fmla="*/ 100013 w 1240080"/>
              <a:gd name="connsiteY15" fmla="*/ 4762 h 383702"/>
              <a:gd name="connsiteX16" fmla="*/ 0 w 1240080"/>
              <a:gd name="connsiteY16" fmla="*/ 2381 h 38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40080" h="383702">
                <a:moveTo>
                  <a:pt x="1" y="0"/>
                </a:moveTo>
                <a:cubicBezTo>
                  <a:pt x="1588" y="43656"/>
                  <a:pt x="2779" y="155504"/>
                  <a:pt x="4763" y="214312"/>
                </a:cubicBezTo>
                <a:cubicBezTo>
                  <a:pt x="6747" y="273121"/>
                  <a:pt x="5557" y="327054"/>
                  <a:pt x="11907" y="352851"/>
                </a:cubicBezTo>
                <a:cubicBezTo>
                  <a:pt x="18257" y="378648"/>
                  <a:pt x="30163" y="364799"/>
                  <a:pt x="42863" y="369094"/>
                </a:cubicBezTo>
                <a:cubicBezTo>
                  <a:pt x="55563" y="373389"/>
                  <a:pt x="49610" y="377032"/>
                  <a:pt x="88107" y="378619"/>
                </a:cubicBezTo>
                <a:cubicBezTo>
                  <a:pt x="126604" y="380206"/>
                  <a:pt x="273844" y="378619"/>
                  <a:pt x="273844" y="378619"/>
                </a:cubicBezTo>
                <a:lnTo>
                  <a:pt x="1031082" y="383381"/>
                </a:lnTo>
                <a:lnTo>
                  <a:pt x="1116807" y="383381"/>
                </a:lnTo>
                <a:cubicBezTo>
                  <a:pt x="1139826" y="382984"/>
                  <a:pt x="1149747" y="385431"/>
                  <a:pt x="1169194" y="381000"/>
                </a:cubicBezTo>
                <a:cubicBezTo>
                  <a:pt x="1188641" y="376569"/>
                  <a:pt x="1221979" y="375050"/>
                  <a:pt x="1233488" y="356794"/>
                </a:cubicBezTo>
                <a:cubicBezTo>
                  <a:pt x="1244997" y="338538"/>
                  <a:pt x="1237853" y="319815"/>
                  <a:pt x="1238250" y="271462"/>
                </a:cubicBezTo>
                <a:cubicBezTo>
                  <a:pt x="1238647" y="223109"/>
                  <a:pt x="1236266" y="110331"/>
                  <a:pt x="1235869" y="66675"/>
                </a:cubicBezTo>
                <a:cubicBezTo>
                  <a:pt x="1235472" y="23019"/>
                  <a:pt x="1243410" y="19844"/>
                  <a:pt x="1235869" y="9525"/>
                </a:cubicBezTo>
                <a:cubicBezTo>
                  <a:pt x="1228328" y="-794"/>
                  <a:pt x="1190625" y="4762"/>
                  <a:pt x="1190625" y="4762"/>
                </a:cubicBezTo>
                <a:lnTo>
                  <a:pt x="304800" y="7144"/>
                </a:lnTo>
                <a:cubicBezTo>
                  <a:pt x="123031" y="7144"/>
                  <a:pt x="100013" y="4762"/>
                  <a:pt x="100013" y="4762"/>
                </a:cubicBezTo>
                <a:cubicBezTo>
                  <a:pt x="49213" y="3968"/>
                  <a:pt x="16272" y="397"/>
                  <a:pt x="0" y="2381"/>
                </a:cubicBezTo>
              </a:path>
            </a:pathLst>
          </a:custGeom>
          <a:solidFill>
            <a:schemeClr val="accent5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91" name="Freeform 390"/>
          <p:cNvSpPr/>
          <p:nvPr/>
        </p:nvSpPr>
        <p:spPr>
          <a:xfrm>
            <a:off x="5398395" y="3084874"/>
            <a:ext cx="1240080" cy="85724"/>
          </a:xfrm>
          <a:custGeom>
            <a:avLst/>
            <a:gdLst>
              <a:gd name="connsiteX0" fmla="*/ 0 w 1243896"/>
              <a:gd name="connsiteY0" fmla="*/ 0 h 431937"/>
              <a:gd name="connsiteX1" fmla="*/ 11906 w 1243896"/>
              <a:gd name="connsiteY1" fmla="*/ 171450 h 431937"/>
              <a:gd name="connsiteX2" fmla="*/ 9525 w 1243896"/>
              <a:gd name="connsiteY2" fmla="*/ 261937 h 431937"/>
              <a:gd name="connsiteX3" fmla="*/ 9525 w 1243896"/>
              <a:gd name="connsiteY3" fmla="*/ 354806 h 431937"/>
              <a:gd name="connsiteX4" fmla="*/ 47625 w 1243896"/>
              <a:gd name="connsiteY4" fmla="*/ 416719 h 431937"/>
              <a:gd name="connsiteX5" fmla="*/ 92869 w 1243896"/>
              <a:gd name="connsiteY5" fmla="*/ 426244 h 431937"/>
              <a:gd name="connsiteX6" fmla="*/ 278606 w 1243896"/>
              <a:gd name="connsiteY6" fmla="*/ 426244 h 431937"/>
              <a:gd name="connsiteX7" fmla="*/ 1035844 w 1243896"/>
              <a:gd name="connsiteY7" fmla="*/ 431006 h 431937"/>
              <a:gd name="connsiteX8" fmla="*/ 1121569 w 1243896"/>
              <a:gd name="connsiteY8" fmla="*/ 431006 h 431937"/>
              <a:gd name="connsiteX9" fmla="*/ 1173956 w 1243896"/>
              <a:gd name="connsiteY9" fmla="*/ 428625 h 431937"/>
              <a:gd name="connsiteX10" fmla="*/ 1226344 w 1243896"/>
              <a:gd name="connsiteY10" fmla="*/ 395287 h 431937"/>
              <a:gd name="connsiteX11" fmla="*/ 1243012 w 1243896"/>
              <a:gd name="connsiteY11" fmla="*/ 319087 h 431937"/>
              <a:gd name="connsiteX12" fmla="*/ 1240631 w 1243896"/>
              <a:gd name="connsiteY12" fmla="*/ 114300 h 431937"/>
              <a:gd name="connsiteX13" fmla="*/ 1240631 w 1243896"/>
              <a:gd name="connsiteY13" fmla="*/ 57150 h 431937"/>
              <a:gd name="connsiteX14" fmla="*/ 1195387 w 1243896"/>
              <a:gd name="connsiteY14" fmla="*/ 52387 h 431937"/>
              <a:gd name="connsiteX15" fmla="*/ 309562 w 1243896"/>
              <a:gd name="connsiteY15" fmla="*/ 54769 h 431937"/>
              <a:gd name="connsiteX16" fmla="*/ 104775 w 1243896"/>
              <a:gd name="connsiteY16" fmla="*/ 52387 h 431937"/>
              <a:gd name="connsiteX17" fmla="*/ 4762 w 1243896"/>
              <a:gd name="connsiteY17" fmla="*/ 50006 h 431937"/>
              <a:gd name="connsiteX0" fmla="*/ 7144 w 1239134"/>
              <a:gd name="connsiteY0" fmla="*/ 122037 h 382524"/>
              <a:gd name="connsiteX1" fmla="*/ 4763 w 1239134"/>
              <a:gd name="connsiteY1" fmla="*/ 212524 h 382524"/>
              <a:gd name="connsiteX2" fmla="*/ 4763 w 1239134"/>
              <a:gd name="connsiteY2" fmla="*/ 305393 h 382524"/>
              <a:gd name="connsiteX3" fmla="*/ 42863 w 1239134"/>
              <a:gd name="connsiteY3" fmla="*/ 367306 h 382524"/>
              <a:gd name="connsiteX4" fmla="*/ 88107 w 1239134"/>
              <a:gd name="connsiteY4" fmla="*/ 376831 h 382524"/>
              <a:gd name="connsiteX5" fmla="*/ 273844 w 1239134"/>
              <a:gd name="connsiteY5" fmla="*/ 376831 h 382524"/>
              <a:gd name="connsiteX6" fmla="*/ 1031082 w 1239134"/>
              <a:gd name="connsiteY6" fmla="*/ 381593 h 382524"/>
              <a:gd name="connsiteX7" fmla="*/ 1116807 w 1239134"/>
              <a:gd name="connsiteY7" fmla="*/ 381593 h 382524"/>
              <a:gd name="connsiteX8" fmla="*/ 1169194 w 1239134"/>
              <a:gd name="connsiteY8" fmla="*/ 379212 h 382524"/>
              <a:gd name="connsiteX9" fmla="*/ 1221582 w 1239134"/>
              <a:gd name="connsiteY9" fmla="*/ 345874 h 382524"/>
              <a:gd name="connsiteX10" fmla="*/ 1238250 w 1239134"/>
              <a:gd name="connsiteY10" fmla="*/ 269674 h 382524"/>
              <a:gd name="connsiteX11" fmla="*/ 1235869 w 1239134"/>
              <a:gd name="connsiteY11" fmla="*/ 64887 h 382524"/>
              <a:gd name="connsiteX12" fmla="*/ 1235869 w 1239134"/>
              <a:gd name="connsiteY12" fmla="*/ 7737 h 382524"/>
              <a:gd name="connsiteX13" fmla="*/ 1190625 w 1239134"/>
              <a:gd name="connsiteY13" fmla="*/ 2974 h 382524"/>
              <a:gd name="connsiteX14" fmla="*/ 304800 w 1239134"/>
              <a:gd name="connsiteY14" fmla="*/ 5356 h 382524"/>
              <a:gd name="connsiteX15" fmla="*/ 100013 w 1239134"/>
              <a:gd name="connsiteY15" fmla="*/ 2974 h 382524"/>
              <a:gd name="connsiteX16" fmla="*/ 0 w 1239134"/>
              <a:gd name="connsiteY16" fmla="*/ 593 h 382524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4763 w 1239134"/>
              <a:gd name="connsiteY2" fmla="*/ 30718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39134"/>
              <a:gd name="connsiteY0" fmla="*/ 0 h 384312"/>
              <a:gd name="connsiteX1" fmla="*/ 4763 w 1239134"/>
              <a:gd name="connsiteY1" fmla="*/ 214312 h 384312"/>
              <a:gd name="connsiteX2" fmla="*/ 11907 w 1239134"/>
              <a:gd name="connsiteY2" fmla="*/ 352851 h 384312"/>
              <a:gd name="connsiteX3" fmla="*/ 42863 w 1239134"/>
              <a:gd name="connsiteY3" fmla="*/ 369094 h 384312"/>
              <a:gd name="connsiteX4" fmla="*/ 88107 w 1239134"/>
              <a:gd name="connsiteY4" fmla="*/ 378619 h 384312"/>
              <a:gd name="connsiteX5" fmla="*/ 273844 w 1239134"/>
              <a:gd name="connsiteY5" fmla="*/ 378619 h 384312"/>
              <a:gd name="connsiteX6" fmla="*/ 1031082 w 1239134"/>
              <a:gd name="connsiteY6" fmla="*/ 383381 h 384312"/>
              <a:gd name="connsiteX7" fmla="*/ 1116807 w 1239134"/>
              <a:gd name="connsiteY7" fmla="*/ 383381 h 384312"/>
              <a:gd name="connsiteX8" fmla="*/ 1169194 w 1239134"/>
              <a:gd name="connsiteY8" fmla="*/ 381000 h 384312"/>
              <a:gd name="connsiteX9" fmla="*/ 1221582 w 1239134"/>
              <a:gd name="connsiteY9" fmla="*/ 347662 h 384312"/>
              <a:gd name="connsiteX10" fmla="*/ 1238250 w 1239134"/>
              <a:gd name="connsiteY10" fmla="*/ 271462 h 384312"/>
              <a:gd name="connsiteX11" fmla="*/ 1235869 w 1239134"/>
              <a:gd name="connsiteY11" fmla="*/ 66675 h 384312"/>
              <a:gd name="connsiteX12" fmla="*/ 1235869 w 1239134"/>
              <a:gd name="connsiteY12" fmla="*/ 9525 h 384312"/>
              <a:gd name="connsiteX13" fmla="*/ 1190625 w 1239134"/>
              <a:gd name="connsiteY13" fmla="*/ 4762 h 384312"/>
              <a:gd name="connsiteX14" fmla="*/ 304800 w 1239134"/>
              <a:gd name="connsiteY14" fmla="*/ 7144 h 384312"/>
              <a:gd name="connsiteX15" fmla="*/ 100013 w 1239134"/>
              <a:gd name="connsiteY15" fmla="*/ 4762 h 384312"/>
              <a:gd name="connsiteX16" fmla="*/ 0 w 1239134"/>
              <a:gd name="connsiteY16" fmla="*/ 2381 h 384312"/>
              <a:gd name="connsiteX0" fmla="*/ 1 w 1240080"/>
              <a:gd name="connsiteY0" fmla="*/ 0 h 383702"/>
              <a:gd name="connsiteX1" fmla="*/ 4763 w 1240080"/>
              <a:gd name="connsiteY1" fmla="*/ 214312 h 383702"/>
              <a:gd name="connsiteX2" fmla="*/ 11907 w 1240080"/>
              <a:gd name="connsiteY2" fmla="*/ 352851 h 383702"/>
              <a:gd name="connsiteX3" fmla="*/ 42863 w 1240080"/>
              <a:gd name="connsiteY3" fmla="*/ 369094 h 383702"/>
              <a:gd name="connsiteX4" fmla="*/ 88107 w 1240080"/>
              <a:gd name="connsiteY4" fmla="*/ 378619 h 383702"/>
              <a:gd name="connsiteX5" fmla="*/ 273844 w 1240080"/>
              <a:gd name="connsiteY5" fmla="*/ 378619 h 383702"/>
              <a:gd name="connsiteX6" fmla="*/ 1031082 w 1240080"/>
              <a:gd name="connsiteY6" fmla="*/ 383381 h 383702"/>
              <a:gd name="connsiteX7" fmla="*/ 1116807 w 1240080"/>
              <a:gd name="connsiteY7" fmla="*/ 383381 h 383702"/>
              <a:gd name="connsiteX8" fmla="*/ 1169194 w 1240080"/>
              <a:gd name="connsiteY8" fmla="*/ 381000 h 383702"/>
              <a:gd name="connsiteX9" fmla="*/ 1233488 w 1240080"/>
              <a:gd name="connsiteY9" fmla="*/ 356794 h 383702"/>
              <a:gd name="connsiteX10" fmla="*/ 1238250 w 1240080"/>
              <a:gd name="connsiteY10" fmla="*/ 271462 h 383702"/>
              <a:gd name="connsiteX11" fmla="*/ 1235869 w 1240080"/>
              <a:gd name="connsiteY11" fmla="*/ 66675 h 383702"/>
              <a:gd name="connsiteX12" fmla="*/ 1235869 w 1240080"/>
              <a:gd name="connsiteY12" fmla="*/ 9525 h 383702"/>
              <a:gd name="connsiteX13" fmla="*/ 1190625 w 1240080"/>
              <a:gd name="connsiteY13" fmla="*/ 4762 h 383702"/>
              <a:gd name="connsiteX14" fmla="*/ 304800 w 1240080"/>
              <a:gd name="connsiteY14" fmla="*/ 7144 h 383702"/>
              <a:gd name="connsiteX15" fmla="*/ 100013 w 1240080"/>
              <a:gd name="connsiteY15" fmla="*/ 4762 h 383702"/>
              <a:gd name="connsiteX16" fmla="*/ 0 w 1240080"/>
              <a:gd name="connsiteY16" fmla="*/ 2381 h 38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40080" h="383702">
                <a:moveTo>
                  <a:pt x="1" y="0"/>
                </a:moveTo>
                <a:cubicBezTo>
                  <a:pt x="1588" y="43656"/>
                  <a:pt x="2779" y="155504"/>
                  <a:pt x="4763" y="214312"/>
                </a:cubicBezTo>
                <a:cubicBezTo>
                  <a:pt x="6747" y="273121"/>
                  <a:pt x="5557" y="327054"/>
                  <a:pt x="11907" y="352851"/>
                </a:cubicBezTo>
                <a:cubicBezTo>
                  <a:pt x="18257" y="378648"/>
                  <a:pt x="30163" y="364799"/>
                  <a:pt x="42863" y="369094"/>
                </a:cubicBezTo>
                <a:cubicBezTo>
                  <a:pt x="55563" y="373389"/>
                  <a:pt x="49610" y="377032"/>
                  <a:pt x="88107" y="378619"/>
                </a:cubicBezTo>
                <a:cubicBezTo>
                  <a:pt x="126604" y="380206"/>
                  <a:pt x="273844" y="378619"/>
                  <a:pt x="273844" y="378619"/>
                </a:cubicBezTo>
                <a:lnTo>
                  <a:pt x="1031082" y="383381"/>
                </a:lnTo>
                <a:lnTo>
                  <a:pt x="1116807" y="383381"/>
                </a:lnTo>
                <a:cubicBezTo>
                  <a:pt x="1139826" y="382984"/>
                  <a:pt x="1149747" y="385431"/>
                  <a:pt x="1169194" y="381000"/>
                </a:cubicBezTo>
                <a:cubicBezTo>
                  <a:pt x="1188641" y="376569"/>
                  <a:pt x="1221979" y="375050"/>
                  <a:pt x="1233488" y="356794"/>
                </a:cubicBezTo>
                <a:cubicBezTo>
                  <a:pt x="1244997" y="338538"/>
                  <a:pt x="1237853" y="319815"/>
                  <a:pt x="1238250" y="271462"/>
                </a:cubicBezTo>
                <a:cubicBezTo>
                  <a:pt x="1238647" y="223109"/>
                  <a:pt x="1236266" y="110331"/>
                  <a:pt x="1235869" y="66675"/>
                </a:cubicBezTo>
                <a:cubicBezTo>
                  <a:pt x="1235472" y="23019"/>
                  <a:pt x="1243410" y="19844"/>
                  <a:pt x="1235869" y="9525"/>
                </a:cubicBezTo>
                <a:cubicBezTo>
                  <a:pt x="1228328" y="-794"/>
                  <a:pt x="1190625" y="4762"/>
                  <a:pt x="1190625" y="4762"/>
                </a:cubicBezTo>
                <a:lnTo>
                  <a:pt x="304800" y="7144"/>
                </a:lnTo>
                <a:cubicBezTo>
                  <a:pt x="123031" y="7144"/>
                  <a:pt x="100013" y="4762"/>
                  <a:pt x="100013" y="4762"/>
                </a:cubicBezTo>
                <a:cubicBezTo>
                  <a:pt x="49213" y="3968"/>
                  <a:pt x="16272" y="397"/>
                  <a:pt x="0" y="2381"/>
                </a:cubicBezTo>
              </a:path>
            </a:pathLst>
          </a:custGeom>
          <a:solidFill>
            <a:schemeClr val="accent5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94" name="Oval 393"/>
          <p:cNvSpPr/>
          <p:nvPr/>
        </p:nvSpPr>
        <p:spPr>
          <a:xfrm>
            <a:off x="5403125" y="3066313"/>
            <a:ext cx="1228753" cy="49507"/>
          </a:xfrm>
          <a:prstGeom prst="ellipse">
            <a:avLst/>
          </a:prstGeom>
          <a:solidFill>
            <a:schemeClr val="accent5">
              <a:lumMod val="40000"/>
              <a:lumOff val="60000"/>
              <a:alpha val="64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99" name="Freeform 398"/>
          <p:cNvSpPr/>
          <p:nvPr/>
        </p:nvSpPr>
        <p:spPr>
          <a:xfrm>
            <a:off x="1498600" y="2647587"/>
            <a:ext cx="500946" cy="721505"/>
          </a:xfrm>
          <a:custGeom>
            <a:avLst/>
            <a:gdLst>
              <a:gd name="connsiteX0" fmla="*/ 114388 w 500946"/>
              <a:gd name="connsiteY0" fmla="*/ 711915 h 721505"/>
              <a:gd name="connsiteX1" fmla="*/ 88 w 500946"/>
              <a:gd name="connsiteY1" fmla="*/ 623015 h 721505"/>
              <a:gd name="connsiteX2" fmla="*/ 127088 w 500946"/>
              <a:gd name="connsiteY2" fmla="*/ 508715 h 721505"/>
              <a:gd name="connsiteX3" fmla="*/ 139788 w 500946"/>
              <a:gd name="connsiteY3" fmla="*/ 343615 h 721505"/>
              <a:gd name="connsiteX4" fmla="*/ 139788 w 500946"/>
              <a:gd name="connsiteY4" fmla="*/ 64215 h 721505"/>
              <a:gd name="connsiteX5" fmla="*/ 215988 w 500946"/>
              <a:gd name="connsiteY5" fmla="*/ 13415 h 721505"/>
              <a:gd name="connsiteX6" fmla="*/ 304888 w 500946"/>
              <a:gd name="connsiteY6" fmla="*/ 13415 h 721505"/>
              <a:gd name="connsiteX7" fmla="*/ 292188 w 500946"/>
              <a:gd name="connsiteY7" fmla="*/ 165815 h 721505"/>
              <a:gd name="connsiteX8" fmla="*/ 292188 w 500946"/>
              <a:gd name="connsiteY8" fmla="*/ 305515 h 721505"/>
              <a:gd name="connsiteX9" fmla="*/ 317588 w 500946"/>
              <a:gd name="connsiteY9" fmla="*/ 496015 h 721505"/>
              <a:gd name="connsiteX10" fmla="*/ 431888 w 500946"/>
              <a:gd name="connsiteY10" fmla="*/ 635715 h 721505"/>
              <a:gd name="connsiteX11" fmla="*/ 482688 w 500946"/>
              <a:gd name="connsiteY11" fmla="*/ 711915 h 721505"/>
              <a:gd name="connsiteX12" fmla="*/ 114388 w 500946"/>
              <a:gd name="connsiteY12" fmla="*/ 711915 h 72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0946" h="721505">
                <a:moveTo>
                  <a:pt x="114388" y="711915"/>
                </a:moveTo>
                <a:cubicBezTo>
                  <a:pt x="33955" y="697098"/>
                  <a:pt x="-2029" y="656882"/>
                  <a:pt x="88" y="623015"/>
                </a:cubicBezTo>
                <a:cubicBezTo>
                  <a:pt x="2205" y="589148"/>
                  <a:pt x="103805" y="555282"/>
                  <a:pt x="127088" y="508715"/>
                </a:cubicBezTo>
                <a:cubicBezTo>
                  <a:pt x="150371" y="462148"/>
                  <a:pt x="137671" y="417698"/>
                  <a:pt x="139788" y="343615"/>
                </a:cubicBezTo>
                <a:cubicBezTo>
                  <a:pt x="141905" y="269532"/>
                  <a:pt x="127088" y="119248"/>
                  <a:pt x="139788" y="64215"/>
                </a:cubicBezTo>
                <a:cubicBezTo>
                  <a:pt x="152488" y="9182"/>
                  <a:pt x="188471" y="21882"/>
                  <a:pt x="215988" y="13415"/>
                </a:cubicBezTo>
                <a:cubicBezTo>
                  <a:pt x="243505" y="4948"/>
                  <a:pt x="292188" y="-11985"/>
                  <a:pt x="304888" y="13415"/>
                </a:cubicBezTo>
                <a:cubicBezTo>
                  <a:pt x="317588" y="38815"/>
                  <a:pt x="294305" y="117132"/>
                  <a:pt x="292188" y="165815"/>
                </a:cubicBezTo>
                <a:cubicBezTo>
                  <a:pt x="290071" y="214498"/>
                  <a:pt x="287955" y="250482"/>
                  <a:pt x="292188" y="305515"/>
                </a:cubicBezTo>
                <a:cubicBezTo>
                  <a:pt x="296421" y="360548"/>
                  <a:pt x="294305" y="440982"/>
                  <a:pt x="317588" y="496015"/>
                </a:cubicBezTo>
                <a:cubicBezTo>
                  <a:pt x="340871" y="551048"/>
                  <a:pt x="404371" y="599732"/>
                  <a:pt x="431888" y="635715"/>
                </a:cubicBezTo>
                <a:cubicBezTo>
                  <a:pt x="459405" y="671698"/>
                  <a:pt x="535605" y="701332"/>
                  <a:pt x="482688" y="711915"/>
                </a:cubicBezTo>
                <a:cubicBezTo>
                  <a:pt x="429771" y="722498"/>
                  <a:pt x="194821" y="726732"/>
                  <a:pt x="114388" y="711915"/>
                </a:cubicBezTo>
                <a:close/>
              </a:path>
            </a:pathLst>
          </a:cu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Freeform 401"/>
          <p:cNvSpPr/>
          <p:nvPr/>
        </p:nvSpPr>
        <p:spPr>
          <a:xfrm>
            <a:off x="1603680" y="1025525"/>
            <a:ext cx="3927385" cy="1000538"/>
          </a:xfrm>
          <a:custGeom>
            <a:avLst/>
            <a:gdLst>
              <a:gd name="connsiteX0" fmla="*/ 34708 w 3927385"/>
              <a:gd name="connsiteY0" fmla="*/ 155927 h 1000538"/>
              <a:gd name="connsiteX1" fmla="*/ 2958 w 3927385"/>
              <a:gd name="connsiteY1" fmla="*/ 73377 h 1000538"/>
              <a:gd name="connsiteX2" fmla="*/ 47408 w 3927385"/>
              <a:gd name="connsiteY2" fmla="*/ 3527 h 1000538"/>
              <a:gd name="connsiteX3" fmla="*/ 409358 w 3927385"/>
              <a:gd name="connsiteY3" fmla="*/ 16227 h 1000538"/>
              <a:gd name="connsiteX4" fmla="*/ 555408 w 3927385"/>
              <a:gd name="connsiteY4" fmla="*/ 67027 h 1000538"/>
              <a:gd name="connsiteX5" fmla="*/ 745908 w 3927385"/>
              <a:gd name="connsiteY5" fmla="*/ 98777 h 1000538"/>
              <a:gd name="connsiteX6" fmla="*/ 1120558 w 3927385"/>
              <a:gd name="connsiteY6" fmla="*/ 181327 h 1000538"/>
              <a:gd name="connsiteX7" fmla="*/ 1330108 w 3927385"/>
              <a:gd name="connsiteY7" fmla="*/ 251177 h 1000538"/>
              <a:gd name="connsiteX8" fmla="*/ 1755558 w 3927385"/>
              <a:gd name="connsiteY8" fmla="*/ 359127 h 1000538"/>
              <a:gd name="connsiteX9" fmla="*/ 2066708 w 3927385"/>
              <a:gd name="connsiteY9" fmla="*/ 441677 h 1000538"/>
              <a:gd name="connsiteX10" fmla="*/ 2562008 w 3927385"/>
              <a:gd name="connsiteY10" fmla="*/ 562327 h 1000538"/>
              <a:gd name="connsiteX11" fmla="*/ 2847758 w 3927385"/>
              <a:gd name="connsiteY11" fmla="*/ 644877 h 1000538"/>
              <a:gd name="connsiteX12" fmla="*/ 3330358 w 3927385"/>
              <a:gd name="connsiteY12" fmla="*/ 809977 h 1000538"/>
              <a:gd name="connsiteX13" fmla="*/ 3730408 w 3927385"/>
              <a:gd name="connsiteY13" fmla="*/ 924277 h 1000538"/>
              <a:gd name="connsiteX14" fmla="*/ 3927258 w 3927385"/>
              <a:gd name="connsiteY14" fmla="*/ 1000477 h 1000538"/>
              <a:gd name="connsiteX15" fmla="*/ 3705008 w 3927385"/>
              <a:gd name="connsiteY15" fmla="*/ 936977 h 1000538"/>
              <a:gd name="connsiteX16" fmla="*/ 3552608 w 3927385"/>
              <a:gd name="connsiteY16" fmla="*/ 924277 h 1000538"/>
              <a:gd name="connsiteX17" fmla="*/ 3412908 w 3927385"/>
              <a:gd name="connsiteY17" fmla="*/ 860777 h 1000538"/>
              <a:gd name="connsiteX18" fmla="*/ 3171608 w 3927385"/>
              <a:gd name="connsiteY18" fmla="*/ 809977 h 1000538"/>
              <a:gd name="connsiteX19" fmla="*/ 2593758 w 3927385"/>
              <a:gd name="connsiteY19" fmla="*/ 657577 h 1000538"/>
              <a:gd name="connsiteX20" fmla="*/ 1844458 w 3927385"/>
              <a:gd name="connsiteY20" fmla="*/ 454377 h 1000538"/>
              <a:gd name="connsiteX21" fmla="*/ 1292008 w 3927385"/>
              <a:gd name="connsiteY21" fmla="*/ 282927 h 1000538"/>
              <a:gd name="connsiteX22" fmla="*/ 987208 w 3927385"/>
              <a:gd name="connsiteY22" fmla="*/ 238477 h 1000538"/>
              <a:gd name="connsiteX23" fmla="*/ 841158 w 3927385"/>
              <a:gd name="connsiteY23" fmla="*/ 238477 h 1000538"/>
              <a:gd name="connsiteX24" fmla="*/ 466508 w 3927385"/>
              <a:gd name="connsiteY24" fmla="*/ 60677 h 1000538"/>
              <a:gd name="connsiteX25" fmla="*/ 339508 w 3927385"/>
              <a:gd name="connsiteY25" fmla="*/ 41627 h 1000538"/>
              <a:gd name="connsiteX26" fmla="*/ 231558 w 3927385"/>
              <a:gd name="connsiteY26" fmla="*/ 16227 h 1000538"/>
              <a:gd name="connsiteX27" fmla="*/ 180758 w 3927385"/>
              <a:gd name="connsiteY27" fmla="*/ 54327 h 1000538"/>
              <a:gd name="connsiteX28" fmla="*/ 212508 w 3927385"/>
              <a:gd name="connsiteY28" fmla="*/ 136877 h 1000538"/>
              <a:gd name="connsiteX29" fmla="*/ 104558 w 3927385"/>
              <a:gd name="connsiteY29" fmla="*/ 162277 h 1000538"/>
              <a:gd name="connsiteX30" fmla="*/ 34708 w 3927385"/>
              <a:gd name="connsiteY30" fmla="*/ 155927 h 100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927385" h="1000538">
                <a:moveTo>
                  <a:pt x="34708" y="155927"/>
                </a:moveTo>
                <a:cubicBezTo>
                  <a:pt x="17775" y="141110"/>
                  <a:pt x="841" y="98777"/>
                  <a:pt x="2958" y="73377"/>
                </a:cubicBezTo>
                <a:cubicBezTo>
                  <a:pt x="5075" y="47977"/>
                  <a:pt x="-20325" y="13052"/>
                  <a:pt x="47408" y="3527"/>
                </a:cubicBezTo>
                <a:cubicBezTo>
                  <a:pt x="115141" y="-5998"/>
                  <a:pt x="324691" y="5644"/>
                  <a:pt x="409358" y="16227"/>
                </a:cubicBezTo>
                <a:cubicBezTo>
                  <a:pt x="494025" y="26810"/>
                  <a:pt x="499316" y="53269"/>
                  <a:pt x="555408" y="67027"/>
                </a:cubicBezTo>
                <a:cubicBezTo>
                  <a:pt x="611500" y="80785"/>
                  <a:pt x="651716" y="79727"/>
                  <a:pt x="745908" y="98777"/>
                </a:cubicBezTo>
                <a:cubicBezTo>
                  <a:pt x="840100" y="117827"/>
                  <a:pt x="1023191" y="155927"/>
                  <a:pt x="1120558" y="181327"/>
                </a:cubicBezTo>
                <a:cubicBezTo>
                  <a:pt x="1217925" y="206727"/>
                  <a:pt x="1224275" y="221544"/>
                  <a:pt x="1330108" y="251177"/>
                </a:cubicBezTo>
                <a:cubicBezTo>
                  <a:pt x="1435941" y="280810"/>
                  <a:pt x="1755558" y="359127"/>
                  <a:pt x="1755558" y="359127"/>
                </a:cubicBezTo>
                <a:lnTo>
                  <a:pt x="2066708" y="441677"/>
                </a:lnTo>
                <a:lnTo>
                  <a:pt x="2562008" y="562327"/>
                </a:lnTo>
                <a:cubicBezTo>
                  <a:pt x="2692183" y="596194"/>
                  <a:pt x="2719700" y="603602"/>
                  <a:pt x="2847758" y="644877"/>
                </a:cubicBezTo>
                <a:cubicBezTo>
                  <a:pt x="2975816" y="686152"/>
                  <a:pt x="3183250" y="763410"/>
                  <a:pt x="3330358" y="809977"/>
                </a:cubicBezTo>
                <a:cubicBezTo>
                  <a:pt x="3477466" y="856544"/>
                  <a:pt x="3630925" y="892527"/>
                  <a:pt x="3730408" y="924277"/>
                </a:cubicBezTo>
                <a:cubicBezTo>
                  <a:pt x="3829891" y="956027"/>
                  <a:pt x="3931491" y="998360"/>
                  <a:pt x="3927258" y="1000477"/>
                </a:cubicBezTo>
                <a:cubicBezTo>
                  <a:pt x="3923025" y="1002594"/>
                  <a:pt x="3767450" y="949677"/>
                  <a:pt x="3705008" y="936977"/>
                </a:cubicBezTo>
                <a:cubicBezTo>
                  <a:pt x="3642566" y="924277"/>
                  <a:pt x="3601291" y="936977"/>
                  <a:pt x="3552608" y="924277"/>
                </a:cubicBezTo>
                <a:cubicBezTo>
                  <a:pt x="3503925" y="911577"/>
                  <a:pt x="3476408" y="879827"/>
                  <a:pt x="3412908" y="860777"/>
                </a:cubicBezTo>
                <a:cubicBezTo>
                  <a:pt x="3349408" y="841727"/>
                  <a:pt x="3308133" y="843844"/>
                  <a:pt x="3171608" y="809977"/>
                </a:cubicBezTo>
                <a:cubicBezTo>
                  <a:pt x="3035083" y="776110"/>
                  <a:pt x="2593758" y="657577"/>
                  <a:pt x="2593758" y="657577"/>
                </a:cubicBezTo>
                <a:lnTo>
                  <a:pt x="1844458" y="454377"/>
                </a:lnTo>
                <a:cubicBezTo>
                  <a:pt x="1627500" y="391935"/>
                  <a:pt x="1434883" y="318910"/>
                  <a:pt x="1292008" y="282927"/>
                </a:cubicBezTo>
                <a:cubicBezTo>
                  <a:pt x="1149133" y="246944"/>
                  <a:pt x="1062350" y="245885"/>
                  <a:pt x="987208" y="238477"/>
                </a:cubicBezTo>
                <a:cubicBezTo>
                  <a:pt x="912066" y="231069"/>
                  <a:pt x="927941" y="268110"/>
                  <a:pt x="841158" y="238477"/>
                </a:cubicBezTo>
                <a:cubicBezTo>
                  <a:pt x="754375" y="208844"/>
                  <a:pt x="550116" y="93485"/>
                  <a:pt x="466508" y="60677"/>
                </a:cubicBezTo>
                <a:cubicBezTo>
                  <a:pt x="382900" y="27869"/>
                  <a:pt x="378666" y="49035"/>
                  <a:pt x="339508" y="41627"/>
                </a:cubicBezTo>
                <a:cubicBezTo>
                  <a:pt x="300350" y="34219"/>
                  <a:pt x="258016" y="14110"/>
                  <a:pt x="231558" y="16227"/>
                </a:cubicBezTo>
                <a:cubicBezTo>
                  <a:pt x="205100" y="18344"/>
                  <a:pt x="183933" y="34219"/>
                  <a:pt x="180758" y="54327"/>
                </a:cubicBezTo>
                <a:cubicBezTo>
                  <a:pt x="177583" y="74435"/>
                  <a:pt x="225208" y="118885"/>
                  <a:pt x="212508" y="136877"/>
                </a:cubicBezTo>
                <a:cubicBezTo>
                  <a:pt x="199808" y="154869"/>
                  <a:pt x="135250" y="161219"/>
                  <a:pt x="104558" y="162277"/>
                </a:cubicBezTo>
                <a:cubicBezTo>
                  <a:pt x="73866" y="163335"/>
                  <a:pt x="51641" y="170744"/>
                  <a:pt x="34708" y="155927"/>
                </a:cubicBezTo>
                <a:close/>
              </a:path>
            </a:pathLst>
          </a:cu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5" name="Group 444"/>
          <p:cNvGrpSpPr/>
          <p:nvPr/>
        </p:nvGrpSpPr>
        <p:grpSpPr>
          <a:xfrm>
            <a:off x="5410655" y="2516580"/>
            <a:ext cx="1240975" cy="855863"/>
            <a:chOff x="5451478" y="4024262"/>
            <a:chExt cx="1240975" cy="855863"/>
          </a:xfrm>
        </p:grpSpPr>
        <p:cxnSp>
          <p:nvCxnSpPr>
            <p:cNvPr id="446" name="Straight Connector 445"/>
            <p:cNvCxnSpPr/>
            <p:nvPr/>
          </p:nvCxnSpPr>
          <p:spPr>
            <a:xfrm>
              <a:off x="5451503" y="4024262"/>
              <a:ext cx="0" cy="7532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6692453" y="4024262"/>
              <a:ext cx="0" cy="7532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Left Bracket 447"/>
            <p:cNvSpPr/>
            <p:nvPr/>
          </p:nvSpPr>
          <p:spPr>
            <a:xfrm rot="16200000">
              <a:off x="6016377" y="4205186"/>
              <a:ext cx="110040" cy="1239838"/>
            </a:xfrm>
            <a:prstGeom prst="leftBracket">
              <a:avLst>
                <a:gd name="adj" fmla="val 6869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139152" y="3311621"/>
            <a:ext cx="1967717" cy="323165"/>
            <a:chOff x="2139152" y="3311621"/>
            <a:chExt cx="1967717" cy="323165"/>
          </a:xfrm>
          <a:noFill/>
        </p:grpSpPr>
        <p:sp>
          <p:nvSpPr>
            <p:cNvPr id="343" name="Rectangle 342"/>
            <p:cNvSpPr/>
            <p:nvPr/>
          </p:nvSpPr>
          <p:spPr>
            <a:xfrm>
              <a:off x="2360878" y="3311621"/>
              <a:ext cx="1745991" cy="32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Miscible liquids</a:t>
              </a:r>
              <a:endParaRPr lang="en-US" sz="15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4" name="Straight Arrow Connector 3"/>
            <p:cNvCxnSpPr>
              <a:stCxn id="343" idx="1"/>
            </p:cNvCxnSpPr>
            <p:nvPr/>
          </p:nvCxnSpPr>
          <p:spPr>
            <a:xfrm flipH="1">
              <a:off x="2139152" y="3473204"/>
              <a:ext cx="221726" cy="769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21" name="Group 420"/>
          <p:cNvGrpSpPr/>
          <p:nvPr/>
        </p:nvGrpSpPr>
        <p:grpSpPr>
          <a:xfrm>
            <a:off x="135135" y="267385"/>
            <a:ext cx="1508302" cy="307777"/>
            <a:chOff x="2360878" y="3311621"/>
            <a:chExt cx="1508302" cy="307777"/>
          </a:xfrm>
          <a:noFill/>
        </p:grpSpPr>
        <p:sp>
          <p:nvSpPr>
            <p:cNvPr id="422" name="Rectangle 421"/>
            <p:cNvSpPr/>
            <p:nvPr/>
          </p:nvSpPr>
          <p:spPr>
            <a:xfrm>
              <a:off x="2360878" y="3311621"/>
              <a:ext cx="1463862" cy="307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defTabSz="799352"/>
              <a:r>
                <a:rPr lang="en-US" sz="1400" b="1" dirty="0">
                  <a:solidFill>
                    <a:schemeClr val="bg1"/>
                  </a:solidFill>
                  <a:latin typeface="Bookman Old Style" pitchFamily="18" charset="0"/>
                </a:rPr>
                <a:t>Thermometer</a:t>
              </a:r>
            </a:p>
          </p:txBody>
        </p:sp>
        <p:cxnSp>
          <p:nvCxnSpPr>
            <p:cNvPr id="423" name="Straight Arrow Connector 422"/>
            <p:cNvCxnSpPr/>
            <p:nvPr/>
          </p:nvCxnSpPr>
          <p:spPr>
            <a:xfrm flipV="1">
              <a:off x="3727337" y="3465509"/>
              <a:ext cx="141843" cy="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24" name="Group 423"/>
          <p:cNvGrpSpPr/>
          <p:nvPr/>
        </p:nvGrpSpPr>
        <p:grpSpPr>
          <a:xfrm>
            <a:off x="4621688" y="1098550"/>
            <a:ext cx="2173145" cy="414319"/>
            <a:chOff x="2049140" y="3311621"/>
            <a:chExt cx="2173145" cy="414319"/>
          </a:xfrm>
          <a:noFill/>
        </p:grpSpPr>
        <p:sp>
          <p:nvSpPr>
            <p:cNvPr id="425" name="Rectangle 424"/>
            <p:cNvSpPr/>
            <p:nvPr/>
          </p:nvSpPr>
          <p:spPr>
            <a:xfrm>
              <a:off x="2360878" y="3311621"/>
              <a:ext cx="1861407" cy="32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Water condenser</a:t>
              </a:r>
              <a:endParaRPr lang="en-US" sz="15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426" name="Straight Arrow Connector 425"/>
            <p:cNvCxnSpPr>
              <a:stCxn id="425" idx="1"/>
            </p:cNvCxnSpPr>
            <p:nvPr/>
          </p:nvCxnSpPr>
          <p:spPr>
            <a:xfrm flipH="1">
              <a:off x="2049140" y="3473204"/>
              <a:ext cx="311738" cy="252736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27" name="Group 426"/>
          <p:cNvGrpSpPr/>
          <p:nvPr/>
        </p:nvGrpSpPr>
        <p:grpSpPr>
          <a:xfrm>
            <a:off x="2241532" y="3682529"/>
            <a:ext cx="1529336" cy="323165"/>
            <a:chOff x="2103044" y="3311621"/>
            <a:chExt cx="1529336" cy="323165"/>
          </a:xfrm>
          <a:noFill/>
        </p:grpSpPr>
        <p:sp>
          <p:nvSpPr>
            <p:cNvPr id="428" name="Rectangle 427"/>
            <p:cNvSpPr/>
            <p:nvPr/>
          </p:nvSpPr>
          <p:spPr>
            <a:xfrm>
              <a:off x="2360878" y="3311621"/>
              <a:ext cx="1271502" cy="32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Wire gauze</a:t>
              </a:r>
              <a:endParaRPr lang="en-US" sz="15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429" name="Straight Arrow Connector 428"/>
            <p:cNvCxnSpPr>
              <a:endCxn id="25" idx="3"/>
            </p:cNvCxnSpPr>
            <p:nvPr/>
          </p:nvCxnSpPr>
          <p:spPr>
            <a:xfrm flipH="1">
              <a:off x="2103044" y="3465830"/>
              <a:ext cx="257835" cy="7522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30" name="Group 429"/>
          <p:cNvGrpSpPr/>
          <p:nvPr/>
        </p:nvGrpSpPr>
        <p:grpSpPr>
          <a:xfrm>
            <a:off x="6714563" y="3055938"/>
            <a:ext cx="1786574" cy="553998"/>
            <a:chOff x="2139156" y="3314364"/>
            <a:chExt cx="1786574" cy="553998"/>
          </a:xfrm>
          <a:noFill/>
        </p:grpSpPr>
        <p:sp>
          <p:nvSpPr>
            <p:cNvPr id="431" name="Rectangle 430"/>
            <p:cNvSpPr/>
            <p:nvPr/>
          </p:nvSpPr>
          <p:spPr>
            <a:xfrm>
              <a:off x="2295155" y="3314364"/>
              <a:ext cx="1630575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First fraction</a:t>
              </a:r>
            </a:p>
            <a:p>
              <a:pPr algn="ctr"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(more volatile)</a:t>
              </a:r>
              <a:endParaRPr lang="en-US" sz="15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432" name="Straight Arrow Connector 431"/>
            <p:cNvCxnSpPr>
              <a:stCxn id="431" idx="1"/>
            </p:cNvCxnSpPr>
            <p:nvPr/>
          </p:nvCxnSpPr>
          <p:spPr>
            <a:xfrm flipH="1" flipV="1">
              <a:off x="2139156" y="3480899"/>
              <a:ext cx="155999" cy="11046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33" name="Group 432"/>
          <p:cNvGrpSpPr/>
          <p:nvPr/>
        </p:nvGrpSpPr>
        <p:grpSpPr>
          <a:xfrm>
            <a:off x="6743701" y="3059152"/>
            <a:ext cx="1855504" cy="553998"/>
            <a:chOff x="2139157" y="3314364"/>
            <a:chExt cx="1855504" cy="553998"/>
          </a:xfrm>
          <a:noFill/>
        </p:grpSpPr>
        <p:sp>
          <p:nvSpPr>
            <p:cNvPr id="434" name="Rectangle 433"/>
            <p:cNvSpPr/>
            <p:nvPr/>
          </p:nvSpPr>
          <p:spPr>
            <a:xfrm>
              <a:off x="2226227" y="3314364"/>
              <a:ext cx="1768434" cy="5539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Second fraction</a:t>
              </a:r>
            </a:p>
            <a:p>
              <a:pPr algn="ctr"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(less volatile)</a:t>
              </a:r>
              <a:endParaRPr lang="en-US" sz="15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435" name="Straight Arrow Connector 434"/>
            <p:cNvCxnSpPr>
              <a:stCxn id="434" idx="1"/>
            </p:cNvCxnSpPr>
            <p:nvPr/>
          </p:nvCxnSpPr>
          <p:spPr>
            <a:xfrm flipH="1" flipV="1">
              <a:off x="2139157" y="3480899"/>
              <a:ext cx="87070" cy="11046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19" name="Group 418"/>
          <p:cNvGrpSpPr/>
          <p:nvPr/>
        </p:nvGrpSpPr>
        <p:grpSpPr>
          <a:xfrm>
            <a:off x="1650155" y="182644"/>
            <a:ext cx="111413" cy="840485"/>
            <a:chOff x="2014246" y="318204"/>
            <a:chExt cx="191572" cy="2082912"/>
          </a:xfrm>
        </p:grpSpPr>
        <p:cxnSp>
          <p:nvCxnSpPr>
            <p:cNvPr id="361" name="Straight Connector 360"/>
            <p:cNvCxnSpPr/>
            <p:nvPr/>
          </p:nvCxnSpPr>
          <p:spPr bwMode="auto">
            <a:xfrm rot="5400000">
              <a:off x="1176309" y="1356528"/>
              <a:ext cx="1724836" cy="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 bwMode="auto">
            <a:xfrm rot="5400000">
              <a:off x="1318128" y="1355367"/>
              <a:ext cx="1724837" cy="7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endCxn id="384" idx="1"/>
            </p:cNvCxnSpPr>
            <p:nvPr/>
          </p:nvCxnSpPr>
          <p:spPr bwMode="auto">
            <a:xfrm rot="16200000" flipH="1">
              <a:off x="2013804" y="2243495"/>
              <a:ext cx="71404" cy="207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endCxn id="384" idx="7"/>
            </p:cNvCxnSpPr>
            <p:nvPr/>
          </p:nvCxnSpPr>
          <p:spPr bwMode="auto">
            <a:xfrm rot="5400000">
              <a:off x="2134857" y="2243495"/>
              <a:ext cx="71403" cy="20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endCxn id="382" idx="3"/>
            </p:cNvCxnSpPr>
            <p:nvPr/>
          </p:nvCxnSpPr>
          <p:spPr bwMode="auto">
            <a:xfrm rot="5400000" flipH="1" flipV="1">
              <a:off x="2013407" y="464447"/>
              <a:ext cx="54611" cy="3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endCxn id="382" idx="5"/>
            </p:cNvCxnSpPr>
            <p:nvPr/>
          </p:nvCxnSpPr>
          <p:spPr bwMode="auto">
            <a:xfrm rot="16200000" flipV="1">
              <a:off x="2152048" y="464447"/>
              <a:ext cx="54611" cy="31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384" idx="0"/>
            </p:cNvCxnSpPr>
            <p:nvPr/>
          </p:nvCxnSpPr>
          <p:spPr bwMode="auto">
            <a:xfrm rot="5400000" flipH="1" flipV="1">
              <a:off x="1248194" y="1408396"/>
              <a:ext cx="1723675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 bwMode="auto">
            <a:xfrm>
              <a:off x="2039122" y="2165911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 bwMode="auto">
            <a:xfrm>
              <a:off x="2039122" y="2061376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 bwMode="auto">
            <a:xfrm>
              <a:off x="2039122" y="1956840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 bwMode="auto">
            <a:xfrm>
              <a:off x="2039122" y="1852304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 bwMode="auto">
            <a:xfrm>
              <a:off x="2039122" y="1747769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 bwMode="auto">
            <a:xfrm>
              <a:off x="2039122" y="1538698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 bwMode="auto">
            <a:xfrm>
              <a:off x="2039122" y="1434162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 bwMode="auto">
            <a:xfrm>
              <a:off x="2039122" y="1329627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 bwMode="auto">
            <a:xfrm>
              <a:off x="2039122" y="1225091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 bwMode="auto">
            <a:xfrm>
              <a:off x="2039122" y="1120556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 bwMode="auto">
            <a:xfrm>
              <a:off x="2039122" y="1016020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 bwMode="auto">
            <a:xfrm>
              <a:off x="2039122" y="911485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 bwMode="auto">
            <a:xfrm>
              <a:off x="2039122" y="806949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 bwMode="auto">
            <a:xfrm>
              <a:off x="2039122" y="702414"/>
              <a:ext cx="70909" cy="1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Oval 381"/>
            <p:cNvSpPr/>
            <p:nvPr/>
          </p:nvSpPr>
          <p:spPr bwMode="auto">
            <a:xfrm>
              <a:off x="2014246" y="318204"/>
              <a:ext cx="191572" cy="14120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99352">
                <a:defRPr/>
              </a:pPr>
              <a:endParaRPr lang="en-IN" sz="1000" b="1">
                <a:ln w="28575">
                  <a:solidFill>
                    <a:prstClr val="black"/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383" name="Oval 382"/>
            <p:cNvSpPr/>
            <p:nvPr/>
          </p:nvSpPr>
          <p:spPr bwMode="auto">
            <a:xfrm>
              <a:off x="2062139" y="353508"/>
              <a:ext cx="95785" cy="7060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99352">
                <a:defRPr/>
              </a:pPr>
              <a:endParaRPr lang="en-IN" sz="1000" b="1">
                <a:ln w="28575">
                  <a:solidFill>
                    <a:prstClr val="black"/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384" name="Oval 383"/>
            <p:cNvSpPr/>
            <p:nvPr/>
          </p:nvSpPr>
          <p:spPr bwMode="auto">
            <a:xfrm>
              <a:off x="2039123" y="2270447"/>
              <a:ext cx="141818" cy="13066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799352">
                <a:defRPr/>
              </a:pPr>
              <a:endParaRPr lang="en-IN" sz="1000" b="1">
                <a:solidFill>
                  <a:prstClr val="white"/>
                </a:solidFill>
              </a:endParaRPr>
            </a:p>
          </p:txBody>
        </p:sp>
        <p:sp>
          <p:nvSpPr>
            <p:cNvPr id="358" name="TextBox 357"/>
            <p:cNvSpPr txBox="1"/>
            <p:nvPr/>
          </p:nvSpPr>
          <p:spPr bwMode="auto">
            <a:xfrm>
              <a:off x="2019127" y="1064055"/>
              <a:ext cx="184731" cy="169121"/>
            </a:xfrm>
            <a:prstGeom prst="rect">
              <a:avLst/>
            </a:prstGeom>
            <a:noFill/>
            <a:scene3d>
              <a:camera prst="orthographicFront">
                <a:rot lat="0" lon="0" rev="51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defTabSz="799352">
                <a:defRPr/>
              </a:pPr>
              <a:endParaRPr lang="en-IN" sz="500" b="1" dirty="0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436" name="Group 435"/>
          <p:cNvGrpSpPr/>
          <p:nvPr/>
        </p:nvGrpSpPr>
        <p:grpSpPr>
          <a:xfrm>
            <a:off x="4253346" y="2769177"/>
            <a:ext cx="1092902" cy="323165"/>
            <a:chOff x="3179674" y="3311621"/>
            <a:chExt cx="1092902" cy="323165"/>
          </a:xfrm>
          <a:noFill/>
        </p:grpSpPr>
        <p:sp>
          <p:nvSpPr>
            <p:cNvPr id="437" name="Rectangle 436"/>
            <p:cNvSpPr/>
            <p:nvPr/>
          </p:nvSpPr>
          <p:spPr>
            <a:xfrm>
              <a:off x="3179674" y="3311621"/>
              <a:ext cx="873957" cy="32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Beaker</a:t>
              </a:r>
              <a:endParaRPr lang="en-US" sz="15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451" name="Straight Arrow Connector 450"/>
            <p:cNvCxnSpPr/>
            <p:nvPr/>
          </p:nvCxnSpPr>
          <p:spPr>
            <a:xfrm flipV="1">
              <a:off x="4018822" y="3473203"/>
              <a:ext cx="253754" cy="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3077523" y="130205"/>
            <a:ext cx="3148619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Bookman Old Style" pitchFamily="18" charset="0"/>
              </a:rPr>
              <a:t>Fractional Distillation</a:t>
            </a:r>
            <a:endParaRPr lang="en-US" sz="20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452" name="Group 451"/>
          <p:cNvGrpSpPr/>
          <p:nvPr/>
        </p:nvGrpSpPr>
        <p:grpSpPr>
          <a:xfrm>
            <a:off x="3136900" y="2146300"/>
            <a:ext cx="1181100" cy="494615"/>
            <a:chOff x="3179674" y="3140171"/>
            <a:chExt cx="1181100" cy="494615"/>
          </a:xfrm>
          <a:noFill/>
        </p:grpSpPr>
        <p:sp>
          <p:nvSpPr>
            <p:cNvPr id="453" name="Rectangle 452"/>
            <p:cNvSpPr/>
            <p:nvPr/>
          </p:nvSpPr>
          <p:spPr>
            <a:xfrm>
              <a:off x="3179674" y="3311621"/>
              <a:ext cx="1032655" cy="32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Water in</a:t>
              </a:r>
            </a:p>
          </p:txBody>
        </p:sp>
        <p:cxnSp>
          <p:nvCxnSpPr>
            <p:cNvPr id="454" name="Straight Arrow Connector 453"/>
            <p:cNvCxnSpPr/>
            <p:nvPr/>
          </p:nvCxnSpPr>
          <p:spPr>
            <a:xfrm flipV="1">
              <a:off x="4133122" y="3140171"/>
              <a:ext cx="227652" cy="333034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455" name="Group 454"/>
          <p:cNvGrpSpPr/>
          <p:nvPr/>
        </p:nvGrpSpPr>
        <p:grpSpPr>
          <a:xfrm>
            <a:off x="3539458" y="527050"/>
            <a:ext cx="1203475" cy="400920"/>
            <a:chOff x="2323107" y="3311621"/>
            <a:chExt cx="1203475" cy="400920"/>
          </a:xfrm>
          <a:noFill/>
        </p:grpSpPr>
        <p:sp>
          <p:nvSpPr>
            <p:cNvPr id="456" name="Rectangle 455"/>
            <p:cNvSpPr/>
            <p:nvPr/>
          </p:nvSpPr>
          <p:spPr>
            <a:xfrm>
              <a:off x="2360878" y="3311621"/>
              <a:ext cx="1165704" cy="3231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defTabSz="799352"/>
              <a:r>
                <a:rPr lang="en-US" sz="1500" b="1" dirty="0" smtClean="0">
                  <a:solidFill>
                    <a:schemeClr val="bg1"/>
                  </a:solidFill>
                  <a:latin typeface="Bookman Old Style" pitchFamily="18" charset="0"/>
                </a:rPr>
                <a:t>Water out</a:t>
              </a:r>
              <a:endParaRPr lang="en-US" sz="15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cxnSp>
          <p:nvCxnSpPr>
            <p:cNvPr id="457" name="Straight Arrow Connector 456"/>
            <p:cNvCxnSpPr/>
            <p:nvPr/>
          </p:nvCxnSpPr>
          <p:spPr>
            <a:xfrm flipH="1">
              <a:off x="2323107" y="3487652"/>
              <a:ext cx="135045" cy="224889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237" name="Cloud Callout 236"/>
          <p:cNvSpPr/>
          <p:nvPr/>
        </p:nvSpPr>
        <p:spPr>
          <a:xfrm>
            <a:off x="3926479" y="1030931"/>
            <a:ext cx="4766843" cy="1443993"/>
          </a:xfrm>
          <a:prstGeom prst="cloudCallout">
            <a:avLst>
              <a:gd name="adj1" fmla="val -81214"/>
              <a:gd name="adj2" fmla="val -1113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4273087" y="1330771"/>
            <a:ext cx="4051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Higher boiling component is </a:t>
            </a:r>
            <a:r>
              <a:rPr lang="en-US" b="1" dirty="0" err="1">
                <a:solidFill>
                  <a:schemeClr val="bg1"/>
                </a:solidFill>
                <a:latin typeface="Bookman Old Style" pitchFamily="18" charset="0"/>
              </a:rPr>
              <a:t>vapourised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 and condensed and collected as second fraction</a:t>
            </a:r>
          </a:p>
        </p:txBody>
      </p:sp>
      <p:sp>
        <p:nvSpPr>
          <p:cNvPr id="275" name="Cloud Callout 274"/>
          <p:cNvSpPr/>
          <p:nvPr/>
        </p:nvSpPr>
        <p:spPr>
          <a:xfrm>
            <a:off x="3810000" y="692636"/>
            <a:ext cx="4766843" cy="1040914"/>
          </a:xfrm>
          <a:prstGeom prst="cloudCallout">
            <a:avLst>
              <a:gd name="adj1" fmla="val -92577"/>
              <a:gd name="adj2" fmla="val 2837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114800" y="73082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Fractionating column is fitted in between the distillation flask and the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condenser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41" name="Cloud Callout 240"/>
          <p:cNvSpPr/>
          <p:nvPr/>
        </p:nvSpPr>
        <p:spPr>
          <a:xfrm>
            <a:off x="3361033" y="743594"/>
            <a:ext cx="5522347" cy="1523356"/>
          </a:xfrm>
          <a:prstGeom prst="cloudCallout">
            <a:avLst>
              <a:gd name="adj1" fmla="val -81214"/>
              <a:gd name="adj2" fmla="val -1113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3923758" y="1035581"/>
            <a:ext cx="4578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It is packed with glass beads to increase the surface area for the </a:t>
            </a:r>
            <a:r>
              <a:rPr lang="en-US" b="1" dirty="0" err="1" smtClean="0">
                <a:solidFill>
                  <a:schemeClr val="bg1"/>
                </a:solidFill>
                <a:latin typeface="Bookman Old Style" pitchFamily="18" charset="0"/>
              </a:rPr>
              <a:t>vapours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 to cool and condense repeatedly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72" name="Cloud Callout 271"/>
          <p:cNvSpPr/>
          <p:nvPr/>
        </p:nvSpPr>
        <p:spPr>
          <a:xfrm>
            <a:off x="3465057" y="1119313"/>
            <a:ext cx="4333494" cy="860259"/>
          </a:xfrm>
          <a:prstGeom prst="cloudCallout">
            <a:avLst>
              <a:gd name="adj1" fmla="val -86298"/>
              <a:gd name="adj2" fmla="val 64422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3828544" y="1305984"/>
            <a:ext cx="3835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Temperature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gradient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is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formed in fractionating column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38" name="Cloud Callout 237"/>
          <p:cNvSpPr/>
          <p:nvPr/>
        </p:nvSpPr>
        <p:spPr>
          <a:xfrm>
            <a:off x="2909301" y="857223"/>
            <a:ext cx="5243527" cy="1145005"/>
          </a:xfrm>
          <a:prstGeom prst="cloudCallout">
            <a:avLst>
              <a:gd name="adj1" fmla="val 39767"/>
              <a:gd name="adj2" fmla="val 15024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3291686" y="1100240"/>
            <a:ext cx="47776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Low boiling component is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vaporized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first and condensed and collected as first fraction</a:t>
            </a:r>
          </a:p>
        </p:txBody>
      </p:sp>
      <p:sp>
        <p:nvSpPr>
          <p:cNvPr id="235" name="Cloud Callout 234"/>
          <p:cNvSpPr/>
          <p:nvPr/>
        </p:nvSpPr>
        <p:spPr>
          <a:xfrm>
            <a:off x="2928351" y="661542"/>
            <a:ext cx="4766843" cy="1443993"/>
          </a:xfrm>
          <a:prstGeom prst="cloudCallout">
            <a:avLst>
              <a:gd name="adj1" fmla="val 41714"/>
              <a:gd name="adj2" fmla="val 13451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3274959" y="961382"/>
            <a:ext cx="4051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Higher boiling component is </a:t>
            </a:r>
            <a:r>
              <a:rPr lang="en-US" b="1" dirty="0" err="1">
                <a:solidFill>
                  <a:schemeClr val="bg1"/>
                </a:solidFill>
                <a:latin typeface="Bookman Old Style" pitchFamily="18" charset="0"/>
              </a:rPr>
              <a:t>vapourised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 and condensed and collected as second fraction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7476622" y="-19050"/>
            <a:ext cx="1667378" cy="530931"/>
          </a:xfrm>
          <a:prstGeom prst="rect">
            <a:avLst/>
          </a:prstGeom>
          <a:solidFill>
            <a:srgbClr val="53548A"/>
          </a:solidFill>
          <a:ln w="25400" cap="flat" cmpd="sng" algn="ctr">
            <a:solidFill>
              <a:srgbClr val="53548A">
                <a:shade val="50000"/>
              </a:srgbClr>
            </a:solidFill>
            <a:prstDash val="solid"/>
          </a:ln>
          <a:effectLst/>
        </p:spPr>
        <p:txBody>
          <a:bodyPr lIns="90954" tIns="45476" rIns="90954" bIns="45476" rtlCol="0" anchor="ctr"/>
          <a:lstStyle/>
          <a:p>
            <a:pPr algn="ctr" defTabSz="909530">
              <a:defRPr/>
            </a:pPr>
            <a:r>
              <a:rPr lang="en-US" sz="1800" kern="0" dirty="0" smtClean="0">
                <a:solidFill>
                  <a:sysClr val="window" lastClr="FFFFFF"/>
                </a:solidFill>
              </a:rPr>
              <a:t>ROBOMATE</a:t>
            </a:r>
            <a:endParaRPr lang="en-IN" sz="1800" kern="0" dirty="0" smtClean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175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750"/>
                            </p:stCondLst>
                            <p:childTnLst>
                              <p:par>
                                <p:cTn id="1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4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75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8.64198E-7 L 8.33333E-7 0.02284 L 8.33333E-7 0.04814 L 0.00417 0.09444 L 0.00486 0.11666 L 0.0059 0.13642 L 0.00729 0.14197 " pathEditMode="relative" ptsTypes="AAAAAAA">
                                      <p:cBhvr>
                                        <p:cTn id="162" dur="2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-4.93827E-7 L 0.00104 0.03951 L 0.00034 0.09013 L -0.00383 0.10803 L -0.00521 0.1142 " pathEditMode="relative" ptsTypes="AAAAA">
                                      <p:cBhvr>
                                        <p:cTn id="172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500"/>
                            </p:stCondLst>
                            <p:childTnLst>
                              <p:par>
                                <p:cTn id="1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75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46914E-6 C 0.00503 0.00155 0.00937 0.00432 0.01371 0.0108 C 0.01493 0.01235 0.02153 0.01543 0.02274 0.01698 C 0.02726 0.02161 0.03194 0.01698 0.03698 0.01883 C 0.04114 0.02315 0.06771 0.03056 0.06979 0.03457 C 0.07847 0.0392 0.08455 0.04074 0.08958 0.0463 C 0.09514 0.06173 0.09305 0.05556 0.10035 0.0676 C 0.10208 0.075 0.1 0.08611 0.10052 0.09105 C 0.10173 0.0929 0.1026 0.09537 0.10399 0.09722 C 0.10503 0.09877 0.10642 0.09815 0.10746 0.09939 C 0.11076 0.10463 0.10972 0.11297 0.11198 0.11883 C 0.11701 0.13303 0.11771 0.14846 0.11996 0.16451 C 0.12205 0.17901 0.12448 0.1929 0.12569 0.20772 C 0.12621 0.21945 0.12639 0.23087 0.12691 0.24229 C 0.12708 0.24753 0.12812 0.25772 0.12812 0.25803 " pathEditMode="relative" rAng="0" ptsTypes="ffffaffffffffff">
                                      <p:cBhvr>
                                        <p:cTn id="213" dur="2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12901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32099E-6 C 0.00226 0.00155 0.00469 0.00278 0.00695 0.00433 C 0.00799 0.00494 0.01025 0.00618 0.01025 0.00649 C 0.01233 0.01698 0.0257 0.01636 0.0316 0.02037 C 0.03889 0.03951 0.03021 0.01297 0.04306 0.03087 C 0.04549 0.03858 0.04479 0.05556 0.0467 0.06667 C 0.04861 0.07747 0.05156 0.08735 0.05469 0.09723 C 0.05608 0.10155 0.0592 0.10926 0.0592 0.10957 C 0.0632 0.13334 0.06788 0.17809 0.07379 0.20031 " pathEditMode="relative" rAng="0" ptsTypes="fffffffff">
                                      <p:cBhvr>
                                        <p:cTn id="226" dur="2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1000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8.64198E-7 C 0.00226 0.00278 0.00469 0.0037 0.00729 0.00463 C 0.01042 0.00741 0.01441 0.01049 0.01771 0.01204 C 0.02014 0.01512 0.02274 0.0179 0.02552 0.01945 C 0.02726 0.02253 0.04236 0.0213 0.0467 0.02624 L 0.06476 0.03642 C 0.07847 0.04691 0.07118 0.05247 0.07812 0.06389 C 0.08142 0.07315 0.08611 0.09228 0.09271 0.1 C 0.0934 0.10401 0.09462 0.1071 0.09531 0.11111 C 0.09566 0.13982 0.09583 0.15988 0.10052 0.18519 C 0.09739 0.19321 0.09705 0.23056 0.09705 0.24012 " pathEditMode="relative" rAng="0" ptsTypes="ffffAffffff">
                                      <p:cBhvr>
                                        <p:cTn id="239" dur="2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7" y="12006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0.03108 0.18519 " pathEditMode="relative" rAng="0" ptsTypes="AA">
                                      <p:cBhvr>
                                        <p:cTn id="249" dur="2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9259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500"/>
                            </p:stCondLst>
                            <p:childTnLst>
                              <p:par>
                                <p:cTn id="2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3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5" dur="175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750"/>
                            </p:stCondLst>
                            <p:childTnLst>
                              <p:par>
                                <p:cTn id="3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4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46914E-6 C 0.00503 0.00155 0.00937 0.00432 0.01371 0.0108 C 0.01493 0.01235 0.02153 0.01543 0.02274 0.01698 C 0.02726 0.02161 0.03194 0.01698 0.03698 0.01883 C 0.04114 0.02315 0.06771 0.03056 0.06979 0.03457 C 0.07847 0.0392 0.08455 0.04074 0.08958 0.0463 C 0.09514 0.06173 0.09305 0.05556 0.10035 0.0676 C 0.10208 0.075 0.1 0.08611 0.10052 0.09105 C 0.10173 0.0929 0.1026 0.09537 0.10399 0.09722 C 0.10503 0.09877 0.10642 0.09815 0.10746 0.09939 C 0.11076 0.10463 0.10972 0.11297 0.11198 0.11883 C 0.11701 0.13303 0.11771 0.14846 0.11996 0.16451 C 0.12205 0.17901 0.12448 0.1929 0.12569 0.20772 C 0.12621 0.21945 0.12639 0.23087 0.12691 0.24229 C 0.12708 0.24753 0.12812 0.25772 0.12812 0.25803 " pathEditMode="relative" rAng="0" ptsTypes="ffffaffffffffff">
                                      <p:cBhvr>
                                        <p:cTn id="316" dur="2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12901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32099E-6 C 0.00226 0.00155 0.00469 0.00278 0.00695 0.00433 C 0.00799 0.00494 0.01025 0.00618 0.01025 0.00649 C 0.01233 0.01698 0.0257 0.01636 0.0316 0.02037 C 0.03889 0.03951 0.03021 0.01297 0.04306 0.03087 C 0.04549 0.03858 0.04479 0.05556 0.0467 0.06667 C 0.04861 0.07747 0.05156 0.08735 0.05469 0.09723 C 0.05608 0.10155 0.0592 0.10926 0.0592 0.10957 C 0.0632 0.13334 0.06788 0.17809 0.07379 0.20031 " pathEditMode="relative" rAng="0" ptsTypes="fffffffff">
                                      <p:cBhvr>
                                        <p:cTn id="329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10000"/>
                                    </p:animMotion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5" dur="5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8.64198E-7 C 0.00226 0.00278 0.00469 0.0037 0.00729 0.00463 C 0.01042 0.00741 0.01441 0.01049 0.01771 0.01204 C 0.02014 0.01512 0.02274 0.0179 0.02552 0.01945 C 0.02726 0.02253 0.04236 0.0213 0.0467 0.02624 L 0.06476 0.03642 C 0.07847 0.04691 0.07118 0.05247 0.07812 0.06389 C 0.08142 0.07315 0.08611 0.09228 0.09271 0.1 C 0.0934 0.10401 0.09462 0.1071 0.09531 0.11111 C 0.09566 0.13982 0.09583 0.15988 0.10052 0.18519 C 0.09739 0.19321 0.09705 0.23056 0.09705 0.24012 " pathEditMode="relative" rAng="0" ptsTypes="ffffAffffff">
                                      <p:cBhvr>
                                        <p:cTn id="342" dur="2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7" y="1200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0.03108 0.18519 " pathEditMode="relative" rAng="0" ptsTypes="AA">
                                      <p:cBhvr>
                                        <p:cTn id="352" dur="2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9259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0"/>
                            </p:stCondLst>
                            <p:childTnLst>
                              <p:par>
                                <p:cTn id="3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5500"/>
                            </p:stCondLst>
                            <p:childTnLst>
                              <p:par>
                                <p:cTn id="3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6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77" grpId="1" animBg="1"/>
      <p:bldP spid="278" grpId="0"/>
      <p:bldP spid="278" grpId="1"/>
      <p:bldP spid="385" grpId="0" animBg="1"/>
      <p:bldP spid="438" grpId="0" animBg="1"/>
      <p:bldP spid="438" grpId="1" animBg="1"/>
      <p:bldP spid="439" grpId="0" animBg="1"/>
      <p:bldP spid="439" grpId="1" animBg="1"/>
      <p:bldP spid="439" grpId="2" animBg="1"/>
      <p:bldP spid="440" grpId="0" animBg="1"/>
      <p:bldP spid="440" grpId="1" animBg="1"/>
      <p:bldP spid="440" grpId="2" animBg="1"/>
      <p:bldP spid="441" grpId="0" animBg="1"/>
      <p:bldP spid="441" grpId="1" animBg="1"/>
      <p:bldP spid="441" grpId="2" animBg="1"/>
      <p:bldP spid="442" grpId="0" animBg="1"/>
      <p:bldP spid="442" grpId="1" animBg="1"/>
      <p:bldP spid="442" grpId="2" animBg="1"/>
      <p:bldP spid="443" grpId="0" animBg="1"/>
      <p:bldP spid="443" grpId="1" animBg="1"/>
      <p:bldP spid="444" grpId="0" animBg="1"/>
      <p:bldP spid="444" grpId="1" animBg="1"/>
      <p:bldP spid="449" grpId="0" animBg="1"/>
      <p:bldP spid="449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347" grpId="0" animBg="1"/>
      <p:bldP spid="347" grpId="1" animBg="1"/>
      <p:bldP spid="347" grpId="2" animBg="1"/>
      <p:bldP spid="348" grpId="0" animBg="1"/>
      <p:bldP spid="348" grpId="1" animBg="1"/>
      <p:bldP spid="348" grpId="2" animBg="1"/>
      <p:bldP spid="349" grpId="0" animBg="1"/>
      <p:bldP spid="349" grpId="1" animBg="1"/>
      <p:bldP spid="351" grpId="0" animBg="1"/>
      <p:bldP spid="351" grpId="1" animBg="1"/>
      <p:bldP spid="357" grpId="0" animBg="1"/>
      <p:bldP spid="359" grpId="0" animBg="1"/>
      <p:bldP spid="359" grpId="1" animBg="1"/>
      <p:bldP spid="359" grpId="2" animBg="1"/>
      <p:bldP spid="360" grpId="0" animBg="1"/>
      <p:bldP spid="360" grpId="1" animBg="1"/>
      <p:bldP spid="360" grpId="2" animBg="1"/>
      <p:bldP spid="387" grpId="0" animBg="1"/>
      <p:bldP spid="387" grpId="1" animBg="1"/>
      <p:bldP spid="387" grpId="2" animBg="1"/>
      <p:bldP spid="388" grpId="0" animBg="1"/>
      <p:bldP spid="388" grpId="1" animBg="1"/>
      <p:bldP spid="388" grpId="2" animBg="1"/>
      <p:bldP spid="390" grpId="0" animBg="1"/>
      <p:bldP spid="391" grpId="0" animBg="1"/>
      <p:bldP spid="394" grpId="0" animBg="1"/>
      <p:bldP spid="399" grpId="0" animBg="1"/>
      <p:bldP spid="402" grpId="0" animBg="1"/>
      <p:bldP spid="15" grpId="0" animBg="1"/>
      <p:bldP spid="237" grpId="0" animBg="1"/>
      <p:bldP spid="237" grpId="1" animBg="1"/>
      <p:bldP spid="240" grpId="0"/>
      <p:bldP spid="240" grpId="1"/>
      <p:bldP spid="275" grpId="0" animBg="1"/>
      <p:bldP spid="275" grpId="1" animBg="1"/>
      <p:bldP spid="276" grpId="0"/>
      <p:bldP spid="276" grpId="1"/>
      <p:bldP spid="241" grpId="0" animBg="1"/>
      <p:bldP spid="241" grpId="1" animBg="1"/>
      <p:bldP spid="271" grpId="0"/>
      <p:bldP spid="271" grpId="1"/>
      <p:bldP spid="272" grpId="0" animBg="1"/>
      <p:bldP spid="272" grpId="1" animBg="1"/>
      <p:bldP spid="273" grpId="0"/>
      <p:bldP spid="273" grpId="1"/>
      <p:bldP spid="238" grpId="0" animBg="1"/>
      <p:bldP spid="238" grpId="1" animBg="1"/>
      <p:bldP spid="274" grpId="0"/>
      <p:bldP spid="274" grpId="1"/>
      <p:bldP spid="235" grpId="0" animBg="1"/>
      <p:bldP spid="235" grpId="1" animBg="1"/>
      <p:bldP spid="279" grpId="0"/>
      <p:bldP spid="279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798410" y="133349"/>
            <a:ext cx="4907190" cy="533401"/>
          </a:xfrm>
          <a:prstGeom prst="roundRect">
            <a:avLst/>
          </a:prstGeom>
          <a:solidFill>
            <a:srgbClr val="002060"/>
          </a:solidFill>
          <a:ln>
            <a:solidFill>
              <a:srgbClr val="C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Bookman Old Style" pitchFamily="18" charset="0"/>
              </a:rPr>
              <a:t>Separation of gases of the air</a:t>
            </a:r>
            <a:endParaRPr lang="en-US" sz="24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67000" y="1695450"/>
            <a:ext cx="2438400" cy="971550"/>
          </a:xfrm>
          <a:prstGeom prst="ellipse">
            <a:avLst/>
          </a:prstGeom>
          <a:solidFill>
            <a:srgbClr val="66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COMPONENTS OF AIR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953000" y="1924050"/>
            <a:ext cx="838200" cy="571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066800" y="3352800"/>
            <a:ext cx="1600200" cy="5715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OXYGEN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20.99%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124200" y="3524250"/>
            <a:ext cx="1600200" cy="571500"/>
          </a:xfrm>
          <a:prstGeom prst="ellipse">
            <a:avLst/>
          </a:prstGeom>
          <a:solidFill>
            <a:srgbClr val="0099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ARGON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0.93%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876800" y="3009900"/>
            <a:ext cx="2057400" cy="571500"/>
          </a:xfrm>
          <a:prstGeom prst="ellipse">
            <a:avLst/>
          </a:prstGeom>
          <a:solidFill>
            <a:srgbClr val="0033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NITROGEN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78.03%</a:t>
            </a:r>
            <a:endParaRPr lang="en-US" b="1" dirty="0">
              <a:latin typeface="Bookman Old Style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2257425" y="2562225"/>
            <a:ext cx="74295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3571875" y="3095427"/>
            <a:ext cx="62865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800600" y="2552700"/>
            <a:ext cx="762000" cy="4000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867400" y="1638300"/>
            <a:ext cx="1676400" cy="571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OTHERS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0.05%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09600" y="1065097"/>
            <a:ext cx="2651115" cy="1073122"/>
            <a:chOff x="5358638" y="3998940"/>
            <a:chExt cx="2651115" cy="1428327"/>
          </a:xfrm>
          <a:solidFill>
            <a:srgbClr val="00B0F0"/>
          </a:solidFill>
        </p:grpSpPr>
        <p:sp>
          <p:nvSpPr>
            <p:cNvPr id="3" name="Cloud Callout 2"/>
            <p:cNvSpPr/>
            <p:nvPr/>
          </p:nvSpPr>
          <p:spPr>
            <a:xfrm>
              <a:off x="5358638" y="3998940"/>
              <a:ext cx="2643124" cy="1295400"/>
            </a:xfrm>
            <a:prstGeom prst="cloudCallout">
              <a:avLst>
                <a:gd name="adj1" fmla="val 54604"/>
                <a:gd name="adj2" fmla="val 97283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511038" y="4321207"/>
              <a:ext cx="2498715" cy="1106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Air is a homogeneous mixture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  <a:p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90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68198"/>
            <a:ext cx="6705600" cy="411201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Bookman Old Style" pitchFamily="18" charset="0"/>
              </a:rPr>
              <a:t>SEPARATION OF COMPONENTS OF AIR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209800"/>
            <a:ext cx="76976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Bookman Old Style" pitchFamily="18" charset="0"/>
              </a:rPr>
              <a:t>AIR</a:t>
            </a:r>
            <a:endParaRPr lang="en-US" sz="2400" b="1" dirty="0"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1352550"/>
            <a:ext cx="2032929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Bookman Old Style" pitchFamily="18" charset="0"/>
              </a:rPr>
              <a:t>LIQUID AIR</a:t>
            </a:r>
            <a:endParaRPr lang="en-US" sz="2400" b="1" dirty="0">
              <a:latin typeface="Bookman Old Style" pitchFamily="18" charset="0"/>
            </a:endParaRPr>
          </a:p>
        </p:txBody>
      </p:sp>
      <p:grpSp>
        <p:nvGrpSpPr>
          <p:cNvPr id="4" name="Group 35"/>
          <p:cNvGrpSpPr/>
          <p:nvPr/>
        </p:nvGrpSpPr>
        <p:grpSpPr>
          <a:xfrm>
            <a:off x="3625207" y="1071308"/>
            <a:ext cx="2531165" cy="677110"/>
            <a:chOff x="4311006" y="1682412"/>
            <a:chExt cx="2531165" cy="902813"/>
          </a:xfrm>
        </p:grpSpPr>
        <p:sp>
          <p:nvSpPr>
            <p:cNvPr id="10" name="Curved Down Arrow 9"/>
            <p:cNvSpPr/>
            <p:nvPr/>
          </p:nvSpPr>
          <p:spPr>
            <a:xfrm rot="1883688">
              <a:off x="4311006" y="1682412"/>
              <a:ext cx="2531165" cy="902813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Bookman Old Style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35904" y="1701801"/>
              <a:ext cx="1341120" cy="7797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Bookman Old Style" pitchFamily="18" charset="0"/>
                </a:rPr>
                <a:t>WARMED SLOWLY</a:t>
              </a:r>
              <a:endParaRPr lang="en-US" b="1" dirty="0">
                <a:latin typeface="Bookman Old Style" pitchFamily="18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4191000" y="2152650"/>
            <a:ext cx="2514600" cy="971550"/>
          </a:xfrm>
          <a:prstGeom prst="ellipse">
            <a:avLst/>
          </a:prstGeom>
          <a:solidFill>
            <a:srgbClr val="66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COMPONENTS OF AIR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3124200" y="2609850"/>
            <a:ext cx="10668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up 17"/>
          <p:cNvGrpSpPr/>
          <p:nvPr/>
        </p:nvGrpSpPr>
        <p:grpSpPr>
          <a:xfrm>
            <a:off x="2586990" y="3781425"/>
            <a:ext cx="1760220" cy="628650"/>
            <a:chOff x="3886200" y="4572000"/>
            <a:chExt cx="1600200" cy="762000"/>
          </a:xfrm>
          <a:solidFill>
            <a:schemeClr val="accent3">
              <a:lumMod val="5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3886200" y="4572000"/>
              <a:ext cx="1600200" cy="7620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Bookman Old Style" pitchFamily="18" charset="0"/>
                </a:rPr>
                <a:t>OXYGEN</a:t>
              </a:r>
            </a:p>
            <a:p>
              <a:pPr algn="ctr"/>
              <a:r>
                <a:rPr lang="en-US" b="1" dirty="0" smtClean="0">
                  <a:latin typeface="Bookman Old Style" pitchFamily="18" charset="0"/>
                </a:rPr>
                <a:t>-183  C</a:t>
              </a:r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00600" y="4953000"/>
              <a:ext cx="76200" cy="76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grpSp>
        <p:nvGrpSpPr>
          <p:cNvPr id="13" name="Group 18"/>
          <p:cNvGrpSpPr/>
          <p:nvPr/>
        </p:nvGrpSpPr>
        <p:grpSpPr>
          <a:xfrm>
            <a:off x="4724400" y="3981450"/>
            <a:ext cx="1600200" cy="571500"/>
            <a:chOff x="3886200" y="4572000"/>
            <a:chExt cx="1600200" cy="762000"/>
          </a:xfrm>
          <a:solidFill>
            <a:srgbClr val="009900"/>
          </a:solidFill>
        </p:grpSpPr>
        <p:sp>
          <p:nvSpPr>
            <p:cNvPr id="20" name="Oval 19"/>
            <p:cNvSpPr/>
            <p:nvPr/>
          </p:nvSpPr>
          <p:spPr>
            <a:xfrm>
              <a:off x="3886200" y="4572000"/>
              <a:ext cx="1600200" cy="7620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Bookman Old Style" pitchFamily="18" charset="0"/>
                </a:rPr>
                <a:t>ARGON</a:t>
              </a:r>
            </a:p>
            <a:p>
              <a:pPr algn="ctr"/>
              <a:r>
                <a:rPr lang="en-US" b="1" dirty="0" smtClean="0">
                  <a:latin typeface="Bookman Old Style" pitchFamily="18" charset="0"/>
                </a:rPr>
                <a:t>-186  C</a:t>
              </a:r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800600" y="4953000"/>
              <a:ext cx="76200" cy="762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6096000" y="3407093"/>
            <a:ext cx="2212848" cy="691515"/>
          </a:xfrm>
          <a:prstGeom prst="ellipse">
            <a:avLst/>
          </a:prstGeom>
          <a:solidFill>
            <a:srgbClr val="0033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NITROGEN</a:t>
            </a:r>
          </a:p>
          <a:p>
            <a:pPr algn="ctr"/>
            <a:r>
              <a:rPr lang="en-US" b="1" dirty="0" smtClean="0">
                <a:latin typeface="Bookman Old Style" pitchFamily="18" charset="0"/>
              </a:rPr>
              <a:t>-196</a:t>
            </a:r>
            <a:r>
              <a:rPr lang="en-US" b="1" baseline="30000" dirty="0" smtClean="0">
                <a:latin typeface="Bookman Old Style" pitchFamily="18" charset="0"/>
              </a:rPr>
              <a:t>0</a:t>
            </a:r>
            <a:r>
              <a:rPr lang="en-US" b="1" dirty="0" smtClean="0">
                <a:latin typeface="Bookman Old Style" pitchFamily="18" charset="0"/>
              </a:rPr>
              <a:t>C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19" name="Group 25"/>
          <p:cNvGrpSpPr/>
          <p:nvPr/>
        </p:nvGrpSpPr>
        <p:grpSpPr>
          <a:xfrm>
            <a:off x="1259167" y="2582990"/>
            <a:ext cx="2129866" cy="968121"/>
            <a:chOff x="3352800" y="3276600"/>
            <a:chExt cx="1600200" cy="106680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3352800" y="3276600"/>
              <a:ext cx="1600200" cy="1066800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CARBON DIOXIDE</a:t>
              </a:r>
            </a:p>
            <a:p>
              <a:pPr algn="ctr"/>
              <a:r>
                <a:rPr lang="en-US" b="1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-57   C</a:t>
              </a:r>
              <a:endParaRPr lang="en-US" b="1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191000" y="3962400"/>
              <a:ext cx="76200" cy="762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rot="5400000">
            <a:off x="3857625" y="3019425"/>
            <a:ext cx="74295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>
            <a:off x="5172075" y="3552627"/>
            <a:ext cx="62865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400800" y="2952750"/>
            <a:ext cx="762000" cy="4000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34"/>
          <p:cNvGrpSpPr/>
          <p:nvPr/>
        </p:nvGrpSpPr>
        <p:grpSpPr>
          <a:xfrm>
            <a:off x="169044" y="895350"/>
            <a:ext cx="3211567" cy="801634"/>
            <a:chOff x="397643" y="1447800"/>
            <a:chExt cx="3211567" cy="1068845"/>
          </a:xfrm>
        </p:grpSpPr>
        <p:sp>
          <p:nvSpPr>
            <p:cNvPr id="9" name="Curved Down Arrow 8"/>
            <p:cNvSpPr/>
            <p:nvPr/>
          </p:nvSpPr>
          <p:spPr>
            <a:xfrm rot="20170255">
              <a:off x="397643" y="1599465"/>
              <a:ext cx="3211567" cy="917180"/>
            </a:xfrm>
            <a:prstGeom prst="curvedDownArrow">
              <a:avLst>
                <a:gd name="adj1" fmla="val 25000"/>
                <a:gd name="adj2" fmla="val 49221"/>
                <a:gd name="adj3" fmla="val 46139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4400" y="1447800"/>
              <a:ext cx="1523999" cy="7797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Bookman Old Style" pitchFamily="18" charset="0"/>
                </a:rPr>
                <a:t>COMPRESS</a:t>
              </a:r>
            </a:p>
            <a:p>
              <a:pPr algn="ctr"/>
              <a:r>
                <a:rPr lang="en-US" b="1" dirty="0" smtClean="0">
                  <a:latin typeface="Bookman Old Style" pitchFamily="18" charset="0"/>
                </a:rPr>
                <a:t> &amp; COOL</a:t>
              </a:r>
              <a:endParaRPr lang="en-US" b="1" dirty="0">
                <a:latin typeface="Bookman Old Style" pitchFamily="18" charset="0"/>
              </a:endParaRPr>
            </a:p>
          </p:txBody>
        </p:sp>
      </p:grpSp>
      <p:sp>
        <p:nvSpPr>
          <p:cNvPr id="51" name="Oval 50"/>
          <p:cNvSpPr/>
          <p:nvPr/>
        </p:nvSpPr>
        <p:spPr>
          <a:xfrm>
            <a:off x="6858000" y="1809750"/>
            <a:ext cx="1600200" cy="5715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itchFamily="18" charset="0"/>
              </a:rPr>
              <a:t>OTHERS</a:t>
            </a:r>
            <a:endParaRPr lang="en-US" b="1" dirty="0">
              <a:latin typeface="Bookman Old Style" pitchFamily="18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477000" y="2209800"/>
            <a:ext cx="457200" cy="114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21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3" grpId="0" animBg="1"/>
      <p:bldP spid="5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8400" y="1708150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MODULE : 18</a:t>
            </a:r>
            <a:endParaRPr lang="en-US" sz="2800" dirty="0">
              <a:latin typeface="Algerian" panose="04020705040A02060702" pitchFamily="82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06019" y="2746557"/>
            <a:ext cx="5594781" cy="49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400" dirty="0">
                <a:solidFill>
                  <a:srgbClr val="FF6600"/>
                </a:solidFill>
                <a:latin typeface="Bookman Old Style" pitchFamily="18" charset="0"/>
              </a:rPr>
              <a:t>Fractional distillation of Air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768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 286"/>
          <p:cNvSpPr/>
          <p:nvPr/>
        </p:nvSpPr>
        <p:spPr>
          <a:xfrm>
            <a:off x="0" y="-19050"/>
            <a:ext cx="9144000" cy="51482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5214152" y="3252958"/>
            <a:ext cx="3316948" cy="1066800"/>
          </a:xfrm>
          <a:prstGeom prst="cloud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3056" y="2605451"/>
            <a:ext cx="288561" cy="1173480"/>
          </a:xfrm>
          <a:custGeom>
            <a:avLst/>
            <a:gdLst>
              <a:gd name="connsiteX0" fmla="*/ 0 w 346365"/>
              <a:gd name="connsiteY0" fmla="*/ 0 h 1173480"/>
              <a:gd name="connsiteX1" fmla="*/ 346365 w 346365"/>
              <a:gd name="connsiteY1" fmla="*/ 0 h 1173480"/>
              <a:gd name="connsiteX2" fmla="*/ 346365 w 346365"/>
              <a:gd name="connsiteY2" fmla="*/ 1173480 h 1173480"/>
              <a:gd name="connsiteX3" fmla="*/ 0 w 346365"/>
              <a:gd name="connsiteY3" fmla="*/ 1173480 h 1173480"/>
              <a:gd name="connsiteX4" fmla="*/ 0 w 346365"/>
              <a:gd name="connsiteY4" fmla="*/ 0 h 1173480"/>
              <a:gd name="connsiteX0" fmla="*/ 0 w 346365"/>
              <a:gd name="connsiteY0" fmla="*/ 0 h 1173480"/>
              <a:gd name="connsiteX1" fmla="*/ 346365 w 346365"/>
              <a:gd name="connsiteY1" fmla="*/ 0 h 1173480"/>
              <a:gd name="connsiteX2" fmla="*/ 343868 w 346365"/>
              <a:gd name="connsiteY2" fmla="*/ 455102 h 1173480"/>
              <a:gd name="connsiteX3" fmla="*/ 346365 w 346365"/>
              <a:gd name="connsiteY3" fmla="*/ 1173480 h 1173480"/>
              <a:gd name="connsiteX4" fmla="*/ 0 w 346365"/>
              <a:gd name="connsiteY4" fmla="*/ 1173480 h 1173480"/>
              <a:gd name="connsiteX5" fmla="*/ 0 w 346365"/>
              <a:gd name="connsiteY5" fmla="*/ 0 h 1173480"/>
              <a:gd name="connsiteX0" fmla="*/ 0 w 371293"/>
              <a:gd name="connsiteY0" fmla="*/ 0 h 1173480"/>
              <a:gd name="connsiteX1" fmla="*/ 346365 w 371293"/>
              <a:gd name="connsiteY1" fmla="*/ 0 h 1173480"/>
              <a:gd name="connsiteX2" fmla="*/ 343868 w 371293"/>
              <a:gd name="connsiteY2" fmla="*/ 455102 h 1173480"/>
              <a:gd name="connsiteX3" fmla="*/ 343868 w 371293"/>
              <a:gd name="connsiteY3" fmla="*/ 450340 h 1173480"/>
              <a:gd name="connsiteX4" fmla="*/ 346365 w 371293"/>
              <a:gd name="connsiteY4" fmla="*/ 1173480 h 1173480"/>
              <a:gd name="connsiteX5" fmla="*/ 0 w 371293"/>
              <a:gd name="connsiteY5" fmla="*/ 1173480 h 1173480"/>
              <a:gd name="connsiteX6" fmla="*/ 0 w 371293"/>
              <a:gd name="connsiteY6" fmla="*/ 0 h 1173480"/>
              <a:gd name="connsiteX0" fmla="*/ 0 w 362970"/>
              <a:gd name="connsiteY0" fmla="*/ 0 h 1173480"/>
              <a:gd name="connsiteX1" fmla="*/ 346365 w 362970"/>
              <a:gd name="connsiteY1" fmla="*/ 0 h 1173480"/>
              <a:gd name="connsiteX2" fmla="*/ 343868 w 362970"/>
              <a:gd name="connsiteY2" fmla="*/ 455102 h 1173480"/>
              <a:gd name="connsiteX3" fmla="*/ 293862 w 362970"/>
              <a:gd name="connsiteY3" fmla="*/ 536065 h 1173480"/>
              <a:gd name="connsiteX4" fmla="*/ 346365 w 362970"/>
              <a:gd name="connsiteY4" fmla="*/ 1173480 h 1173480"/>
              <a:gd name="connsiteX5" fmla="*/ 0 w 362970"/>
              <a:gd name="connsiteY5" fmla="*/ 1173480 h 1173480"/>
              <a:gd name="connsiteX6" fmla="*/ 0 w 362970"/>
              <a:gd name="connsiteY6" fmla="*/ 0 h 1173480"/>
              <a:gd name="connsiteX0" fmla="*/ 0 w 363134"/>
              <a:gd name="connsiteY0" fmla="*/ 0 h 1173480"/>
              <a:gd name="connsiteX1" fmla="*/ 346365 w 363134"/>
              <a:gd name="connsiteY1" fmla="*/ 0 h 1173480"/>
              <a:gd name="connsiteX2" fmla="*/ 343868 w 363134"/>
              <a:gd name="connsiteY2" fmla="*/ 455102 h 1173480"/>
              <a:gd name="connsiteX3" fmla="*/ 320056 w 363134"/>
              <a:gd name="connsiteY3" fmla="*/ 462246 h 1173480"/>
              <a:gd name="connsiteX4" fmla="*/ 293862 w 363134"/>
              <a:gd name="connsiteY4" fmla="*/ 536065 h 1173480"/>
              <a:gd name="connsiteX5" fmla="*/ 346365 w 363134"/>
              <a:gd name="connsiteY5" fmla="*/ 1173480 h 1173480"/>
              <a:gd name="connsiteX6" fmla="*/ 0 w 363134"/>
              <a:gd name="connsiteY6" fmla="*/ 1173480 h 1173480"/>
              <a:gd name="connsiteX7" fmla="*/ 0 w 363134"/>
              <a:gd name="connsiteY7" fmla="*/ 0 h 1173480"/>
              <a:gd name="connsiteX0" fmla="*/ 0 w 363908"/>
              <a:gd name="connsiteY0" fmla="*/ 0 h 1173480"/>
              <a:gd name="connsiteX1" fmla="*/ 346365 w 363908"/>
              <a:gd name="connsiteY1" fmla="*/ 0 h 1173480"/>
              <a:gd name="connsiteX2" fmla="*/ 343868 w 363908"/>
              <a:gd name="connsiteY2" fmla="*/ 455102 h 1173480"/>
              <a:gd name="connsiteX3" fmla="*/ 320056 w 363908"/>
              <a:gd name="connsiteY3" fmla="*/ 462246 h 1173480"/>
              <a:gd name="connsiteX4" fmla="*/ 360537 w 363908"/>
              <a:gd name="connsiteY4" fmla="*/ 512252 h 1173480"/>
              <a:gd name="connsiteX5" fmla="*/ 293862 w 363908"/>
              <a:gd name="connsiteY5" fmla="*/ 536065 h 1173480"/>
              <a:gd name="connsiteX6" fmla="*/ 346365 w 363908"/>
              <a:gd name="connsiteY6" fmla="*/ 1173480 h 1173480"/>
              <a:gd name="connsiteX7" fmla="*/ 0 w 363908"/>
              <a:gd name="connsiteY7" fmla="*/ 1173480 h 1173480"/>
              <a:gd name="connsiteX8" fmla="*/ 0 w 363908"/>
              <a:gd name="connsiteY8" fmla="*/ 0 h 1173480"/>
              <a:gd name="connsiteX0" fmla="*/ 0 w 363908"/>
              <a:gd name="connsiteY0" fmla="*/ 0 h 1173480"/>
              <a:gd name="connsiteX1" fmla="*/ 346365 w 363908"/>
              <a:gd name="connsiteY1" fmla="*/ 0 h 1173480"/>
              <a:gd name="connsiteX2" fmla="*/ 343868 w 363908"/>
              <a:gd name="connsiteY2" fmla="*/ 455102 h 1173480"/>
              <a:gd name="connsiteX3" fmla="*/ 312912 w 363908"/>
              <a:gd name="connsiteY3" fmla="*/ 488440 h 1173480"/>
              <a:gd name="connsiteX4" fmla="*/ 360537 w 363908"/>
              <a:gd name="connsiteY4" fmla="*/ 512252 h 1173480"/>
              <a:gd name="connsiteX5" fmla="*/ 293862 w 363908"/>
              <a:gd name="connsiteY5" fmla="*/ 536065 h 1173480"/>
              <a:gd name="connsiteX6" fmla="*/ 346365 w 363908"/>
              <a:gd name="connsiteY6" fmla="*/ 1173480 h 1173480"/>
              <a:gd name="connsiteX7" fmla="*/ 0 w 363908"/>
              <a:gd name="connsiteY7" fmla="*/ 1173480 h 1173480"/>
              <a:gd name="connsiteX8" fmla="*/ 0 w 363908"/>
              <a:gd name="connsiteY8" fmla="*/ 0 h 1173480"/>
              <a:gd name="connsiteX0" fmla="*/ 0 w 363908"/>
              <a:gd name="connsiteY0" fmla="*/ 0 h 1173480"/>
              <a:gd name="connsiteX1" fmla="*/ 346365 w 363908"/>
              <a:gd name="connsiteY1" fmla="*/ 0 h 1173480"/>
              <a:gd name="connsiteX2" fmla="*/ 343868 w 363908"/>
              <a:gd name="connsiteY2" fmla="*/ 455102 h 1173480"/>
              <a:gd name="connsiteX3" fmla="*/ 312912 w 363908"/>
              <a:gd name="connsiteY3" fmla="*/ 488440 h 1173480"/>
              <a:gd name="connsiteX4" fmla="*/ 360537 w 363908"/>
              <a:gd name="connsiteY4" fmla="*/ 512252 h 1173480"/>
              <a:gd name="connsiteX5" fmla="*/ 293862 w 363908"/>
              <a:gd name="connsiteY5" fmla="*/ 536065 h 1173480"/>
              <a:gd name="connsiteX6" fmla="*/ 346365 w 363908"/>
              <a:gd name="connsiteY6" fmla="*/ 1173480 h 1173480"/>
              <a:gd name="connsiteX7" fmla="*/ 0 w 363908"/>
              <a:gd name="connsiteY7" fmla="*/ 1173480 h 1173480"/>
              <a:gd name="connsiteX8" fmla="*/ 0 w 363908"/>
              <a:gd name="connsiteY8" fmla="*/ 0 h 1173480"/>
              <a:gd name="connsiteX0" fmla="*/ 0 w 363908"/>
              <a:gd name="connsiteY0" fmla="*/ 0 h 1173480"/>
              <a:gd name="connsiteX1" fmla="*/ 346365 w 363908"/>
              <a:gd name="connsiteY1" fmla="*/ 0 h 1173480"/>
              <a:gd name="connsiteX2" fmla="*/ 343868 w 363908"/>
              <a:gd name="connsiteY2" fmla="*/ 455102 h 1173480"/>
              <a:gd name="connsiteX3" fmla="*/ 312912 w 363908"/>
              <a:gd name="connsiteY3" fmla="*/ 488440 h 1173480"/>
              <a:gd name="connsiteX4" fmla="*/ 339106 w 363908"/>
              <a:gd name="connsiteY4" fmla="*/ 512252 h 1173480"/>
              <a:gd name="connsiteX5" fmla="*/ 293862 w 363908"/>
              <a:gd name="connsiteY5" fmla="*/ 536065 h 1173480"/>
              <a:gd name="connsiteX6" fmla="*/ 346365 w 363908"/>
              <a:gd name="connsiteY6" fmla="*/ 1173480 h 1173480"/>
              <a:gd name="connsiteX7" fmla="*/ 0 w 363908"/>
              <a:gd name="connsiteY7" fmla="*/ 1173480 h 1173480"/>
              <a:gd name="connsiteX8" fmla="*/ 0 w 363908"/>
              <a:gd name="connsiteY8" fmla="*/ 0 h 1173480"/>
              <a:gd name="connsiteX0" fmla="*/ 0 w 371987"/>
              <a:gd name="connsiteY0" fmla="*/ 0 h 1173480"/>
              <a:gd name="connsiteX1" fmla="*/ 346365 w 371987"/>
              <a:gd name="connsiteY1" fmla="*/ 0 h 1173480"/>
              <a:gd name="connsiteX2" fmla="*/ 343868 w 371987"/>
              <a:gd name="connsiteY2" fmla="*/ 455102 h 1173480"/>
              <a:gd name="connsiteX3" fmla="*/ 312912 w 371987"/>
              <a:gd name="connsiteY3" fmla="*/ 488440 h 1173480"/>
              <a:gd name="connsiteX4" fmla="*/ 339106 w 371987"/>
              <a:gd name="connsiteY4" fmla="*/ 512252 h 1173480"/>
              <a:gd name="connsiteX5" fmla="*/ 339106 w 371987"/>
              <a:gd name="connsiteY5" fmla="*/ 571784 h 1173480"/>
              <a:gd name="connsiteX6" fmla="*/ 346365 w 371987"/>
              <a:gd name="connsiteY6" fmla="*/ 1173480 h 1173480"/>
              <a:gd name="connsiteX7" fmla="*/ 0 w 371987"/>
              <a:gd name="connsiteY7" fmla="*/ 1173480 h 1173480"/>
              <a:gd name="connsiteX8" fmla="*/ 0 w 371987"/>
              <a:gd name="connsiteY8" fmla="*/ 0 h 1173480"/>
              <a:gd name="connsiteX0" fmla="*/ 0 w 371987"/>
              <a:gd name="connsiteY0" fmla="*/ 0 h 1173480"/>
              <a:gd name="connsiteX1" fmla="*/ 346365 w 371987"/>
              <a:gd name="connsiteY1" fmla="*/ 0 h 1173480"/>
              <a:gd name="connsiteX2" fmla="*/ 343868 w 371987"/>
              <a:gd name="connsiteY2" fmla="*/ 455102 h 1173480"/>
              <a:gd name="connsiteX3" fmla="*/ 312912 w 371987"/>
              <a:gd name="connsiteY3" fmla="*/ 488440 h 1173480"/>
              <a:gd name="connsiteX4" fmla="*/ 346249 w 371987"/>
              <a:gd name="connsiteY4" fmla="*/ 514633 h 1173480"/>
              <a:gd name="connsiteX5" fmla="*/ 339106 w 371987"/>
              <a:gd name="connsiteY5" fmla="*/ 571784 h 1173480"/>
              <a:gd name="connsiteX6" fmla="*/ 346365 w 371987"/>
              <a:gd name="connsiteY6" fmla="*/ 1173480 h 1173480"/>
              <a:gd name="connsiteX7" fmla="*/ 0 w 371987"/>
              <a:gd name="connsiteY7" fmla="*/ 1173480 h 1173480"/>
              <a:gd name="connsiteX8" fmla="*/ 0 w 371987"/>
              <a:gd name="connsiteY8" fmla="*/ 0 h 1173480"/>
              <a:gd name="connsiteX0" fmla="*/ 0 w 371987"/>
              <a:gd name="connsiteY0" fmla="*/ 0 h 1173480"/>
              <a:gd name="connsiteX1" fmla="*/ 346365 w 371987"/>
              <a:gd name="connsiteY1" fmla="*/ 0 h 1173480"/>
              <a:gd name="connsiteX2" fmla="*/ 343868 w 371987"/>
              <a:gd name="connsiteY2" fmla="*/ 455102 h 1173480"/>
              <a:gd name="connsiteX3" fmla="*/ 312912 w 371987"/>
              <a:gd name="connsiteY3" fmla="*/ 488440 h 1173480"/>
              <a:gd name="connsiteX4" fmla="*/ 355774 w 371987"/>
              <a:gd name="connsiteY4" fmla="*/ 536064 h 1173480"/>
              <a:gd name="connsiteX5" fmla="*/ 339106 w 371987"/>
              <a:gd name="connsiteY5" fmla="*/ 571784 h 1173480"/>
              <a:gd name="connsiteX6" fmla="*/ 346365 w 371987"/>
              <a:gd name="connsiteY6" fmla="*/ 1173480 h 1173480"/>
              <a:gd name="connsiteX7" fmla="*/ 0 w 371987"/>
              <a:gd name="connsiteY7" fmla="*/ 1173480 h 1173480"/>
              <a:gd name="connsiteX8" fmla="*/ 0 w 371987"/>
              <a:gd name="connsiteY8" fmla="*/ 0 h 1173480"/>
              <a:gd name="connsiteX0" fmla="*/ 0 w 371987"/>
              <a:gd name="connsiteY0" fmla="*/ 0 h 1173480"/>
              <a:gd name="connsiteX1" fmla="*/ 346365 w 371987"/>
              <a:gd name="connsiteY1" fmla="*/ 0 h 1173480"/>
              <a:gd name="connsiteX2" fmla="*/ 343868 w 371987"/>
              <a:gd name="connsiteY2" fmla="*/ 455102 h 1173480"/>
              <a:gd name="connsiteX3" fmla="*/ 341487 w 371987"/>
              <a:gd name="connsiteY3" fmla="*/ 486059 h 1173480"/>
              <a:gd name="connsiteX4" fmla="*/ 312912 w 371987"/>
              <a:gd name="connsiteY4" fmla="*/ 488440 h 1173480"/>
              <a:gd name="connsiteX5" fmla="*/ 355774 w 371987"/>
              <a:gd name="connsiteY5" fmla="*/ 536064 h 1173480"/>
              <a:gd name="connsiteX6" fmla="*/ 339106 w 371987"/>
              <a:gd name="connsiteY6" fmla="*/ 571784 h 1173480"/>
              <a:gd name="connsiteX7" fmla="*/ 346365 w 371987"/>
              <a:gd name="connsiteY7" fmla="*/ 1173480 h 1173480"/>
              <a:gd name="connsiteX8" fmla="*/ 0 w 371987"/>
              <a:gd name="connsiteY8" fmla="*/ 1173480 h 1173480"/>
              <a:gd name="connsiteX9" fmla="*/ 0 w 371987"/>
              <a:gd name="connsiteY9" fmla="*/ 0 h 1173480"/>
              <a:gd name="connsiteX0" fmla="*/ 0 w 375440"/>
              <a:gd name="connsiteY0" fmla="*/ 0 h 1173480"/>
              <a:gd name="connsiteX1" fmla="*/ 346365 w 375440"/>
              <a:gd name="connsiteY1" fmla="*/ 0 h 1173480"/>
              <a:gd name="connsiteX2" fmla="*/ 343868 w 375440"/>
              <a:gd name="connsiteY2" fmla="*/ 455102 h 1173480"/>
              <a:gd name="connsiteX3" fmla="*/ 341487 w 375440"/>
              <a:gd name="connsiteY3" fmla="*/ 486059 h 1173480"/>
              <a:gd name="connsiteX4" fmla="*/ 312912 w 375440"/>
              <a:gd name="connsiteY4" fmla="*/ 488440 h 1173480"/>
              <a:gd name="connsiteX5" fmla="*/ 355774 w 375440"/>
              <a:gd name="connsiteY5" fmla="*/ 536064 h 1173480"/>
              <a:gd name="connsiteX6" fmla="*/ 351012 w 375440"/>
              <a:gd name="connsiteY6" fmla="*/ 686084 h 1173480"/>
              <a:gd name="connsiteX7" fmla="*/ 346365 w 375440"/>
              <a:gd name="connsiteY7" fmla="*/ 1173480 h 1173480"/>
              <a:gd name="connsiteX8" fmla="*/ 0 w 375440"/>
              <a:gd name="connsiteY8" fmla="*/ 1173480 h 1173480"/>
              <a:gd name="connsiteX9" fmla="*/ 0 w 375440"/>
              <a:gd name="connsiteY9" fmla="*/ 0 h 1173480"/>
              <a:gd name="connsiteX0" fmla="*/ 0 w 375440"/>
              <a:gd name="connsiteY0" fmla="*/ 0 h 1173480"/>
              <a:gd name="connsiteX1" fmla="*/ 346365 w 375440"/>
              <a:gd name="connsiteY1" fmla="*/ 0 h 1173480"/>
              <a:gd name="connsiteX2" fmla="*/ 343868 w 375440"/>
              <a:gd name="connsiteY2" fmla="*/ 455102 h 1173480"/>
              <a:gd name="connsiteX3" fmla="*/ 341487 w 375440"/>
              <a:gd name="connsiteY3" fmla="*/ 486059 h 1173480"/>
              <a:gd name="connsiteX4" fmla="*/ 312912 w 375440"/>
              <a:gd name="connsiteY4" fmla="*/ 488440 h 1173480"/>
              <a:gd name="connsiteX5" fmla="*/ 343868 w 375440"/>
              <a:gd name="connsiteY5" fmla="*/ 533683 h 1173480"/>
              <a:gd name="connsiteX6" fmla="*/ 351012 w 375440"/>
              <a:gd name="connsiteY6" fmla="*/ 686084 h 1173480"/>
              <a:gd name="connsiteX7" fmla="*/ 346365 w 375440"/>
              <a:gd name="connsiteY7" fmla="*/ 1173480 h 1173480"/>
              <a:gd name="connsiteX8" fmla="*/ 0 w 375440"/>
              <a:gd name="connsiteY8" fmla="*/ 1173480 h 1173480"/>
              <a:gd name="connsiteX9" fmla="*/ 0 w 375440"/>
              <a:gd name="connsiteY9" fmla="*/ 0 h 1173480"/>
              <a:gd name="connsiteX0" fmla="*/ 0 w 373394"/>
              <a:gd name="connsiteY0" fmla="*/ 0 h 1173480"/>
              <a:gd name="connsiteX1" fmla="*/ 346365 w 373394"/>
              <a:gd name="connsiteY1" fmla="*/ 0 h 1173480"/>
              <a:gd name="connsiteX2" fmla="*/ 343868 w 373394"/>
              <a:gd name="connsiteY2" fmla="*/ 455102 h 1173480"/>
              <a:gd name="connsiteX3" fmla="*/ 341487 w 373394"/>
              <a:gd name="connsiteY3" fmla="*/ 486059 h 1173480"/>
              <a:gd name="connsiteX4" fmla="*/ 312912 w 373394"/>
              <a:gd name="connsiteY4" fmla="*/ 488440 h 1173480"/>
              <a:gd name="connsiteX5" fmla="*/ 343868 w 373394"/>
              <a:gd name="connsiteY5" fmla="*/ 533683 h 1173480"/>
              <a:gd name="connsiteX6" fmla="*/ 339105 w 373394"/>
              <a:gd name="connsiteY6" fmla="*/ 536065 h 1173480"/>
              <a:gd name="connsiteX7" fmla="*/ 351012 w 373394"/>
              <a:gd name="connsiteY7" fmla="*/ 686084 h 1173480"/>
              <a:gd name="connsiteX8" fmla="*/ 346365 w 373394"/>
              <a:gd name="connsiteY8" fmla="*/ 1173480 h 1173480"/>
              <a:gd name="connsiteX9" fmla="*/ 0 w 373394"/>
              <a:gd name="connsiteY9" fmla="*/ 1173480 h 1173480"/>
              <a:gd name="connsiteX10" fmla="*/ 0 w 373394"/>
              <a:gd name="connsiteY10" fmla="*/ 0 h 1173480"/>
              <a:gd name="connsiteX0" fmla="*/ 0 w 373394"/>
              <a:gd name="connsiteY0" fmla="*/ 0 h 1173480"/>
              <a:gd name="connsiteX1" fmla="*/ 346365 w 373394"/>
              <a:gd name="connsiteY1" fmla="*/ 0 h 1173480"/>
              <a:gd name="connsiteX2" fmla="*/ 343868 w 373394"/>
              <a:gd name="connsiteY2" fmla="*/ 455102 h 1173480"/>
              <a:gd name="connsiteX3" fmla="*/ 341487 w 373394"/>
              <a:gd name="connsiteY3" fmla="*/ 486059 h 1173480"/>
              <a:gd name="connsiteX4" fmla="*/ 312912 w 373394"/>
              <a:gd name="connsiteY4" fmla="*/ 488440 h 1173480"/>
              <a:gd name="connsiteX5" fmla="*/ 343868 w 373394"/>
              <a:gd name="connsiteY5" fmla="*/ 533683 h 1173480"/>
              <a:gd name="connsiteX6" fmla="*/ 310530 w 373394"/>
              <a:gd name="connsiteY6" fmla="*/ 555115 h 1173480"/>
              <a:gd name="connsiteX7" fmla="*/ 351012 w 373394"/>
              <a:gd name="connsiteY7" fmla="*/ 686084 h 1173480"/>
              <a:gd name="connsiteX8" fmla="*/ 346365 w 373394"/>
              <a:gd name="connsiteY8" fmla="*/ 1173480 h 1173480"/>
              <a:gd name="connsiteX9" fmla="*/ 0 w 373394"/>
              <a:gd name="connsiteY9" fmla="*/ 1173480 h 1173480"/>
              <a:gd name="connsiteX10" fmla="*/ 0 w 373394"/>
              <a:gd name="connsiteY10" fmla="*/ 0 h 1173480"/>
              <a:gd name="connsiteX0" fmla="*/ 0 w 373394"/>
              <a:gd name="connsiteY0" fmla="*/ 0 h 1173480"/>
              <a:gd name="connsiteX1" fmla="*/ 346365 w 373394"/>
              <a:gd name="connsiteY1" fmla="*/ 0 h 1173480"/>
              <a:gd name="connsiteX2" fmla="*/ 343868 w 373394"/>
              <a:gd name="connsiteY2" fmla="*/ 455102 h 1173480"/>
              <a:gd name="connsiteX3" fmla="*/ 341487 w 373394"/>
              <a:gd name="connsiteY3" fmla="*/ 486059 h 1173480"/>
              <a:gd name="connsiteX4" fmla="*/ 312912 w 373394"/>
              <a:gd name="connsiteY4" fmla="*/ 488440 h 1173480"/>
              <a:gd name="connsiteX5" fmla="*/ 343868 w 373394"/>
              <a:gd name="connsiteY5" fmla="*/ 533683 h 1173480"/>
              <a:gd name="connsiteX6" fmla="*/ 310530 w 373394"/>
              <a:gd name="connsiteY6" fmla="*/ 555115 h 1173480"/>
              <a:gd name="connsiteX7" fmla="*/ 348630 w 373394"/>
              <a:gd name="connsiteY7" fmla="*/ 586071 h 1173480"/>
              <a:gd name="connsiteX8" fmla="*/ 351012 w 373394"/>
              <a:gd name="connsiteY8" fmla="*/ 686084 h 1173480"/>
              <a:gd name="connsiteX9" fmla="*/ 346365 w 373394"/>
              <a:gd name="connsiteY9" fmla="*/ 1173480 h 1173480"/>
              <a:gd name="connsiteX10" fmla="*/ 0 w 373394"/>
              <a:gd name="connsiteY10" fmla="*/ 1173480 h 1173480"/>
              <a:gd name="connsiteX11" fmla="*/ 0 w 373394"/>
              <a:gd name="connsiteY11" fmla="*/ 0 h 1173480"/>
              <a:gd name="connsiteX0" fmla="*/ 0 w 372036"/>
              <a:gd name="connsiteY0" fmla="*/ 0 h 1173480"/>
              <a:gd name="connsiteX1" fmla="*/ 346365 w 372036"/>
              <a:gd name="connsiteY1" fmla="*/ 0 h 1173480"/>
              <a:gd name="connsiteX2" fmla="*/ 343868 w 372036"/>
              <a:gd name="connsiteY2" fmla="*/ 455102 h 1173480"/>
              <a:gd name="connsiteX3" fmla="*/ 341487 w 372036"/>
              <a:gd name="connsiteY3" fmla="*/ 486059 h 1173480"/>
              <a:gd name="connsiteX4" fmla="*/ 312912 w 372036"/>
              <a:gd name="connsiteY4" fmla="*/ 488440 h 1173480"/>
              <a:gd name="connsiteX5" fmla="*/ 343868 w 372036"/>
              <a:gd name="connsiteY5" fmla="*/ 533683 h 1173480"/>
              <a:gd name="connsiteX6" fmla="*/ 310530 w 372036"/>
              <a:gd name="connsiteY6" fmla="*/ 555115 h 1173480"/>
              <a:gd name="connsiteX7" fmla="*/ 348630 w 372036"/>
              <a:gd name="connsiteY7" fmla="*/ 586071 h 1173480"/>
              <a:gd name="connsiteX8" fmla="*/ 351012 w 372036"/>
              <a:gd name="connsiteY8" fmla="*/ 686084 h 1173480"/>
              <a:gd name="connsiteX9" fmla="*/ 339105 w 372036"/>
              <a:gd name="connsiteY9" fmla="*/ 931352 h 1173480"/>
              <a:gd name="connsiteX10" fmla="*/ 346365 w 372036"/>
              <a:gd name="connsiteY10" fmla="*/ 1173480 h 1173480"/>
              <a:gd name="connsiteX11" fmla="*/ 0 w 372036"/>
              <a:gd name="connsiteY11" fmla="*/ 1173480 h 1173480"/>
              <a:gd name="connsiteX12" fmla="*/ 0 w 372036"/>
              <a:gd name="connsiteY12" fmla="*/ 0 h 1173480"/>
              <a:gd name="connsiteX0" fmla="*/ 0 w 351675"/>
              <a:gd name="connsiteY0" fmla="*/ 0 h 1173480"/>
              <a:gd name="connsiteX1" fmla="*/ 346365 w 351675"/>
              <a:gd name="connsiteY1" fmla="*/ 0 h 1173480"/>
              <a:gd name="connsiteX2" fmla="*/ 343868 w 351675"/>
              <a:gd name="connsiteY2" fmla="*/ 455102 h 1173480"/>
              <a:gd name="connsiteX3" fmla="*/ 341487 w 351675"/>
              <a:gd name="connsiteY3" fmla="*/ 486059 h 1173480"/>
              <a:gd name="connsiteX4" fmla="*/ 312912 w 351675"/>
              <a:gd name="connsiteY4" fmla="*/ 488440 h 1173480"/>
              <a:gd name="connsiteX5" fmla="*/ 343868 w 351675"/>
              <a:gd name="connsiteY5" fmla="*/ 533683 h 1173480"/>
              <a:gd name="connsiteX6" fmla="*/ 310530 w 351675"/>
              <a:gd name="connsiteY6" fmla="*/ 555115 h 1173480"/>
              <a:gd name="connsiteX7" fmla="*/ 348630 w 351675"/>
              <a:gd name="connsiteY7" fmla="*/ 586071 h 1173480"/>
              <a:gd name="connsiteX8" fmla="*/ 351012 w 351675"/>
              <a:gd name="connsiteY8" fmla="*/ 686084 h 1173480"/>
              <a:gd name="connsiteX9" fmla="*/ 339105 w 351675"/>
              <a:gd name="connsiteY9" fmla="*/ 931352 h 1173480"/>
              <a:gd name="connsiteX10" fmla="*/ 346365 w 351675"/>
              <a:gd name="connsiteY10" fmla="*/ 1173480 h 1173480"/>
              <a:gd name="connsiteX11" fmla="*/ 0 w 351675"/>
              <a:gd name="connsiteY11" fmla="*/ 1173480 h 1173480"/>
              <a:gd name="connsiteX12" fmla="*/ 0 w 351675"/>
              <a:gd name="connsiteY12" fmla="*/ 0 h 1173480"/>
              <a:gd name="connsiteX0" fmla="*/ 0 w 349792"/>
              <a:gd name="connsiteY0" fmla="*/ 0 h 1173480"/>
              <a:gd name="connsiteX1" fmla="*/ 346365 w 349792"/>
              <a:gd name="connsiteY1" fmla="*/ 0 h 1173480"/>
              <a:gd name="connsiteX2" fmla="*/ 343868 w 349792"/>
              <a:gd name="connsiteY2" fmla="*/ 455102 h 1173480"/>
              <a:gd name="connsiteX3" fmla="*/ 341487 w 349792"/>
              <a:gd name="connsiteY3" fmla="*/ 486059 h 1173480"/>
              <a:gd name="connsiteX4" fmla="*/ 312912 w 349792"/>
              <a:gd name="connsiteY4" fmla="*/ 488440 h 1173480"/>
              <a:gd name="connsiteX5" fmla="*/ 343868 w 349792"/>
              <a:gd name="connsiteY5" fmla="*/ 533683 h 1173480"/>
              <a:gd name="connsiteX6" fmla="*/ 310530 w 349792"/>
              <a:gd name="connsiteY6" fmla="*/ 555115 h 1173480"/>
              <a:gd name="connsiteX7" fmla="*/ 348630 w 349792"/>
              <a:gd name="connsiteY7" fmla="*/ 586071 h 1173480"/>
              <a:gd name="connsiteX8" fmla="*/ 334343 w 349792"/>
              <a:gd name="connsiteY8" fmla="*/ 683702 h 1173480"/>
              <a:gd name="connsiteX9" fmla="*/ 339105 w 349792"/>
              <a:gd name="connsiteY9" fmla="*/ 931352 h 1173480"/>
              <a:gd name="connsiteX10" fmla="*/ 346365 w 349792"/>
              <a:gd name="connsiteY10" fmla="*/ 1173480 h 1173480"/>
              <a:gd name="connsiteX11" fmla="*/ 0 w 349792"/>
              <a:gd name="connsiteY11" fmla="*/ 1173480 h 1173480"/>
              <a:gd name="connsiteX12" fmla="*/ 0 w 349792"/>
              <a:gd name="connsiteY12" fmla="*/ 0 h 1173480"/>
              <a:gd name="connsiteX0" fmla="*/ 0 w 348962"/>
              <a:gd name="connsiteY0" fmla="*/ 0 h 1173480"/>
              <a:gd name="connsiteX1" fmla="*/ 346365 w 348962"/>
              <a:gd name="connsiteY1" fmla="*/ 0 h 1173480"/>
              <a:gd name="connsiteX2" fmla="*/ 343868 w 348962"/>
              <a:gd name="connsiteY2" fmla="*/ 455102 h 1173480"/>
              <a:gd name="connsiteX3" fmla="*/ 341487 w 348962"/>
              <a:gd name="connsiteY3" fmla="*/ 486059 h 1173480"/>
              <a:gd name="connsiteX4" fmla="*/ 312912 w 348962"/>
              <a:gd name="connsiteY4" fmla="*/ 488440 h 1173480"/>
              <a:gd name="connsiteX5" fmla="*/ 343868 w 348962"/>
              <a:gd name="connsiteY5" fmla="*/ 533683 h 1173480"/>
              <a:gd name="connsiteX6" fmla="*/ 310530 w 348962"/>
              <a:gd name="connsiteY6" fmla="*/ 555115 h 1173480"/>
              <a:gd name="connsiteX7" fmla="*/ 348630 w 348962"/>
              <a:gd name="connsiteY7" fmla="*/ 586071 h 1173480"/>
              <a:gd name="connsiteX8" fmla="*/ 310531 w 348962"/>
              <a:gd name="connsiteY8" fmla="*/ 602740 h 1173480"/>
              <a:gd name="connsiteX9" fmla="*/ 334343 w 348962"/>
              <a:gd name="connsiteY9" fmla="*/ 683702 h 1173480"/>
              <a:gd name="connsiteX10" fmla="*/ 339105 w 348962"/>
              <a:gd name="connsiteY10" fmla="*/ 931352 h 1173480"/>
              <a:gd name="connsiteX11" fmla="*/ 346365 w 348962"/>
              <a:gd name="connsiteY11" fmla="*/ 1173480 h 1173480"/>
              <a:gd name="connsiteX12" fmla="*/ 0 w 348962"/>
              <a:gd name="connsiteY12" fmla="*/ 1173480 h 1173480"/>
              <a:gd name="connsiteX13" fmla="*/ 0 w 348962"/>
              <a:gd name="connsiteY13" fmla="*/ 0 h 1173480"/>
              <a:gd name="connsiteX0" fmla="*/ 0 w 348962"/>
              <a:gd name="connsiteY0" fmla="*/ 0 h 1173480"/>
              <a:gd name="connsiteX1" fmla="*/ 346365 w 348962"/>
              <a:gd name="connsiteY1" fmla="*/ 0 h 1173480"/>
              <a:gd name="connsiteX2" fmla="*/ 343868 w 348962"/>
              <a:gd name="connsiteY2" fmla="*/ 455102 h 1173480"/>
              <a:gd name="connsiteX3" fmla="*/ 341487 w 348962"/>
              <a:gd name="connsiteY3" fmla="*/ 486059 h 1173480"/>
              <a:gd name="connsiteX4" fmla="*/ 312912 w 348962"/>
              <a:gd name="connsiteY4" fmla="*/ 488440 h 1173480"/>
              <a:gd name="connsiteX5" fmla="*/ 343868 w 348962"/>
              <a:gd name="connsiteY5" fmla="*/ 533683 h 1173480"/>
              <a:gd name="connsiteX6" fmla="*/ 310530 w 348962"/>
              <a:gd name="connsiteY6" fmla="*/ 555115 h 1173480"/>
              <a:gd name="connsiteX7" fmla="*/ 348630 w 348962"/>
              <a:gd name="connsiteY7" fmla="*/ 586071 h 1173480"/>
              <a:gd name="connsiteX8" fmla="*/ 310531 w 348962"/>
              <a:gd name="connsiteY8" fmla="*/ 602740 h 1173480"/>
              <a:gd name="connsiteX9" fmla="*/ 334343 w 348962"/>
              <a:gd name="connsiteY9" fmla="*/ 683702 h 1173480"/>
              <a:gd name="connsiteX10" fmla="*/ 346248 w 348962"/>
              <a:gd name="connsiteY10" fmla="*/ 933734 h 1173480"/>
              <a:gd name="connsiteX11" fmla="*/ 346365 w 348962"/>
              <a:gd name="connsiteY11" fmla="*/ 1173480 h 1173480"/>
              <a:gd name="connsiteX12" fmla="*/ 0 w 348962"/>
              <a:gd name="connsiteY12" fmla="*/ 1173480 h 1173480"/>
              <a:gd name="connsiteX13" fmla="*/ 0 w 348962"/>
              <a:gd name="connsiteY13" fmla="*/ 0 h 1173480"/>
              <a:gd name="connsiteX0" fmla="*/ 0 w 351037"/>
              <a:gd name="connsiteY0" fmla="*/ 0 h 1173480"/>
              <a:gd name="connsiteX1" fmla="*/ 346365 w 351037"/>
              <a:gd name="connsiteY1" fmla="*/ 0 h 1173480"/>
              <a:gd name="connsiteX2" fmla="*/ 343868 w 351037"/>
              <a:gd name="connsiteY2" fmla="*/ 455102 h 1173480"/>
              <a:gd name="connsiteX3" fmla="*/ 341487 w 351037"/>
              <a:gd name="connsiteY3" fmla="*/ 486059 h 1173480"/>
              <a:gd name="connsiteX4" fmla="*/ 312912 w 351037"/>
              <a:gd name="connsiteY4" fmla="*/ 488440 h 1173480"/>
              <a:gd name="connsiteX5" fmla="*/ 343868 w 351037"/>
              <a:gd name="connsiteY5" fmla="*/ 533683 h 1173480"/>
              <a:gd name="connsiteX6" fmla="*/ 310530 w 351037"/>
              <a:gd name="connsiteY6" fmla="*/ 555115 h 1173480"/>
              <a:gd name="connsiteX7" fmla="*/ 348630 w 351037"/>
              <a:gd name="connsiteY7" fmla="*/ 586071 h 1173480"/>
              <a:gd name="connsiteX8" fmla="*/ 310531 w 351037"/>
              <a:gd name="connsiteY8" fmla="*/ 602740 h 1173480"/>
              <a:gd name="connsiteX9" fmla="*/ 351012 w 351037"/>
              <a:gd name="connsiteY9" fmla="*/ 681320 h 1173480"/>
              <a:gd name="connsiteX10" fmla="*/ 346248 w 351037"/>
              <a:gd name="connsiteY10" fmla="*/ 933734 h 1173480"/>
              <a:gd name="connsiteX11" fmla="*/ 346365 w 351037"/>
              <a:gd name="connsiteY11" fmla="*/ 1173480 h 1173480"/>
              <a:gd name="connsiteX12" fmla="*/ 0 w 351037"/>
              <a:gd name="connsiteY12" fmla="*/ 1173480 h 1173480"/>
              <a:gd name="connsiteX13" fmla="*/ 0 w 351037"/>
              <a:gd name="connsiteY13" fmla="*/ 0 h 1173480"/>
              <a:gd name="connsiteX0" fmla="*/ 0 w 348962"/>
              <a:gd name="connsiteY0" fmla="*/ 0 h 1173480"/>
              <a:gd name="connsiteX1" fmla="*/ 346365 w 348962"/>
              <a:gd name="connsiteY1" fmla="*/ 0 h 1173480"/>
              <a:gd name="connsiteX2" fmla="*/ 343868 w 348962"/>
              <a:gd name="connsiteY2" fmla="*/ 455102 h 1173480"/>
              <a:gd name="connsiteX3" fmla="*/ 341487 w 348962"/>
              <a:gd name="connsiteY3" fmla="*/ 486059 h 1173480"/>
              <a:gd name="connsiteX4" fmla="*/ 312912 w 348962"/>
              <a:gd name="connsiteY4" fmla="*/ 488440 h 1173480"/>
              <a:gd name="connsiteX5" fmla="*/ 343868 w 348962"/>
              <a:gd name="connsiteY5" fmla="*/ 533683 h 1173480"/>
              <a:gd name="connsiteX6" fmla="*/ 310530 w 348962"/>
              <a:gd name="connsiteY6" fmla="*/ 555115 h 1173480"/>
              <a:gd name="connsiteX7" fmla="*/ 348630 w 348962"/>
              <a:gd name="connsiteY7" fmla="*/ 586071 h 1173480"/>
              <a:gd name="connsiteX8" fmla="*/ 310531 w 348962"/>
              <a:gd name="connsiteY8" fmla="*/ 602740 h 1173480"/>
              <a:gd name="connsiteX9" fmla="*/ 341487 w 348962"/>
              <a:gd name="connsiteY9" fmla="*/ 671795 h 1173480"/>
              <a:gd name="connsiteX10" fmla="*/ 346248 w 348962"/>
              <a:gd name="connsiteY10" fmla="*/ 933734 h 1173480"/>
              <a:gd name="connsiteX11" fmla="*/ 346365 w 348962"/>
              <a:gd name="connsiteY11" fmla="*/ 1173480 h 1173480"/>
              <a:gd name="connsiteX12" fmla="*/ 0 w 348962"/>
              <a:gd name="connsiteY12" fmla="*/ 1173480 h 1173480"/>
              <a:gd name="connsiteX13" fmla="*/ 0 w 348962"/>
              <a:gd name="connsiteY13" fmla="*/ 0 h 1173480"/>
              <a:gd name="connsiteX0" fmla="*/ 0 w 348962"/>
              <a:gd name="connsiteY0" fmla="*/ 0 h 1173480"/>
              <a:gd name="connsiteX1" fmla="*/ 346365 w 348962"/>
              <a:gd name="connsiteY1" fmla="*/ 0 h 1173480"/>
              <a:gd name="connsiteX2" fmla="*/ 312912 w 348962"/>
              <a:gd name="connsiteY2" fmla="*/ 445577 h 1173480"/>
              <a:gd name="connsiteX3" fmla="*/ 341487 w 348962"/>
              <a:gd name="connsiteY3" fmla="*/ 486059 h 1173480"/>
              <a:gd name="connsiteX4" fmla="*/ 312912 w 348962"/>
              <a:gd name="connsiteY4" fmla="*/ 488440 h 1173480"/>
              <a:gd name="connsiteX5" fmla="*/ 343868 w 348962"/>
              <a:gd name="connsiteY5" fmla="*/ 533683 h 1173480"/>
              <a:gd name="connsiteX6" fmla="*/ 310530 w 348962"/>
              <a:gd name="connsiteY6" fmla="*/ 555115 h 1173480"/>
              <a:gd name="connsiteX7" fmla="*/ 348630 w 348962"/>
              <a:gd name="connsiteY7" fmla="*/ 586071 h 1173480"/>
              <a:gd name="connsiteX8" fmla="*/ 310531 w 348962"/>
              <a:gd name="connsiteY8" fmla="*/ 602740 h 1173480"/>
              <a:gd name="connsiteX9" fmla="*/ 341487 w 348962"/>
              <a:gd name="connsiteY9" fmla="*/ 671795 h 1173480"/>
              <a:gd name="connsiteX10" fmla="*/ 346248 w 348962"/>
              <a:gd name="connsiteY10" fmla="*/ 933734 h 1173480"/>
              <a:gd name="connsiteX11" fmla="*/ 346365 w 348962"/>
              <a:gd name="connsiteY11" fmla="*/ 1173480 h 1173480"/>
              <a:gd name="connsiteX12" fmla="*/ 0 w 348962"/>
              <a:gd name="connsiteY12" fmla="*/ 1173480 h 1173480"/>
              <a:gd name="connsiteX13" fmla="*/ 0 w 348962"/>
              <a:gd name="connsiteY13" fmla="*/ 0 h 1173480"/>
              <a:gd name="connsiteX0" fmla="*/ 0 w 348962"/>
              <a:gd name="connsiteY0" fmla="*/ 0 h 1173480"/>
              <a:gd name="connsiteX1" fmla="*/ 346365 w 348962"/>
              <a:gd name="connsiteY1" fmla="*/ 0 h 1173480"/>
              <a:gd name="connsiteX2" fmla="*/ 312912 w 348962"/>
              <a:gd name="connsiteY2" fmla="*/ 445577 h 1173480"/>
              <a:gd name="connsiteX3" fmla="*/ 341487 w 348962"/>
              <a:gd name="connsiteY3" fmla="*/ 486059 h 1173480"/>
              <a:gd name="connsiteX4" fmla="*/ 312912 w 348962"/>
              <a:gd name="connsiteY4" fmla="*/ 488440 h 1173480"/>
              <a:gd name="connsiteX5" fmla="*/ 343868 w 348962"/>
              <a:gd name="connsiteY5" fmla="*/ 533683 h 1173480"/>
              <a:gd name="connsiteX6" fmla="*/ 310530 w 348962"/>
              <a:gd name="connsiteY6" fmla="*/ 555115 h 1173480"/>
              <a:gd name="connsiteX7" fmla="*/ 348630 w 348962"/>
              <a:gd name="connsiteY7" fmla="*/ 586071 h 1173480"/>
              <a:gd name="connsiteX8" fmla="*/ 310531 w 348962"/>
              <a:gd name="connsiteY8" fmla="*/ 602740 h 1173480"/>
              <a:gd name="connsiteX9" fmla="*/ 341487 w 348962"/>
              <a:gd name="connsiteY9" fmla="*/ 671795 h 1173480"/>
              <a:gd name="connsiteX10" fmla="*/ 346248 w 348962"/>
              <a:gd name="connsiteY10" fmla="*/ 933734 h 1173480"/>
              <a:gd name="connsiteX11" fmla="*/ 346365 w 348962"/>
              <a:gd name="connsiteY11" fmla="*/ 1173480 h 1173480"/>
              <a:gd name="connsiteX12" fmla="*/ 0 w 348962"/>
              <a:gd name="connsiteY12" fmla="*/ 1173480 h 1173480"/>
              <a:gd name="connsiteX13" fmla="*/ 0 w 348962"/>
              <a:gd name="connsiteY13" fmla="*/ 0 h 1173480"/>
              <a:gd name="connsiteX0" fmla="*/ 0 w 363536"/>
              <a:gd name="connsiteY0" fmla="*/ 0 h 1173480"/>
              <a:gd name="connsiteX1" fmla="*/ 346365 w 363536"/>
              <a:gd name="connsiteY1" fmla="*/ 0 h 1173480"/>
              <a:gd name="connsiteX2" fmla="*/ 339106 w 363536"/>
              <a:gd name="connsiteY2" fmla="*/ 419383 h 1173480"/>
              <a:gd name="connsiteX3" fmla="*/ 341487 w 363536"/>
              <a:gd name="connsiteY3" fmla="*/ 486059 h 1173480"/>
              <a:gd name="connsiteX4" fmla="*/ 312912 w 363536"/>
              <a:gd name="connsiteY4" fmla="*/ 488440 h 1173480"/>
              <a:gd name="connsiteX5" fmla="*/ 343868 w 363536"/>
              <a:gd name="connsiteY5" fmla="*/ 533683 h 1173480"/>
              <a:gd name="connsiteX6" fmla="*/ 310530 w 363536"/>
              <a:gd name="connsiteY6" fmla="*/ 555115 h 1173480"/>
              <a:gd name="connsiteX7" fmla="*/ 348630 w 363536"/>
              <a:gd name="connsiteY7" fmla="*/ 586071 h 1173480"/>
              <a:gd name="connsiteX8" fmla="*/ 310531 w 363536"/>
              <a:gd name="connsiteY8" fmla="*/ 602740 h 1173480"/>
              <a:gd name="connsiteX9" fmla="*/ 341487 w 363536"/>
              <a:gd name="connsiteY9" fmla="*/ 671795 h 1173480"/>
              <a:gd name="connsiteX10" fmla="*/ 346248 w 363536"/>
              <a:gd name="connsiteY10" fmla="*/ 933734 h 1173480"/>
              <a:gd name="connsiteX11" fmla="*/ 346365 w 363536"/>
              <a:gd name="connsiteY11" fmla="*/ 1173480 h 1173480"/>
              <a:gd name="connsiteX12" fmla="*/ 0 w 363536"/>
              <a:gd name="connsiteY12" fmla="*/ 1173480 h 1173480"/>
              <a:gd name="connsiteX13" fmla="*/ 0 w 363536"/>
              <a:gd name="connsiteY13" fmla="*/ 0 h 1173480"/>
              <a:gd name="connsiteX0" fmla="*/ 0 w 348962"/>
              <a:gd name="connsiteY0" fmla="*/ 0 h 1173480"/>
              <a:gd name="connsiteX1" fmla="*/ 346365 w 348962"/>
              <a:gd name="connsiteY1" fmla="*/ 0 h 1173480"/>
              <a:gd name="connsiteX2" fmla="*/ 310531 w 348962"/>
              <a:gd name="connsiteY2" fmla="*/ 421765 h 1173480"/>
              <a:gd name="connsiteX3" fmla="*/ 341487 w 348962"/>
              <a:gd name="connsiteY3" fmla="*/ 486059 h 1173480"/>
              <a:gd name="connsiteX4" fmla="*/ 312912 w 348962"/>
              <a:gd name="connsiteY4" fmla="*/ 488440 h 1173480"/>
              <a:gd name="connsiteX5" fmla="*/ 343868 w 348962"/>
              <a:gd name="connsiteY5" fmla="*/ 533683 h 1173480"/>
              <a:gd name="connsiteX6" fmla="*/ 310530 w 348962"/>
              <a:gd name="connsiteY6" fmla="*/ 555115 h 1173480"/>
              <a:gd name="connsiteX7" fmla="*/ 348630 w 348962"/>
              <a:gd name="connsiteY7" fmla="*/ 586071 h 1173480"/>
              <a:gd name="connsiteX8" fmla="*/ 310531 w 348962"/>
              <a:gd name="connsiteY8" fmla="*/ 602740 h 1173480"/>
              <a:gd name="connsiteX9" fmla="*/ 341487 w 348962"/>
              <a:gd name="connsiteY9" fmla="*/ 671795 h 1173480"/>
              <a:gd name="connsiteX10" fmla="*/ 346248 w 348962"/>
              <a:gd name="connsiteY10" fmla="*/ 933734 h 1173480"/>
              <a:gd name="connsiteX11" fmla="*/ 346365 w 348962"/>
              <a:gd name="connsiteY11" fmla="*/ 1173480 h 1173480"/>
              <a:gd name="connsiteX12" fmla="*/ 0 w 348962"/>
              <a:gd name="connsiteY12" fmla="*/ 1173480 h 1173480"/>
              <a:gd name="connsiteX13" fmla="*/ 0 w 348962"/>
              <a:gd name="connsiteY13" fmla="*/ 0 h 1173480"/>
              <a:gd name="connsiteX0" fmla="*/ 0 w 372526"/>
              <a:gd name="connsiteY0" fmla="*/ 0 h 1173480"/>
              <a:gd name="connsiteX1" fmla="*/ 346365 w 372526"/>
              <a:gd name="connsiteY1" fmla="*/ 0 h 1173480"/>
              <a:gd name="connsiteX2" fmla="*/ 343868 w 372526"/>
              <a:gd name="connsiteY2" fmla="*/ 233646 h 1173480"/>
              <a:gd name="connsiteX3" fmla="*/ 310531 w 372526"/>
              <a:gd name="connsiteY3" fmla="*/ 421765 h 1173480"/>
              <a:gd name="connsiteX4" fmla="*/ 341487 w 372526"/>
              <a:gd name="connsiteY4" fmla="*/ 486059 h 1173480"/>
              <a:gd name="connsiteX5" fmla="*/ 312912 w 372526"/>
              <a:gd name="connsiteY5" fmla="*/ 488440 h 1173480"/>
              <a:gd name="connsiteX6" fmla="*/ 343868 w 372526"/>
              <a:gd name="connsiteY6" fmla="*/ 533683 h 1173480"/>
              <a:gd name="connsiteX7" fmla="*/ 310530 w 372526"/>
              <a:gd name="connsiteY7" fmla="*/ 555115 h 1173480"/>
              <a:gd name="connsiteX8" fmla="*/ 348630 w 372526"/>
              <a:gd name="connsiteY8" fmla="*/ 586071 h 1173480"/>
              <a:gd name="connsiteX9" fmla="*/ 310531 w 372526"/>
              <a:gd name="connsiteY9" fmla="*/ 602740 h 1173480"/>
              <a:gd name="connsiteX10" fmla="*/ 341487 w 372526"/>
              <a:gd name="connsiteY10" fmla="*/ 671795 h 1173480"/>
              <a:gd name="connsiteX11" fmla="*/ 346248 w 372526"/>
              <a:gd name="connsiteY11" fmla="*/ 933734 h 1173480"/>
              <a:gd name="connsiteX12" fmla="*/ 346365 w 372526"/>
              <a:gd name="connsiteY12" fmla="*/ 1173480 h 1173480"/>
              <a:gd name="connsiteX13" fmla="*/ 0 w 372526"/>
              <a:gd name="connsiteY13" fmla="*/ 1173480 h 1173480"/>
              <a:gd name="connsiteX14" fmla="*/ 0 w 372526"/>
              <a:gd name="connsiteY14" fmla="*/ 0 h 1173480"/>
              <a:gd name="connsiteX0" fmla="*/ 0 w 349335"/>
              <a:gd name="connsiteY0" fmla="*/ 0 h 1173480"/>
              <a:gd name="connsiteX1" fmla="*/ 346365 w 349335"/>
              <a:gd name="connsiteY1" fmla="*/ 0 h 1173480"/>
              <a:gd name="connsiteX2" fmla="*/ 343868 w 349335"/>
              <a:gd name="connsiteY2" fmla="*/ 233646 h 1173480"/>
              <a:gd name="connsiteX3" fmla="*/ 310531 w 349335"/>
              <a:gd name="connsiteY3" fmla="*/ 421765 h 1173480"/>
              <a:gd name="connsiteX4" fmla="*/ 341487 w 349335"/>
              <a:gd name="connsiteY4" fmla="*/ 486059 h 1173480"/>
              <a:gd name="connsiteX5" fmla="*/ 312912 w 349335"/>
              <a:gd name="connsiteY5" fmla="*/ 488440 h 1173480"/>
              <a:gd name="connsiteX6" fmla="*/ 343868 w 349335"/>
              <a:gd name="connsiteY6" fmla="*/ 533683 h 1173480"/>
              <a:gd name="connsiteX7" fmla="*/ 310530 w 349335"/>
              <a:gd name="connsiteY7" fmla="*/ 555115 h 1173480"/>
              <a:gd name="connsiteX8" fmla="*/ 348630 w 349335"/>
              <a:gd name="connsiteY8" fmla="*/ 586071 h 1173480"/>
              <a:gd name="connsiteX9" fmla="*/ 310531 w 349335"/>
              <a:gd name="connsiteY9" fmla="*/ 602740 h 1173480"/>
              <a:gd name="connsiteX10" fmla="*/ 341487 w 349335"/>
              <a:gd name="connsiteY10" fmla="*/ 671795 h 1173480"/>
              <a:gd name="connsiteX11" fmla="*/ 346248 w 349335"/>
              <a:gd name="connsiteY11" fmla="*/ 933734 h 1173480"/>
              <a:gd name="connsiteX12" fmla="*/ 346365 w 349335"/>
              <a:gd name="connsiteY12" fmla="*/ 1173480 h 1173480"/>
              <a:gd name="connsiteX13" fmla="*/ 0 w 349335"/>
              <a:gd name="connsiteY13" fmla="*/ 1173480 h 1173480"/>
              <a:gd name="connsiteX14" fmla="*/ 0 w 349335"/>
              <a:gd name="connsiteY14" fmla="*/ 0 h 1173480"/>
              <a:gd name="connsiteX0" fmla="*/ 0 w 349335"/>
              <a:gd name="connsiteY0" fmla="*/ 0 h 1173480"/>
              <a:gd name="connsiteX1" fmla="*/ 346365 w 349335"/>
              <a:gd name="connsiteY1" fmla="*/ 0 h 1173480"/>
              <a:gd name="connsiteX2" fmla="*/ 343868 w 349335"/>
              <a:gd name="connsiteY2" fmla="*/ 233646 h 1173480"/>
              <a:gd name="connsiteX3" fmla="*/ 348631 w 349335"/>
              <a:gd name="connsiteY3" fmla="*/ 426528 h 1173480"/>
              <a:gd name="connsiteX4" fmla="*/ 341487 w 349335"/>
              <a:gd name="connsiteY4" fmla="*/ 486059 h 1173480"/>
              <a:gd name="connsiteX5" fmla="*/ 312912 w 349335"/>
              <a:gd name="connsiteY5" fmla="*/ 488440 h 1173480"/>
              <a:gd name="connsiteX6" fmla="*/ 343868 w 349335"/>
              <a:gd name="connsiteY6" fmla="*/ 533683 h 1173480"/>
              <a:gd name="connsiteX7" fmla="*/ 310530 w 349335"/>
              <a:gd name="connsiteY7" fmla="*/ 555115 h 1173480"/>
              <a:gd name="connsiteX8" fmla="*/ 348630 w 349335"/>
              <a:gd name="connsiteY8" fmla="*/ 586071 h 1173480"/>
              <a:gd name="connsiteX9" fmla="*/ 310531 w 349335"/>
              <a:gd name="connsiteY9" fmla="*/ 602740 h 1173480"/>
              <a:gd name="connsiteX10" fmla="*/ 341487 w 349335"/>
              <a:gd name="connsiteY10" fmla="*/ 671795 h 1173480"/>
              <a:gd name="connsiteX11" fmla="*/ 346248 w 349335"/>
              <a:gd name="connsiteY11" fmla="*/ 933734 h 1173480"/>
              <a:gd name="connsiteX12" fmla="*/ 346365 w 349335"/>
              <a:gd name="connsiteY12" fmla="*/ 1173480 h 1173480"/>
              <a:gd name="connsiteX13" fmla="*/ 0 w 349335"/>
              <a:gd name="connsiteY13" fmla="*/ 1173480 h 1173480"/>
              <a:gd name="connsiteX14" fmla="*/ 0 w 349335"/>
              <a:gd name="connsiteY14" fmla="*/ 0 h 1173480"/>
              <a:gd name="connsiteX0" fmla="*/ 0 w 349335"/>
              <a:gd name="connsiteY0" fmla="*/ 0 h 1173480"/>
              <a:gd name="connsiteX1" fmla="*/ 346365 w 349335"/>
              <a:gd name="connsiteY1" fmla="*/ 0 h 1173480"/>
              <a:gd name="connsiteX2" fmla="*/ 343868 w 349335"/>
              <a:gd name="connsiteY2" fmla="*/ 233646 h 1173480"/>
              <a:gd name="connsiteX3" fmla="*/ 348631 w 349335"/>
              <a:gd name="connsiteY3" fmla="*/ 426528 h 1173480"/>
              <a:gd name="connsiteX4" fmla="*/ 341487 w 349335"/>
              <a:gd name="connsiteY4" fmla="*/ 486059 h 1173480"/>
              <a:gd name="connsiteX5" fmla="*/ 312912 w 349335"/>
              <a:gd name="connsiteY5" fmla="*/ 488440 h 1173480"/>
              <a:gd name="connsiteX6" fmla="*/ 343868 w 349335"/>
              <a:gd name="connsiteY6" fmla="*/ 533683 h 1173480"/>
              <a:gd name="connsiteX7" fmla="*/ 310530 w 349335"/>
              <a:gd name="connsiteY7" fmla="*/ 555115 h 1173480"/>
              <a:gd name="connsiteX8" fmla="*/ 348630 w 349335"/>
              <a:gd name="connsiteY8" fmla="*/ 586071 h 1173480"/>
              <a:gd name="connsiteX9" fmla="*/ 310531 w 349335"/>
              <a:gd name="connsiteY9" fmla="*/ 602740 h 1173480"/>
              <a:gd name="connsiteX10" fmla="*/ 341487 w 349335"/>
              <a:gd name="connsiteY10" fmla="*/ 671795 h 1173480"/>
              <a:gd name="connsiteX11" fmla="*/ 346248 w 349335"/>
              <a:gd name="connsiteY11" fmla="*/ 933734 h 1173480"/>
              <a:gd name="connsiteX12" fmla="*/ 346365 w 349335"/>
              <a:gd name="connsiteY12" fmla="*/ 1173480 h 1173480"/>
              <a:gd name="connsiteX13" fmla="*/ 0 w 349335"/>
              <a:gd name="connsiteY13" fmla="*/ 1173480 h 1173480"/>
              <a:gd name="connsiteX14" fmla="*/ 0 w 349335"/>
              <a:gd name="connsiteY14" fmla="*/ 0 h 1173480"/>
              <a:gd name="connsiteX0" fmla="*/ 0 w 351337"/>
              <a:gd name="connsiteY0" fmla="*/ 0 h 1173480"/>
              <a:gd name="connsiteX1" fmla="*/ 346365 w 351337"/>
              <a:gd name="connsiteY1" fmla="*/ 0 h 1173480"/>
              <a:gd name="connsiteX2" fmla="*/ 343868 w 351337"/>
              <a:gd name="connsiteY2" fmla="*/ 233646 h 1173480"/>
              <a:gd name="connsiteX3" fmla="*/ 348631 w 351337"/>
              <a:gd name="connsiteY3" fmla="*/ 426528 h 1173480"/>
              <a:gd name="connsiteX4" fmla="*/ 351013 w 351337"/>
              <a:gd name="connsiteY4" fmla="*/ 421765 h 1173480"/>
              <a:gd name="connsiteX5" fmla="*/ 341487 w 351337"/>
              <a:gd name="connsiteY5" fmla="*/ 486059 h 1173480"/>
              <a:gd name="connsiteX6" fmla="*/ 312912 w 351337"/>
              <a:gd name="connsiteY6" fmla="*/ 488440 h 1173480"/>
              <a:gd name="connsiteX7" fmla="*/ 343868 w 351337"/>
              <a:gd name="connsiteY7" fmla="*/ 533683 h 1173480"/>
              <a:gd name="connsiteX8" fmla="*/ 310530 w 351337"/>
              <a:gd name="connsiteY8" fmla="*/ 555115 h 1173480"/>
              <a:gd name="connsiteX9" fmla="*/ 348630 w 351337"/>
              <a:gd name="connsiteY9" fmla="*/ 586071 h 1173480"/>
              <a:gd name="connsiteX10" fmla="*/ 310531 w 351337"/>
              <a:gd name="connsiteY10" fmla="*/ 602740 h 1173480"/>
              <a:gd name="connsiteX11" fmla="*/ 341487 w 351337"/>
              <a:gd name="connsiteY11" fmla="*/ 671795 h 1173480"/>
              <a:gd name="connsiteX12" fmla="*/ 346248 w 351337"/>
              <a:gd name="connsiteY12" fmla="*/ 933734 h 1173480"/>
              <a:gd name="connsiteX13" fmla="*/ 346365 w 351337"/>
              <a:gd name="connsiteY13" fmla="*/ 1173480 h 1173480"/>
              <a:gd name="connsiteX14" fmla="*/ 0 w 351337"/>
              <a:gd name="connsiteY14" fmla="*/ 1173480 h 1173480"/>
              <a:gd name="connsiteX15" fmla="*/ 0 w 351337"/>
              <a:gd name="connsiteY15" fmla="*/ 0 h 1173480"/>
              <a:gd name="connsiteX0" fmla="*/ 0 w 351337"/>
              <a:gd name="connsiteY0" fmla="*/ 0 h 1173480"/>
              <a:gd name="connsiteX1" fmla="*/ 346365 w 351337"/>
              <a:gd name="connsiteY1" fmla="*/ 0 h 1173480"/>
              <a:gd name="connsiteX2" fmla="*/ 343868 w 351337"/>
              <a:gd name="connsiteY2" fmla="*/ 233646 h 1173480"/>
              <a:gd name="connsiteX3" fmla="*/ 348631 w 351337"/>
              <a:gd name="connsiteY3" fmla="*/ 426528 h 1173480"/>
              <a:gd name="connsiteX4" fmla="*/ 351013 w 351337"/>
              <a:gd name="connsiteY4" fmla="*/ 421765 h 1173480"/>
              <a:gd name="connsiteX5" fmla="*/ 341487 w 351337"/>
              <a:gd name="connsiteY5" fmla="*/ 486059 h 1173480"/>
              <a:gd name="connsiteX6" fmla="*/ 312912 w 351337"/>
              <a:gd name="connsiteY6" fmla="*/ 488440 h 1173480"/>
              <a:gd name="connsiteX7" fmla="*/ 343868 w 351337"/>
              <a:gd name="connsiteY7" fmla="*/ 533683 h 1173480"/>
              <a:gd name="connsiteX8" fmla="*/ 310530 w 351337"/>
              <a:gd name="connsiteY8" fmla="*/ 555115 h 1173480"/>
              <a:gd name="connsiteX9" fmla="*/ 348630 w 351337"/>
              <a:gd name="connsiteY9" fmla="*/ 586071 h 1173480"/>
              <a:gd name="connsiteX10" fmla="*/ 310531 w 351337"/>
              <a:gd name="connsiteY10" fmla="*/ 602740 h 1173480"/>
              <a:gd name="connsiteX11" fmla="*/ 341487 w 351337"/>
              <a:gd name="connsiteY11" fmla="*/ 671795 h 1173480"/>
              <a:gd name="connsiteX12" fmla="*/ 346248 w 351337"/>
              <a:gd name="connsiteY12" fmla="*/ 933734 h 1173480"/>
              <a:gd name="connsiteX13" fmla="*/ 346365 w 351337"/>
              <a:gd name="connsiteY13" fmla="*/ 1173480 h 1173480"/>
              <a:gd name="connsiteX14" fmla="*/ 0 w 351337"/>
              <a:gd name="connsiteY14" fmla="*/ 1173480 h 1173480"/>
              <a:gd name="connsiteX15" fmla="*/ 0 w 351337"/>
              <a:gd name="connsiteY15" fmla="*/ 0 h 1173480"/>
              <a:gd name="connsiteX0" fmla="*/ 0 w 349335"/>
              <a:gd name="connsiteY0" fmla="*/ 0 h 1173480"/>
              <a:gd name="connsiteX1" fmla="*/ 346365 w 349335"/>
              <a:gd name="connsiteY1" fmla="*/ 0 h 1173480"/>
              <a:gd name="connsiteX2" fmla="*/ 343868 w 349335"/>
              <a:gd name="connsiteY2" fmla="*/ 233646 h 1173480"/>
              <a:gd name="connsiteX3" fmla="*/ 348631 w 349335"/>
              <a:gd name="connsiteY3" fmla="*/ 426528 h 1173480"/>
              <a:gd name="connsiteX4" fmla="*/ 315295 w 349335"/>
              <a:gd name="connsiteY4" fmla="*/ 440815 h 1173480"/>
              <a:gd name="connsiteX5" fmla="*/ 341487 w 349335"/>
              <a:gd name="connsiteY5" fmla="*/ 486059 h 1173480"/>
              <a:gd name="connsiteX6" fmla="*/ 312912 w 349335"/>
              <a:gd name="connsiteY6" fmla="*/ 488440 h 1173480"/>
              <a:gd name="connsiteX7" fmla="*/ 343868 w 349335"/>
              <a:gd name="connsiteY7" fmla="*/ 533683 h 1173480"/>
              <a:gd name="connsiteX8" fmla="*/ 310530 w 349335"/>
              <a:gd name="connsiteY8" fmla="*/ 555115 h 1173480"/>
              <a:gd name="connsiteX9" fmla="*/ 348630 w 349335"/>
              <a:gd name="connsiteY9" fmla="*/ 586071 h 1173480"/>
              <a:gd name="connsiteX10" fmla="*/ 310531 w 349335"/>
              <a:gd name="connsiteY10" fmla="*/ 602740 h 1173480"/>
              <a:gd name="connsiteX11" fmla="*/ 341487 w 349335"/>
              <a:gd name="connsiteY11" fmla="*/ 671795 h 1173480"/>
              <a:gd name="connsiteX12" fmla="*/ 346248 w 349335"/>
              <a:gd name="connsiteY12" fmla="*/ 933734 h 1173480"/>
              <a:gd name="connsiteX13" fmla="*/ 346365 w 349335"/>
              <a:gd name="connsiteY13" fmla="*/ 1173480 h 1173480"/>
              <a:gd name="connsiteX14" fmla="*/ 0 w 349335"/>
              <a:gd name="connsiteY14" fmla="*/ 1173480 h 1173480"/>
              <a:gd name="connsiteX15" fmla="*/ 0 w 349335"/>
              <a:gd name="connsiteY15" fmla="*/ 0 h 1173480"/>
              <a:gd name="connsiteX0" fmla="*/ 0 w 349335"/>
              <a:gd name="connsiteY0" fmla="*/ 0 h 1173480"/>
              <a:gd name="connsiteX1" fmla="*/ 346365 w 349335"/>
              <a:gd name="connsiteY1" fmla="*/ 0 h 1173480"/>
              <a:gd name="connsiteX2" fmla="*/ 343868 w 349335"/>
              <a:gd name="connsiteY2" fmla="*/ 233646 h 1173480"/>
              <a:gd name="connsiteX3" fmla="*/ 348631 w 349335"/>
              <a:gd name="connsiteY3" fmla="*/ 426528 h 1173480"/>
              <a:gd name="connsiteX4" fmla="*/ 322439 w 349335"/>
              <a:gd name="connsiteY4" fmla="*/ 455102 h 1173480"/>
              <a:gd name="connsiteX5" fmla="*/ 341487 w 349335"/>
              <a:gd name="connsiteY5" fmla="*/ 486059 h 1173480"/>
              <a:gd name="connsiteX6" fmla="*/ 312912 w 349335"/>
              <a:gd name="connsiteY6" fmla="*/ 488440 h 1173480"/>
              <a:gd name="connsiteX7" fmla="*/ 343868 w 349335"/>
              <a:gd name="connsiteY7" fmla="*/ 533683 h 1173480"/>
              <a:gd name="connsiteX8" fmla="*/ 310530 w 349335"/>
              <a:gd name="connsiteY8" fmla="*/ 555115 h 1173480"/>
              <a:gd name="connsiteX9" fmla="*/ 348630 w 349335"/>
              <a:gd name="connsiteY9" fmla="*/ 586071 h 1173480"/>
              <a:gd name="connsiteX10" fmla="*/ 310531 w 349335"/>
              <a:gd name="connsiteY10" fmla="*/ 602740 h 1173480"/>
              <a:gd name="connsiteX11" fmla="*/ 341487 w 349335"/>
              <a:gd name="connsiteY11" fmla="*/ 671795 h 1173480"/>
              <a:gd name="connsiteX12" fmla="*/ 346248 w 349335"/>
              <a:gd name="connsiteY12" fmla="*/ 933734 h 1173480"/>
              <a:gd name="connsiteX13" fmla="*/ 346365 w 349335"/>
              <a:gd name="connsiteY13" fmla="*/ 1173480 h 1173480"/>
              <a:gd name="connsiteX14" fmla="*/ 0 w 349335"/>
              <a:gd name="connsiteY14" fmla="*/ 1173480 h 1173480"/>
              <a:gd name="connsiteX15" fmla="*/ 0 w 349335"/>
              <a:gd name="connsiteY15" fmla="*/ 0 h 1173480"/>
              <a:gd name="connsiteX0" fmla="*/ 0 w 355506"/>
              <a:gd name="connsiteY0" fmla="*/ 0 h 1173480"/>
              <a:gd name="connsiteX1" fmla="*/ 346365 w 355506"/>
              <a:gd name="connsiteY1" fmla="*/ 0 h 1173480"/>
              <a:gd name="connsiteX2" fmla="*/ 353393 w 355506"/>
              <a:gd name="connsiteY2" fmla="*/ 286033 h 1173480"/>
              <a:gd name="connsiteX3" fmla="*/ 348631 w 355506"/>
              <a:gd name="connsiteY3" fmla="*/ 426528 h 1173480"/>
              <a:gd name="connsiteX4" fmla="*/ 322439 w 355506"/>
              <a:gd name="connsiteY4" fmla="*/ 455102 h 1173480"/>
              <a:gd name="connsiteX5" fmla="*/ 341487 w 355506"/>
              <a:gd name="connsiteY5" fmla="*/ 486059 h 1173480"/>
              <a:gd name="connsiteX6" fmla="*/ 312912 w 355506"/>
              <a:gd name="connsiteY6" fmla="*/ 488440 h 1173480"/>
              <a:gd name="connsiteX7" fmla="*/ 343868 w 355506"/>
              <a:gd name="connsiteY7" fmla="*/ 533683 h 1173480"/>
              <a:gd name="connsiteX8" fmla="*/ 310530 w 355506"/>
              <a:gd name="connsiteY8" fmla="*/ 555115 h 1173480"/>
              <a:gd name="connsiteX9" fmla="*/ 348630 w 355506"/>
              <a:gd name="connsiteY9" fmla="*/ 586071 h 1173480"/>
              <a:gd name="connsiteX10" fmla="*/ 310531 w 355506"/>
              <a:gd name="connsiteY10" fmla="*/ 602740 h 1173480"/>
              <a:gd name="connsiteX11" fmla="*/ 341487 w 355506"/>
              <a:gd name="connsiteY11" fmla="*/ 671795 h 1173480"/>
              <a:gd name="connsiteX12" fmla="*/ 346248 w 355506"/>
              <a:gd name="connsiteY12" fmla="*/ 933734 h 1173480"/>
              <a:gd name="connsiteX13" fmla="*/ 346365 w 355506"/>
              <a:gd name="connsiteY13" fmla="*/ 1173480 h 1173480"/>
              <a:gd name="connsiteX14" fmla="*/ 0 w 355506"/>
              <a:gd name="connsiteY14" fmla="*/ 1173480 h 1173480"/>
              <a:gd name="connsiteX15" fmla="*/ 0 w 355506"/>
              <a:gd name="connsiteY15" fmla="*/ 0 h 1173480"/>
              <a:gd name="connsiteX0" fmla="*/ 0 w 353393"/>
              <a:gd name="connsiteY0" fmla="*/ 0 h 1173480"/>
              <a:gd name="connsiteX1" fmla="*/ 346365 w 353393"/>
              <a:gd name="connsiteY1" fmla="*/ 0 h 1173480"/>
              <a:gd name="connsiteX2" fmla="*/ 353393 w 353393"/>
              <a:gd name="connsiteY2" fmla="*/ 286033 h 1173480"/>
              <a:gd name="connsiteX3" fmla="*/ 348631 w 353393"/>
              <a:gd name="connsiteY3" fmla="*/ 426528 h 1173480"/>
              <a:gd name="connsiteX4" fmla="*/ 322439 w 353393"/>
              <a:gd name="connsiteY4" fmla="*/ 455102 h 1173480"/>
              <a:gd name="connsiteX5" fmla="*/ 341487 w 353393"/>
              <a:gd name="connsiteY5" fmla="*/ 486059 h 1173480"/>
              <a:gd name="connsiteX6" fmla="*/ 312912 w 353393"/>
              <a:gd name="connsiteY6" fmla="*/ 488440 h 1173480"/>
              <a:gd name="connsiteX7" fmla="*/ 343868 w 353393"/>
              <a:gd name="connsiteY7" fmla="*/ 533683 h 1173480"/>
              <a:gd name="connsiteX8" fmla="*/ 310530 w 353393"/>
              <a:gd name="connsiteY8" fmla="*/ 555115 h 1173480"/>
              <a:gd name="connsiteX9" fmla="*/ 348630 w 353393"/>
              <a:gd name="connsiteY9" fmla="*/ 586071 h 1173480"/>
              <a:gd name="connsiteX10" fmla="*/ 310531 w 353393"/>
              <a:gd name="connsiteY10" fmla="*/ 602740 h 1173480"/>
              <a:gd name="connsiteX11" fmla="*/ 341487 w 353393"/>
              <a:gd name="connsiteY11" fmla="*/ 671795 h 1173480"/>
              <a:gd name="connsiteX12" fmla="*/ 346248 w 353393"/>
              <a:gd name="connsiteY12" fmla="*/ 933734 h 1173480"/>
              <a:gd name="connsiteX13" fmla="*/ 346365 w 353393"/>
              <a:gd name="connsiteY13" fmla="*/ 1173480 h 1173480"/>
              <a:gd name="connsiteX14" fmla="*/ 0 w 353393"/>
              <a:gd name="connsiteY14" fmla="*/ 1173480 h 1173480"/>
              <a:gd name="connsiteX15" fmla="*/ 0 w 353393"/>
              <a:gd name="connsiteY15" fmla="*/ 0 h 1173480"/>
              <a:gd name="connsiteX0" fmla="*/ 0 w 348962"/>
              <a:gd name="connsiteY0" fmla="*/ 0 h 1173480"/>
              <a:gd name="connsiteX1" fmla="*/ 346365 w 348962"/>
              <a:gd name="connsiteY1" fmla="*/ 0 h 1173480"/>
              <a:gd name="connsiteX2" fmla="*/ 341487 w 348962"/>
              <a:gd name="connsiteY2" fmla="*/ 290795 h 1173480"/>
              <a:gd name="connsiteX3" fmla="*/ 348631 w 348962"/>
              <a:gd name="connsiteY3" fmla="*/ 426528 h 1173480"/>
              <a:gd name="connsiteX4" fmla="*/ 322439 w 348962"/>
              <a:gd name="connsiteY4" fmla="*/ 455102 h 1173480"/>
              <a:gd name="connsiteX5" fmla="*/ 341487 w 348962"/>
              <a:gd name="connsiteY5" fmla="*/ 486059 h 1173480"/>
              <a:gd name="connsiteX6" fmla="*/ 312912 w 348962"/>
              <a:gd name="connsiteY6" fmla="*/ 488440 h 1173480"/>
              <a:gd name="connsiteX7" fmla="*/ 343868 w 348962"/>
              <a:gd name="connsiteY7" fmla="*/ 533683 h 1173480"/>
              <a:gd name="connsiteX8" fmla="*/ 310530 w 348962"/>
              <a:gd name="connsiteY8" fmla="*/ 555115 h 1173480"/>
              <a:gd name="connsiteX9" fmla="*/ 348630 w 348962"/>
              <a:gd name="connsiteY9" fmla="*/ 586071 h 1173480"/>
              <a:gd name="connsiteX10" fmla="*/ 310531 w 348962"/>
              <a:gd name="connsiteY10" fmla="*/ 602740 h 1173480"/>
              <a:gd name="connsiteX11" fmla="*/ 341487 w 348962"/>
              <a:gd name="connsiteY11" fmla="*/ 671795 h 1173480"/>
              <a:gd name="connsiteX12" fmla="*/ 346248 w 348962"/>
              <a:gd name="connsiteY12" fmla="*/ 933734 h 1173480"/>
              <a:gd name="connsiteX13" fmla="*/ 346365 w 348962"/>
              <a:gd name="connsiteY13" fmla="*/ 1173480 h 1173480"/>
              <a:gd name="connsiteX14" fmla="*/ 0 w 348962"/>
              <a:gd name="connsiteY14" fmla="*/ 1173480 h 1173480"/>
              <a:gd name="connsiteX15" fmla="*/ 0 w 348962"/>
              <a:gd name="connsiteY15" fmla="*/ 0 h 1173480"/>
              <a:gd name="connsiteX0" fmla="*/ 0 w 348962"/>
              <a:gd name="connsiteY0" fmla="*/ 0 h 1173480"/>
              <a:gd name="connsiteX1" fmla="*/ 346365 w 348962"/>
              <a:gd name="connsiteY1" fmla="*/ 0 h 1173480"/>
              <a:gd name="connsiteX2" fmla="*/ 341487 w 348962"/>
              <a:gd name="connsiteY2" fmla="*/ 290795 h 1173480"/>
              <a:gd name="connsiteX3" fmla="*/ 348631 w 348962"/>
              <a:gd name="connsiteY3" fmla="*/ 426528 h 1173480"/>
              <a:gd name="connsiteX4" fmla="*/ 322439 w 348962"/>
              <a:gd name="connsiteY4" fmla="*/ 455102 h 1173480"/>
              <a:gd name="connsiteX5" fmla="*/ 341487 w 348962"/>
              <a:gd name="connsiteY5" fmla="*/ 486059 h 1173480"/>
              <a:gd name="connsiteX6" fmla="*/ 312912 w 348962"/>
              <a:gd name="connsiteY6" fmla="*/ 488440 h 1173480"/>
              <a:gd name="connsiteX7" fmla="*/ 343868 w 348962"/>
              <a:gd name="connsiteY7" fmla="*/ 533683 h 1173480"/>
              <a:gd name="connsiteX8" fmla="*/ 310530 w 348962"/>
              <a:gd name="connsiteY8" fmla="*/ 555115 h 1173480"/>
              <a:gd name="connsiteX9" fmla="*/ 348630 w 348962"/>
              <a:gd name="connsiteY9" fmla="*/ 586071 h 1173480"/>
              <a:gd name="connsiteX10" fmla="*/ 310531 w 348962"/>
              <a:gd name="connsiteY10" fmla="*/ 602740 h 1173480"/>
              <a:gd name="connsiteX11" fmla="*/ 341487 w 348962"/>
              <a:gd name="connsiteY11" fmla="*/ 671795 h 1173480"/>
              <a:gd name="connsiteX12" fmla="*/ 346248 w 348962"/>
              <a:gd name="connsiteY12" fmla="*/ 933734 h 1173480"/>
              <a:gd name="connsiteX13" fmla="*/ 346365 w 348962"/>
              <a:gd name="connsiteY13" fmla="*/ 1173480 h 1173480"/>
              <a:gd name="connsiteX14" fmla="*/ 0 w 348962"/>
              <a:gd name="connsiteY14" fmla="*/ 1173480 h 1173480"/>
              <a:gd name="connsiteX15" fmla="*/ 0 w 348962"/>
              <a:gd name="connsiteY15" fmla="*/ 0 h 1173480"/>
              <a:gd name="connsiteX0" fmla="*/ 0 w 348962"/>
              <a:gd name="connsiteY0" fmla="*/ 0 h 1173480"/>
              <a:gd name="connsiteX1" fmla="*/ 346365 w 348962"/>
              <a:gd name="connsiteY1" fmla="*/ 0 h 1173480"/>
              <a:gd name="connsiteX2" fmla="*/ 341487 w 348962"/>
              <a:gd name="connsiteY2" fmla="*/ 290795 h 1173480"/>
              <a:gd name="connsiteX3" fmla="*/ 348631 w 348962"/>
              <a:gd name="connsiteY3" fmla="*/ 426528 h 1173480"/>
              <a:gd name="connsiteX4" fmla="*/ 322439 w 348962"/>
              <a:gd name="connsiteY4" fmla="*/ 455102 h 1173480"/>
              <a:gd name="connsiteX5" fmla="*/ 341487 w 348962"/>
              <a:gd name="connsiteY5" fmla="*/ 486059 h 1173480"/>
              <a:gd name="connsiteX6" fmla="*/ 312912 w 348962"/>
              <a:gd name="connsiteY6" fmla="*/ 488440 h 1173480"/>
              <a:gd name="connsiteX7" fmla="*/ 343868 w 348962"/>
              <a:gd name="connsiteY7" fmla="*/ 533683 h 1173480"/>
              <a:gd name="connsiteX8" fmla="*/ 310530 w 348962"/>
              <a:gd name="connsiteY8" fmla="*/ 555115 h 1173480"/>
              <a:gd name="connsiteX9" fmla="*/ 348630 w 348962"/>
              <a:gd name="connsiteY9" fmla="*/ 586071 h 1173480"/>
              <a:gd name="connsiteX10" fmla="*/ 310531 w 348962"/>
              <a:gd name="connsiteY10" fmla="*/ 602740 h 1173480"/>
              <a:gd name="connsiteX11" fmla="*/ 341487 w 348962"/>
              <a:gd name="connsiteY11" fmla="*/ 671795 h 1173480"/>
              <a:gd name="connsiteX12" fmla="*/ 346248 w 348962"/>
              <a:gd name="connsiteY12" fmla="*/ 933734 h 1173480"/>
              <a:gd name="connsiteX13" fmla="*/ 346365 w 348962"/>
              <a:gd name="connsiteY13" fmla="*/ 1173480 h 1173480"/>
              <a:gd name="connsiteX14" fmla="*/ 0 w 348962"/>
              <a:gd name="connsiteY14" fmla="*/ 1173480 h 1173480"/>
              <a:gd name="connsiteX15" fmla="*/ 0 w 348962"/>
              <a:gd name="connsiteY15" fmla="*/ 0 h 1173480"/>
              <a:gd name="connsiteX0" fmla="*/ 0 w 355013"/>
              <a:gd name="connsiteY0" fmla="*/ 0 h 1173480"/>
              <a:gd name="connsiteX1" fmla="*/ 346365 w 355013"/>
              <a:gd name="connsiteY1" fmla="*/ 0 h 1173480"/>
              <a:gd name="connsiteX2" fmla="*/ 351012 w 355013"/>
              <a:gd name="connsiteY2" fmla="*/ 290795 h 1173480"/>
              <a:gd name="connsiteX3" fmla="*/ 348631 w 355013"/>
              <a:gd name="connsiteY3" fmla="*/ 426528 h 1173480"/>
              <a:gd name="connsiteX4" fmla="*/ 322439 w 355013"/>
              <a:gd name="connsiteY4" fmla="*/ 455102 h 1173480"/>
              <a:gd name="connsiteX5" fmla="*/ 341487 w 355013"/>
              <a:gd name="connsiteY5" fmla="*/ 486059 h 1173480"/>
              <a:gd name="connsiteX6" fmla="*/ 312912 w 355013"/>
              <a:gd name="connsiteY6" fmla="*/ 488440 h 1173480"/>
              <a:gd name="connsiteX7" fmla="*/ 343868 w 355013"/>
              <a:gd name="connsiteY7" fmla="*/ 533683 h 1173480"/>
              <a:gd name="connsiteX8" fmla="*/ 310530 w 355013"/>
              <a:gd name="connsiteY8" fmla="*/ 555115 h 1173480"/>
              <a:gd name="connsiteX9" fmla="*/ 348630 w 355013"/>
              <a:gd name="connsiteY9" fmla="*/ 586071 h 1173480"/>
              <a:gd name="connsiteX10" fmla="*/ 310531 w 355013"/>
              <a:gd name="connsiteY10" fmla="*/ 602740 h 1173480"/>
              <a:gd name="connsiteX11" fmla="*/ 341487 w 355013"/>
              <a:gd name="connsiteY11" fmla="*/ 671795 h 1173480"/>
              <a:gd name="connsiteX12" fmla="*/ 346248 w 355013"/>
              <a:gd name="connsiteY12" fmla="*/ 933734 h 1173480"/>
              <a:gd name="connsiteX13" fmla="*/ 346365 w 355013"/>
              <a:gd name="connsiteY13" fmla="*/ 1173480 h 1173480"/>
              <a:gd name="connsiteX14" fmla="*/ 0 w 355013"/>
              <a:gd name="connsiteY14" fmla="*/ 1173480 h 1173480"/>
              <a:gd name="connsiteX15" fmla="*/ 0 w 355013"/>
              <a:gd name="connsiteY15" fmla="*/ 0 h 1173480"/>
              <a:gd name="connsiteX0" fmla="*/ 0 w 355013"/>
              <a:gd name="connsiteY0" fmla="*/ 0 h 1173480"/>
              <a:gd name="connsiteX1" fmla="*/ 346365 w 355013"/>
              <a:gd name="connsiteY1" fmla="*/ 0 h 1173480"/>
              <a:gd name="connsiteX2" fmla="*/ 351012 w 355013"/>
              <a:gd name="connsiteY2" fmla="*/ 290795 h 1173480"/>
              <a:gd name="connsiteX3" fmla="*/ 348631 w 355013"/>
              <a:gd name="connsiteY3" fmla="*/ 426528 h 1173480"/>
              <a:gd name="connsiteX4" fmla="*/ 322439 w 355013"/>
              <a:gd name="connsiteY4" fmla="*/ 455102 h 1173480"/>
              <a:gd name="connsiteX5" fmla="*/ 341487 w 355013"/>
              <a:gd name="connsiteY5" fmla="*/ 486059 h 1173480"/>
              <a:gd name="connsiteX6" fmla="*/ 312912 w 355013"/>
              <a:gd name="connsiteY6" fmla="*/ 488440 h 1173480"/>
              <a:gd name="connsiteX7" fmla="*/ 343868 w 355013"/>
              <a:gd name="connsiteY7" fmla="*/ 533683 h 1173480"/>
              <a:gd name="connsiteX8" fmla="*/ 310530 w 355013"/>
              <a:gd name="connsiteY8" fmla="*/ 555115 h 1173480"/>
              <a:gd name="connsiteX9" fmla="*/ 348630 w 355013"/>
              <a:gd name="connsiteY9" fmla="*/ 586071 h 1173480"/>
              <a:gd name="connsiteX10" fmla="*/ 310531 w 355013"/>
              <a:gd name="connsiteY10" fmla="*/ 602740 h 1173480"/>
              <a:gd name="connsiteX11" fmla="*/ 341487 w 355013"/>
              <a:gd name="connsiteY11" fmla="*/ 671795 h 1173480"/>
              <a:gd name="connsiteX12" fmla="*/ 346248 w 355013"/>
              <a:gd name="connsiteY12" fmla="*/ 933734 h 1173480"/>
              <a:gd name="connsiteX13" fmla="*/ 346365 w 355013"/>
              <a:gd name="connsiteY13" fmla="*/ 1173480 h 1173480"/>
              <a:gd name="connsiteX14" fmla="*/ 0 w 355013"/>
              <a:gd name="connsiteY14" fmla="*/ 1173480 h 1173480"/>
              <a:gd name="connsiteX15" fmla="*/ 0 w 355013"/>
              <a:gd name="connsiteY15" fmla="*/ 0 h 1173480"/>
              <a:gd name="connsiteX0" fmla="*/ 0 w 352014"/>
              <a:gd name="connsiteY0" fmla="*/ 0 h 1173480"/>
              <a:gd name="connsiteX1" fmla="*/ 346365 w 352014"/>
              <a:gd name="connsiteY1" fmla="*/ 0 h 1173480"/>
              <a:gd name="connsiteX2" fmla="*/ 351012 w 352014"/>
              <a:gd name="connsiteY2" fmla="*/ 290795 h 1173480"/>
              <a:gd name="connsiteX3" fmla="*/ 348631 w 352014"/>
              <a:gd name="connsiteY3" fmla="*/ 426528 h 1173480"/>
              <a:gd name="connsiteX4" fmla="*/ 322439 w 352014"/>
              <a:gd name="connsiteY4" fmla="*/ 455102 h 1173480"/>
              <a:gd name="connsiteX5" fmla="*/ 341487 w 352014"/>
              <a:gd name="connsiteY5" fmla="*/ 486059 h 1173480"/>
              <a:gd name="connsiteX6" fmla="*/ 312912 w 352014"/>
              <a:gd name="connsiteY6" fmla="*/ 488440 h 1173480"/>
              <a:gd name="connsiteX7" fmla="*/ 343868 w 352014"/>
              <a:gd name="connsiteY7" fmla="*/ 533683 h 1173480"/>
              <a:gd name="connsiteX8" fmla="*/ 310530 w 352014"/>
              <a:gd name="connsiteY8" fmla="*/ 555115 h 1173480"/>
              <a:gd name="connsiteX9" fmla="*/ 348630 w 352014"/>
              <a:gd name="connsiteY9" fmla="*/ 586071 h 1173480"/>
              <a:gd name="connsiteX10" fmla="*/ 310531 w 352014"/>
              <a:gd name="connsiteY10" fmla="*/ 602740 h 1173480"/>
              <a:gd name="connsiteX11" fmla="*/ 341487 w 352014"/>
              <a:gd name="connsiteY11" fmla="*/ 671795 h 1173480"/>
              <a:gd name="connsiteX12" fmla="*/ 346248 w 352014"/>
              <a:gd name="connsiteY12" fmla="*/ 933734 h 1173480"/>
              <a:gd name="connsiteX13" fmla="*/ 346365 w 352014"/>
              <a:gd name="connsiteY13" fmla="*/ 1173480 h 1173480"/>
              <a:gd name="connsiteX14" fmla="*/ 0 w 352014"/>
              <a:gd name="connsiteY14" fmla="*/ 1173480 h 1173480"/>
              <a:gd name="connsiteX15" fmla="*/ 0 w 352014"/>
              <a:gd name="connsiteY15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2014" h="1173480">
                <a:moveTo>
                  <a:pt x="0" y="0"/>
                </a:moveTo>
                <a:lnTo>
                  <a:pt x="346365" y="0"/>
                </a:lnTo>
                <a:cubicBezTo>
                  <a:pt x="351289" y="179434"/>
                  <a:pt x="347459" y="213357"/>
                  <a:pt x="351012" y="290795"/>
                </a:cubicBezTo>
                <a:cubicBezTo>
                  <a:pt x="354565" y="363470"/>
                  <a:pt x="347440" y="395175"/>
                  <a:pt x="348631" y="426528"/>
                </a:cubicBezTo>
                <a:cubicBezTo>
                  <a:pt x="349822" y="457881"/>
                  <a:pt x="323630" y="445180"/>
                  <a:pt x="322439" y="455102"/>
                </a:cubicBezTo>
                <a:cubicBezTo>
                  <a:pt x="271241" y="486455"/>
                  <a:pt x="347837" y="474947"/>
                  <a:pt x="341487" y="486059"/>
                </a:cubicBezTo>
                <a:cubicBezTo>
                  <a:pt x="335137" y="497172"/>
                  <a:pt x="310134" y="480106"/>
                  <a:pt x="312912" y="488440"/>
                </a:cubicBezTo>
                <a:cubicBezTo>
                  <a:pt x="304181" y="499553"/>
                  <a:pt x="348234" y="521380"/>
                  <a:pt x="343868" y="533683"/>
                </a:cubicBezTo>
                <a:cubicBezTo>
                  <a:pt x="348233" y="541620"/>
                  <a:pt x="309339" y="529715"/>
                  <a:pt x="310530" y="555115"/>
                </a:cubicBezTo>
                <a:cubicBezTo>
                  <a:pt x="309736" y="567021"/>
                  <a:pt x="341883" y="564243"/>
                  <a:pt x="348630" y="586071"/>
                </a:cubicBezTo>
                <a:cubicBezTo>
                  <a:pt x="352996" y="599565"/>
                  <a:pt x="312912" y="586468"/>
                  <a:pt x="310531" y="602740"/>
                </a:cubicBezTo>
                <a:cubicBezTo>
                  <a:pt x="308150" y="619012"/>
                  <a:pt x="341090" y="622583"/>
                  <a:pt x="341487" y="671795"/>
                </a:cubicBezTo>
                <a:cubicBezTo>
                  <a:pt x="341884" y="721007"/>
                  <a:pt x="347023" y="852501"/>
                  <a:pt x="346248" y="933734"/>
                </a:cubicBezTo>
                <a:cubicBezTo>
                  <a:pt x="345474" y="1014967"/>
                  <a:pt x="346525" y="1055735"/>
                  <a:pt x="346365" y="1173480"/>
                </a:cubicBezTo>
                <a:lnTo>
                  <a:pt x="0" y="11734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0117" y="2612878"/>
            <a:ext cx="163132" cy="1173480"/>
          </a:xfrm>
          <a:custGeom>
            <a:avLst/>
            <a:gdLst>
              <a:gd name="connsiteX0" fmla="*/ 0 w 346365"/>
              <a:gd name="connsiteY0" fmla="*/ 0 h 1173480"/>
              <a:gd name="connsiteX1" fmla="*/ 346365 w 346365"/>
              <a:gd name="connsiteY1" fmla="*/ 0 h 1173480"/>
              <a:gd name="connsiteX2" fmla="*/ 346365 w 346365"/>
              <a:gd name="connsiteY2" fmla="*/ 1173480 h 1173480"/>
              <a:gd name="connsiteX3" fmla="*/ 0 w 346365"/>
              <a:gd name="connsiteY3" fmla="*/ 1173480 h 1173480"/>
              <a:gd name="connsiteX4" fmla="*/ 0 w 346365"/>
              <a:gd name="connsiteY4" fmla="*/ 0 h 1173480"/>
              <a:gd name="connsiteX0" fmla="*/ 0 w 346365"/>
              <a:gd name="connsiteY0" fmla="*/ 0 h 1173480"/>
              <a:gd name="connsiteX1" fmla="*/ 346365 w 346365"/>
              <a:gd name="connsiteY1" fmla="*/ 0 h 1173480"/>
              <a:gd name="connsiteX2" fmla="*/ 344381 w 346365"/>
              <a:gd name="connsiteY2" fmla="*/ 409576 h 1173480"/>
              <a:gd name="connsiteX3" fmla="*/ 346365 w 346365"/>
              <a:gd name="connsiteY3" fmla="*/ 1173480 h 1173480"/>
              <a:gd name="connsiteX4" fmla="*/ 0 w 346365"/>
              <a:gd name="connsiteY4" fmla="*/ 1173480 h 1173480"/>
              <a:gd name="connsiteX5" fmla="*/ 0 w 346365"/>
              <a:gd name="connsiteY5" fmla="*/ 0 h 1173480"/>
              <a:gd name="connsiteX0" fmla="*/ 0 w 364825"/>
              <a:gd name="connsiteY0" fmla="*/ 0 h 1173480"/>
              <a:gd name="connsiteX1" fmla="*/ 346365 w 364825"/>
              <a:gd name="connsiteY1" fmla="*/ 0 h 1173480"/>
              <a:gd name="connsiteX2" fmla="*/ 344381 w 364825"/>
              <a:gd name="connsiteY2" fmla="*/ 409576 h 1173480"/>
              <a:gd name="connsiteX3" fmla="*/ 311044 w 364825"/>
              <a:gd name="connsiteY3" fmla="*/ 423863 h 1173480"/>
              <a:gd name="connsiteX4" fmla="*/ 346365 w 364825"/>
              <a:gd name="connsiteY4" fmla="*/ 1173480 h 1173480"/>
              <a:gd name="connsiteX5" fmla="*/ 0 w 364825"/>
              <a:gd name="connsiteY5" fmla="*/ 1173480 h 1173480"/>
              <a:gd name="connsiteX6" fmla="*/ 0 w 364825"/>
              <a:gd name="connsiteY6" fmla="*/ 0 h 1173480"/>
              <a:gd name="connsiteX0" fmla="*/ 0 w 358713"/>
              <a:gd name="connsiteY0" fmla="*/ 0 h 1173480"/>
              <a:gd name="connsiteX1" fmla="*/ 346365 w 358713"/>
              <a:gd name="connsiteY1" fmla="*/ 0 h 1173480"/>
              <a:gd name="connsiteX2" fmla="*/ 344381 w 358713"/>
              <a:gd name="connsiteY2" fmla="*/ 409576 h 1173480"/>
              <a:gd name="connsiteX3" fmla="*/ 311044 w 358713"/>
              <a:gd name="connsiteY3" fmla="*/ 423863 h 1173480"/>
              <a:gd name="connsiteX4" fmla="*/ 268181 w 358713"/>
              <a:gd name="connsiteY4" fmla="*/ 576263 h 1173480"/>
              <a:gd name="connsiteX5" fmla="*/ 346365 w 358713"/>
              <a:gd name="connsiteY5" fmla="*/ 1173480 h 1173480"/>
              <a:gd name="connsiteX6" fmla="*/ 0 w 358713"/>
              <a:gd name="connsiteY6" fmla="*/ 1173480 h 1173480"/>
              <a:gd name="connsiteX7" fmla="*/ 0 w 358713"/>
              <a:gd name="connsiteY7" fmla="*/ 0 h 1173480"/>
              <a:gd name="connsiteX0" fmla="*/ 0 w 358713"/>
              <a:gd name="connsiteY0" fmla="*/ 0 h 1173480"/>
              <a:gd name="connsiteX1" fmla="*/ 346365 w 358713"/>
              <a:gd name="connsiteY1" fmla="*/ 0 h 1173480"/>
              <a:gd name="connsiteX2" fmla="*/ 344381 w 358713"/>
              <a:gd name="connsiteY2" fmla="*/ 409576 h 1173480"/>
              <a:gd name="connsiteX3" fmla="*/ 253894 w 358713"/>
              <a:gd name="connsiteY3" fmla="*/ 452438 h 1173480"/>
              <a:gd name="connsiteX4" fmla="*/ 311044 w 358713"/>
              <a:gd name="connsiteY4" fmla="*/ 423863 h 1173480"/>
              <a:gd name="connsiteX5" fmla="*/ 268181 w 358713"/>
              <a:gd name="connsiteY5" fmla="*/ 576263 h 1173480"/>
              <a:gd name="connsiteX6" fmla="*/ 346365 w 358713"/>
              <a:gd name="connsiteY6" fmla="*/ 1173480 h 1173480"/>
              <a:gd name="connsiteX7" fmla="*/ 0 w 358713"/>
              <a:gd name="connsiteY7" fmla="*/ 1173480 h 1173480"/>
              <a:gd name="connsiteX8" fmla="*/ 0 w 358713"/>
              <a:gd name="connsiteY8" fmla="*/ 0 h 1173480"/>
              <a:gd name="connsiteX0" fmla="*/ 0 w 358713"/>
              <a:gd name="connsiteY0" fmla="*/ 0 h 1173480"/>
              <a:gd name="connsiteX1" fmla="*/ 346365 w 358713"/>
              <a:gd name="connsiteY1" fmla="*/ 0 h 1173480"/>
              <a:gd name="connsiteX2" fmla="*/ 344381 w 358713"/>
              <a:gd name="connsiteY2" fmla="*/ 409576 h 1173480"/>
              <a:gd name="connsiteX3" fmla="*/ 339619 w 358713"/>
              <a:gd name="connsiteY3" fmla="*/ 504826 h 1173480"/>
              <a:gd name="connsiteX4" fmla="*/ 311044 w 358713"/>
              <a:gd name="connsiteY4" fmla="*/ 423863 h 1173480"/>
              <a:gd name="connsiteX5" fmla="*/ 268181 w 358713"/>
              <a:gd name="connsiteY5" fmla="*/ 576263 h 1173480"/>
              <a:gd name="connsiteX6" fmla="*/ 346365 w 358713"/>
              <a:gd name="connsiteY6" fmla="*/ 1173480 h 1173480"/>
              <a:gd name="connsiteX7" fmla="*/ 0 w 358713"/>
              <a:gd name="connsiteY7" fmla="*/ 1173480 h 1173480"/>
              <a:gd name="connsiteX8" fmla="*/ 0 w 358713"/>
              <a:gd name="connsiteY8" fmla="*/ 0 h 1173480"/>
              <a:gd name="connsiteX0" fmla="*/ 0 w 358713"/>
              <a:gd name="connsiteY0" fmla="*/ 0 h 1173480"/>
              <a:gd name="connsiteX1" fmla="*/ 346365 w 358713"/>
              <a:gd name="connsiteY1" fmla="*/ 0 h 1173480"/>
              <a:gd name="connsiteX2" fmla="*/ 344381 w 358713"/>
              <a:gd name="connsiteY2" fmla="*/ 409576 h 1173480"/>
              <a:gd name="connsiteX3" fmla="*/ 339619 w 358713"/>
              <a:gd name="connsiteY3" fmla="*/ 504826 h 1173480"/>
              <a:gd name="connsiteX4" fmla="*/ 272944 w 358713"/>
              <a:gd name="connsiteY4" fmla="*/ 547688 h 1173480"/>
              <a:gd name="connsiteX5" fmla="*/ 268181 w 358713"/>
              <a:gd name="connsiteY5" fmla="*/ 576263 h 1173480"/>
              <a:gd name="connsiteX6" fmla="*/ 346365 w 358713"/>
              <a:gd name="connsiteY6" fmla="*/ 1173480 h 1173480"/>
              <a:gd name="connsiteX7" fmla="*/ 0 w 358713"/>
              <a:gd name="connsiteY7" fmla="*/ 1173480 h 1173480"/>
              <a:gd name="connsiteX8" fmla="*/ 0 w 358713"/>
              <a:gd name="connsiteY8" fmla="*/ 0 h 1173480"/>
              <a:gd name="connsiteX0" fmla="*/ 0 w 367509"/>
              <a:gd name="connsiteY0" fmla="*/ 0 h 1173480"/>
              <a:gd name="connsiteX1" fmla="*/ 346365 w 367509"/>
              <a:gd name="connsiteY1" fmla="*/ 0 h 1173480"/>
              <a:gd name="connsiteX2" fmla="*/ 344381 w 367509"/>
              <a:gd name="connsiteY2" fmla="*/ 409576 h 1173480"/>
              <a:gd name="connsiteX3" fmla="*/ 339619 w 367509"/>
              <a:gd name="connsiteY3" fmla="*/ 504826 h 1173480"/>
              <a:gd name="connsiteX4" fmla="*/ 272944 w 367509"/>
              <a:gd name="connsiteY4" fmla="*/ 547688 h 1173480"/>
              <a:gd name="connsiteX5" fmla="*/ 334856 w 367509"/>
              <a:gd name="connsiteY5" fmla="*/ 614363 h 1173480"/>
              <a:gd name="connsiteX6" fmla="*/ 346365 w 367509"/>
              <a:gd name="connsiteY6" fmla="*/ 1173480 h 1173480"/>
              <a:gd name="connsiteX7" fmla="*/ 0 w 367509"/>
              <a:gd name="connsiteY7" fmla="*/ 1173480 h 1173480"/>
              <a:gd name="connsiteX8" fmla="*/ 0 w 367509"/>
              <a:gd name="connsiteY8" fmla="*/ 0 h 1173480"/>
              <a:gd name="connsiteX0" fmla="*/ 0 w 359928"/>
              <a:gd name="connsiteY0" fmla="*/ 0 h 1173480"/>
              <a:gd name="connsiteX1" fmla="*/ 346365 w 359928"/>
              <a:gd name="connsiteY1" fmla="*/ 0 h 1173480"/>
              <a:gd name="connsiteX2" fmla="*/ 344381 w 359928"/>
              <a:gd name="connsiteY2" fmla="*/ 409576 h 1173480"/>
              <a:gd name="connsiteX3" fmla="*/ 339619 w 359928"/>
              <a:gd name="connsiteY3" fmla="*/ 504826 h 1173480"/>
              <a:gd name="connsiteX4" fmla="*/ 272944 w 359928"/>
              <a:gd name="connsiteY4" fmla="*/ 547688 h 1173480"/>
              <a:gd name="connsiteX5" fmla="*/ 282469 w 359928"/>
              <a:gd name="connsiteY5" fmla="*/ 609600 h 1173480"/>
              <a:gd name="connsiteX6" fmla="*/ 346365 w 359928"/>
              <a:gd name="connsiteY6" fmla="*/ 1173480 h 1173480"/>
              <a:gd name="connsiteX7" fmla="*/ 0 w 359928"/>
              <a:gd name="connsiteY7" fmla="*/ 1173480 h 1173480"/>
              <a:gd name="connsiteX8" fmla="*/ 0 w 359928"/>
              <a:gd name="connsiteY8" fmla="*/ 0 h 1173480"/>
              <a:gd name="connsiteX0" fmla="*/ 0 w 359928"/>
              <a:gd name="connsiteY0" fmla="*/ 0 h 1173480"/>
              <a:gd name="connsiteX1" fmla="*/ 346365 w 359928"/>
              <a:gd name="connsiteY1" fmla="*/ 0 h 1173480"/>
              <a:gd name="connsiteX2" fmla="*/ 344381 w 359928"/>
              <a:gd name="connsiteY2" fmla="*/ 409576 h 1173480"/>
              <a:gd name="connsiteX3" fmla="*/ 339619 w 359928"/>
              <a:gd name="connsiteY3" fmla="*/ 504826 h 1173480"/>
              <a:gd name="connsiteX4" fmla="*/ 353906 w 359928"/>
              <a:gd name="connsiteY4" fmla="*/ 595313 h 1173480"/>
              <a:gd name="connsiteX5" fmla="*/ 282469 w 359928"/>
              <a:gd name="connsiteY5" fmla="*/ 609600 h 1173480"/>
              <a:gd name="connsiteX6" fmla="*/ 346365 w 359928"/>
              <a:gd name="connsiteY6" fmla="*/ 1173480 h 1173480"/>
              <a:gd name="connsiteX7" fmla="*/ 0 w 359928"/>
              <a:gd name="connsiteY7" fmla="*/ 1173480 h 1173480"/>
              <a:gd name="connsiteX8" fmla="*/ 0 w 359928"/>
              <a:gd name="connsiteY8" fmla="*/ 0 h 1173480"/>
              <a:gd name="connsiteX0" fmla="*/ 0 w 359928"/>
              <a:gd name="connsiteY0" fmla="*/ 0 h 1173480"/>
              <a:gd name="connsiteX1" fmla="*/ 346365 w 359928"/>
              <a:gd name="connsiteY1" fmla="*/ 0 h 1173480"/>
              <a:gd name="connsiteX2" fmla="*/ 344381 w 359928"/>
              <a:gd name="connsiteY2" fmla="*/ 409576 h 1173480"/>
              <a:gd name="connsiteX3" fmla="*/ 263419 w 359928"/>
              <a:gd name="connsiteY3" fmla="*/ 452438 h 1173480"/>
              <a:gd name="connsiteX4" fmla="*/ 353906 w 359928"/>
              <a:gd name="connsiteY4" fmla="*/ 595313 h 1173480"/>
              <a:gd name="connsiteX5" fmla="*/ 282469 w 359928"/>
              <a:gd name="connsiteY5" fmla="*/ 609600 h 1173480"/>
              <a:gd name="connsiteX6" fmla="*/ 346365 w 359928"/>
              <a:gd name="connsiteY6" fmla="*/ 1173480 h 1173480"/>
              <a:gd name="connsiteX7" fmla="*/ 0 w 359928"/>
              <a:gd name="connsiteY7" fmla="*/ 1173480 h 1173480"/>
              <a:gd name="connsiteX8" fmla="*/ 0 w 359928"/>
              <a:gd name="connsiteY8" fmla="*/ 0 h 1173480"/>
              <a:gd name="connsiteX0" fmla="*/ 0 w 359928"/>
              <a:gd name="connsiteY0" fmla="*/ 0 h 1173480"/>
              <a:gd name="connsiteX1" fmla="*/ 346365 w 359928"/>
              <a:gd name="connsiteY1" fmla="*/ 0 h 1173480"/>
              <a:gd name="connsiteX2" fmla="*/ 344381 w 359928"/>
              <a:gd name="connsiteY2" fmla="*/ 409576 h 1173480"/>
              <a:gd name="connsiteX3" fmla="*/ 263419 w 359928"/>
              <a:gd name="connsiteY3" fmla="*/ 452438 h 1173480"/>
              <a:gd name="connsiteX4" fmla="*/ 358669 w 359928"/>
              <a:gd name="connsiteY4" fmla="*/ 533400 h 1173480"/>
              <a:gd name="connsiteX5" fmla="*/ 282469 w 359928"/>
              <a:gd name="connsiteY5" fmla="*/ 609600 h 1173480"/>
              <a:gd name="connsiteX6" fmla="*/ 346365 w 359928"/>
              <a:gd name="connsiteY6" fmla="*/ 1173480 h 1173480"/>
              <a:gd name="connsiteX7" fmla="*/ 0 w 359928"/>
              <a:gd name="connsiteY7" fmla="*/ 1173480 h 1173480"/>
              <a:gd name="connsiteX8" fmla="*/ 0 w 359928"/>
              <a:gd name="connsiteY8" fmla="*/ 0 h 1173480"/>
              <a:gd name="connsiteX0" fmla="*/ 0 w 359928"/>
              <a:gd name="connsiteY0" fmla="*/ 0 h 1173480"/>
              <a:gd name="connsiteX1" fmla="*/ 346365 w 359928"/>
              <a:gd name="connsiteY1" fmla="*/ 0 h 1173480"/>
              <a:gd name="connsiteX2" fmla="*/ 344381 w 359928"/>
              <a:gd name="connsiteY2" fmla="*/ 409576 h 1173480"/>
              <a:gd name="connsiteX3" fmla="*/ 320569 w 359928"/>
              <a:gd name="connsiteY3" fmla="*/ 419101 h 1173480"/>
              <a:gd name="connsiteX4" fmla="*/ 263419 w 359928"/>
              <a:gd name="connsiteY4" fmla="*/ 452438 h 1173480"/>
              <a:gd name="connsiteX5" fmla="*/ 358669 w 359928"/>
              <a:gd name="connsiteY5" fmla="*/ 533400 h 1173480"/>
              <a:gd name="connsiteX6" fmla="*/ 282469 w 359928"/>
              <a:gd name="connsiteY6" fmla="*/ 609600 h 1173480"/>
              <a:gd name="connsiteX7" fmla="*/ 346365 w 359928"/>
              <a:gd name="connsiteY7" fmla="*/ 1173480 h 1173480"/>
              <a:gd name="connsiteX8" fmla="*/ 0 w 359928"/>
              <a:gd name="connsiteY8" fmla="*/ 1173480 h 1173480"/>
              <a:gd name="connsiteX9" fmla="*/ 0 w 359928"/>
              <a:gd name="connsiteY9" fmla="*/ 0 h 1173480"/>
              <a:gd name="connsiteX0" fmla="*/ 0 w 359928"/>
              <a:gd name="connsiteY0" fmla="*/ 0 h 1173480"/>
              <a:gd name="connsiteX1" fmla="*/ 346365 w 359928"/>
              <a:gd name="connsiteY1" fmla="*/ 0 h 1173480"/>
              <a:gd name="connsiteX2" fmla="*/ 344381 w 359928"/>
              <a:gd name="connsiteY2" fmla="*/ 409576 h 1173480"/>
              <a:gd name="connsiteX3" fmla="*/ 353906 w 359928"/>
              <a:gd name="connsiteY3" fmla="*/ 419101 h 1173480"/>
              <a:gd name="connsiteX4" fmla="*/ 263419 w 359928"/>
              <a:gd name="connsiteY4" fmla="*/ 452438 h 1173480"/>
              <a:gd name="connsiteX5" fmla="*/ 358669 w 359928"/>
              <a:gd name="connsiteY5" fmla="*/ 533400 h 1173480"/>
              <a:gd name="connsiteX6" fmla="*/ 282469 w 359928"/>
              <a:gd name="connsiteY6" fmla="*/ 609600 h 1173480"/>
              <a:gd name="connsiteX7" fmla="*/ 346365 w 359928"/>
              <a:gd name="connsiteY7" fmla="*/ 1173480 h 1173480"/>
              <a:gd name="connsiteX8" fmla="*/ 0 w 359928"/>
              <a:gd name="connsiteY8" fmla="*/ 1173480 h 1173480"/>
              <a:gd name="connsiteX9" fmla="*/ 0 w 359928"/>
              <a:gd name="connsiteY9" fmla="*/ 0 h 1173480"/>
              <a:gd name="connsiteX0" fmla="*/ 0 w 363790"/>
              <a:gd name="connsiteY0" fmla="*/ 0 h 1173480"/>
              <a:gd name="connsiteX1" fmla="*/ 346365 w 363790"/>
              <a:gd name="connsiteY1" fmla="*/ 0 h 1173480"/>
              <a:gd name="connsiteX2" fmla="*/ 344381 w 363790"/>
              <a:gd name="connsiteY2" fmla="*/ 409576 h 1173480"/>
              <a:gd name="connsiteX3" fmla="*/ 353906 w 363790"/>
              <a:gd name="connsiteY3" fmla="*/ 419101 h 1173480"/>
              <a:gd name="connsiteX4" fmla="*/ 263419 w 363790"/>
              <a:gd name="connsiteY4" fmla="*/ 452438 h 1173480"/>
              <a:gd name="connsiteX5" fmla="*/ 363431 w 363790"/>
              <a:gd name="connsiteY5" fmla="*/ 485775 h 1173480"/>
              <a:gd name="connsiteX6" fmla="*/ 282469 w 363790"/>
              <a:gd name="connsiteY6" fmla="*/ 609600 h 1173480"/>
              <a:gd name="connsiteX7" fmla="*/ 346365 w 363790"/>
              <a:gd name="connsiteY7" fmla="*/ 1173480 h 1173480"/>
              <a:gd name="connsiteX8" fmla="*/ 0 w 363790"/>
              <a:gd name="connsiteY8" fmla="*/ 1173480 h 1173480"/>
              <a:gd name="connsiteX9" fmla="*/ 0 w 363790"/>
              <a:gd name="connsiteY9" fmla="*/ 0 h 1173480"/>
              <a:gd name="connsiteX0" fmla="*/ 0 w 363790"/>
              <a:gd name="connsiteY0" fmla="*/ 0 h 1173480"/>
              <a:gd name="connsiteX1" fmla="*/ 346365 w 363790"/>
              <a:gd name="connsiteY1" fmla="*/ 0 h 1173480"/>
              <a:gd name="connsiteX2" fmla="*/ 344381 w 363790"/>
              <a:gd name="connsiteY2" fmla="*/ 409576 h 1173480"/>
              <a:gd name="connsiteX3" fmla="*/ 353906 w 363790"/>
              <a:gd name="connsiteY3" fmla="*/ 419101 h 1173480"/>
              <a:gd name="connsiteX4" fmla="*/ 263419 w 363790"/>
              <a:gd name="connsiteY4" fmla="*/ 452438 h 1173480"/>
              <a:gd name="connsiteX5" fmla="*/ 363431 w 363790"/>
              <a:gd name="connsiteY5" fmla="*/ 485775 h 1173480"/>
              <a:gd name="connsiteX6" fmla="*/ 282469 w 363790"/>
              <a:gd name="connsiteY6" fmla="*/ 571500 h 1173480"/>
              <a:gd name="connsiteX7" fmla="*/ 346365 w 363790"/>
              <a:gd name="connsiteY7" fmla="*/ 1173480 h 1173480"/>
              <a:gd name="connsiteX8" fmla="*/ 0 w 363790"/>
              <a:gd name="connsiteY8" fmla="*/ 1173480 h 1173480"/>
              <a:gd name="connsiteX9" fmla="*/ 0 w 363790"/>
              <a:gd name="connsiteY9" fmla="*/ 0 h 1173480"/>
              <a:gd name="connsiteX0" fmla="*/ 0 w 389779"/>
              <a:gd name="connsiteY0" fmla="*/ 0 h 1173480"/>
              <a:gd name="connsiteX1" fmla="*/ 346365 w 389779"/>
              <a:gd name="connsiteY1" fmla="*/ 0 h 1173480"/>
              <a:gd name="connsiteX2" fmla="*/ 344381 w 389779"/>
              <a:gd name="connsiteY2" fmla="*/ 409576 h 1173480"/>
              <a:gd name="connsiteX3" fmla="*/ 353906 w 389779"/>
              <a:gd name="connsiteY3" fmla="*/ 419101 h 1173480"/>
              <a:gd name="connsiteX4" fmla="*/ 263419 w 389779"/>
              <a:gd name="connsiteY4" fmla="*/ 452438 h 1173480"/>
              <a:gd name="connsiteX5" fmla="*/ 363431 w 389779"/>
              <a:gd name="connsiteY5" fmla="*/ 485775 h 1173480"/>
              <a:gd name="connsiteX6" fmla="*/ 282469 w 389779"/>
              <a:gd name="connsiteY6" fmla="*/ 571500 h 1173480"/>
              <a:gd name="connsiteX7" fmla="*/ 346365 w 389779"/>
              <a:gd name="connsiteY7" fmla="*/ 1173480 h 1173480"/>
              <a:gd name="connsiteX8" fmla="*/ 0 w 389779"/>
              <a:gd name="connsiteY8" fmla="*/ 1173480 h 1173480"/>
              <a:gd name="connsiteX9" fmla="*/ 0 w 389779"/>
              <a:gd name="connsiteY9" fmla="*/ 0 h 1173480"/>
              <a:gd name="connsiteX0" fmla="*/ 0 w 389779"/>
              <a:gd name="connsiteY0" fmla="*/ 0 h 1173480"/>
              <a:gd name="connsiteX1" fmla="*/ 346365 w 389779"/>
              <a:gd name="connsiteY1" fmla="*/ 0 h 1173480"/>
              <a:gd name="connsiteX2" fmla="*/ 344381 w 389779"/>
              <a:gd name="connsiteY2" fmla="*/ 409576 h 1173480"/>
              <a:gd name="connsiteX3" fmla="*/ 353906 w 389779"/>
              <a:gd name="connsiteY3" fmla="*/ 419101 h 1173480"/>
              <a:gd name="connsiteX4" fmla="*/ 263419 w 389779"/>
              <a:gd name="connsiteY4" fmla="*/ 452438 h 1173480"/>
              <a:gd name="connsiteX5" fmla="*/ 363431 w 389779"/>
              <a:gd name="connsiteY5" fmla="*/ 485775 h 1173480"/>
              <a:gd name="connsiteX6" fmla="*/ 282469 w 389779"/>
              <a:gd name="connsiteY6" fmla="*/ 571500 h 1173480"/>
              <a:gd name="connsiteX7" fmla="*/ 346365 w 389779"/>
              <a:gd name="connsiteY7" fmla="*/ 1173480 h 1173480"/>
              <a:gd name="connsiteX8" fmla="*/ 0 w 389779"/>
              <a:gd name="connsiteY8" fmla="*/ 1173480 h 1173480"/>
              <a:gd name="connsiteX9" fmla="*/ 0 w 389779"/>
              <a:gd name="connsiteY9" fmla="*/ 0 h 1173480"/>
              <a:gd name="connsiteX0" fmla="*/ 0 w 382087"/>
              <a:gd name="connsiteY0" fmla="*/ 0 h 1173480"/>
              <a:gd name="connsiteX1" fmla="*/ 346365 w 382087"/>
              <a:gd name="connsiteY1" fmla="*/ 0 h 1173480"/>
              <a:gd name="connsiteX2" fmla="*/ 344381 w 382087"/>
              <a:gd name="connsiteY2" fmla="*/ 409576 h 1173480"/>
              <a:gd name="connsiteX3" fmla="*/ 353906 w 382087"/>
              <a:gd name="connsiteY3" fmla="*/ 419101 h 1173480"/>
              <a:gd name="connsiteX4" fmla="*/ 263419 w 382087"/>
              <a:gd name="connsiteY4" fmla="*/ 452438 h 1173480"/>
              <a:gd name="connsiteX5" fmla="*/ 363431 w 382087"/>
              <a:gd name="connsiteY5" fmla="*/ 485775 h 1173480"/>
              <a:gd name="connsiteX6" fmla="*/ 263419 w 382087"/>
              <a:gd name="connsiteY6" fmla="*/ 519113 h 1173480"/>
              <a:gd name="connsiteX7" fmla="*/ 346365 w 382087"/>
              <a:gd name="connsiteY7" fmla="*/ 1173480 h 1173480"/>
              <a:gd name="connsiteX8" fmla="*/ 0 w 382087"/>
              <a:gd name="connsiteY8" fmla="*/ 1173480 h 1173480"/>
              <a:gd name="connsiteX9" fmla="*/ 0 w 382087"/>
              <a:gd name="connsiteY9" fmla="*/ 0 h 1173480"/>
              <a:gd name="connsiteX0" fmla="*/ 0 w 385678"/>
              <a:gd name="connsiteY0" fmla="*/ 0 h 1173480"/>
              <a:gd name="connsiteX1" fmla="*/ 346365 w 385678"/>
              <a:gd name="connsiteY1" fmla="*/ 0 h 1173480"/>
              <a:gd name="connsiteX2" fmla="*/ 344381 w 385678"/>
              <a:gd name="connsiteY2" fmla="*/ 409576 h 1173480"/>
              <a:gd name="connsiteX3" fmla="*/ 353906 w 385678"/>
              <a:gd name="connsiteY3" fmla="*/ 419101 h 1173480"/>
              <a:gd name="connsiteX4" fmla="*/ 263419 w 385678"/>
              <a:gd name="connsiteY4" fmla="*/ 452438 h 1173480"/>
              <a:gd name="connsiteX5" fmla="*/ 363431 w 385678"/>
              <a:gd name="connsiteY5" fmla="*/ 485775 h 1173480"/>
              <a:gd name="connsiteX6" fmla="*/ 263419 w 385678"/>
              <a:gd name="connsiteY6" fmla="*/ 519113 h 1173480"/>
              <a:gd name="connsiteX7" fmla="*/ 372957 w 385678"/>
              <a:gd name="connsiteY7" fmla="*/ 571501 h 1173480"/>
              <a:gd name="connsiteX8" fmla="*/ 346365 w 385678"/>
              <a:gd name="connsiteY8" fmla="*/ 1173480 h 1173480"/>
              <a:gd name="connsiteX9" fmla="*/ 0 w 385678"/>
              <a:gd name="connsiteY9" fmla="*/ 1173480 h 1173480"/>
              <a:gd name="connsiteX10" fmla="*/ 0 w 385678"/>
              <a:gd name="connsiteY10" fmla="*/ 0 h 1173480"/>
              <a:gd name="connsiteX0" fmla="*/ 0 w 385678"/>
              <a:gd name="connsiteY0" fmla="*/ 0 h 1173480"/>
              <a:gd name="connsiteX1" fmla="*/ 346365 w 385678"/>
              <a:gd name="connsiteY1" fmla="*/ 0 h 1173480"/>
              <a:gd name="connsiteX2" fmla="*/ 344381 w 385678"/>
              <a:gd name="connsiteY2" fmla="*/ 409576 h 1173480"/>
              <a:gd name="connsiteX3" fmla="*/ 353906 w 385678"/>
              <a:gd name="connsiteY3" fmla="*/ 419101 h 1173480"/>
              <a:gd name="connsiteX4" fmla="*/ 263419 w 385678"/>
              <a:gd name="connsiteY4" fmla="*/ 452438 h 1173480"/>
              <a:gd name="connsiteX5" fmla="*/ 372956 w 385678"/>
              <a:gd name="connsiteY5" fmla="*/ 509587 h 1173480"/>
              <a:gd name="connsiteX6" fmla="*/ 263419 w 385678"/>
              <a:gd name="connsiteY6" fmla="*/ 519113 h 1173480"/>
              <a:gd name="connsiteX7" fmla="*/ 372957 w 385678"/>
              <a:gd name="connsiteY7" fmla="*/ 571501 h 1173480"/>
              <a:gd name="connsiteX8" fmla="*/ 346365 w 385678"/>
              <a:gd name="connsiteY8" fmla="*/ 1173480 h 1173480"/>
              <a:gd name="connsiteX9" fmla="*/ 0 w 385678"/>
              <a:gd name="connsiteY9" fmla="*/ 1173480 h 1173480"/>
              <a:gd name="connsiteX10" fmla="*/ 0 w 385678"/>
              <a:gd name="connsiteY10" fmla="*/ 0 h 1173480"/>
              <a:gd name="connsiteX0" fmla="*/ 0 w 385678"/>
              <a:gd name="connsiteY0" fmla="*/ 0 h 1173480"/>
              <a:gd name="connsiteX1" fmla="*/ 346365 w 385678"/>
              <a:gd name="connsiteY1" fmla="*/ 0 h 1173480"/>
              <a:gd name="connsiteX2" fmla="*/ 344381 w 385678"/>
              <a:gd name="connsiteY2" fmla="*/ 409576 h 1173480"/>
              <a:gd name="connsiteX3" fmla="*/ 353906 w 385678"/>
              <a:gd name="connsiteY3" fmla="*/ 419101 h 1173480"/>
              <a:gd name="connsiteX4" fmla="*/ 263419 w 385678"/>
              <a:gd name="connsiteY4" fmla="*/ 452438 h 1173480"/>
              <a:gd name="connsiteX5" fmla="*/ 372956 w 385678"/>
              <a:gd name="connsiteY5" fmla="*/ 481012 h 1173480"/>
              <a:gd name="connsiteX6" fmla="*/ 263419 w 385678"/>
              <a:gd name="connsiteY6" fmla="*/ 519113 h 1173480"/>
              <a:gd name="connsiteX7" fmla="*/ 372957 w 385678"/>
              <a:gd name="connsiteY7" fmla="*/ 571501 h 1173480"/>
              <a:gd name="connsiteX8" fmla="*/ 346365 w 385678"/>
              <a:gd name="connsiteY8" fmla="*/ 1173480 h 1173480"/>
              <a:gd name="connsiteX9" fmla="*/ 0 w 385678"/>
              <a:gd name="connsiteY9" fmla="*/ 1173480 h 1173480"/>
              <a:gd name="connsiteX10" fmla="*/ 0 w 385678"/>
              <a:gd name="connsiteY10" fmla="*/ 0 h 1173480"/>
              <a:gd name="connsiteX0" fmla="*/ 0 w 384717"/>
              <a:gd name="connsiteY0" fmla="*/ 0 h 1173480"/>
              <a:gd name="connsiteX1" fmla="*/ 346365 w 384717"/>
              <a:gd name="connsiteY1" fmla="*/ 0 h 1173480"/>
              <a:gd name="connsiteX2" fmla="*/ 344381 w 384717"/>
              <a:gd name="connsiteY2" fmla="*/ 409576 h 1173480"/>
              <a:gd name="connsiteX3" fmla="*/ 353906 w 384717"/>
              <a:gd name="connsiteY3" fmla="*/ 419101 h 1173480"/>
              <a:gd name="connsiteX4" fmla="*/ 263419 w 384717"/>
              <a:gd name="connsiteY4" fmla="*/ 452438 h 1173480"/>
              <a:gd name="connsiteX5" fmla="*/ 372956 w 384717"/>
              <a:gd name="connsiteY5" fmla="*/ 481012 h 1173480"/>
              <a:gd name="connsiteX6" fmla="*/ 263419 w 384717"/>
              <a:gd name="connsiteY6" fmla="*/ 519113 h 1173480"/>
              <a:gd name="connsiteX7" fmla="*/ 291993 w 384717"/>
              <a:gd name="connsiteY7" fmla="*/ 504826 h 1173480"/>
              <a:gd name="connsiteX8" fmla="*/ 372957 w 384717"/>
              <a:gd name="connsiteY8" fmla="*/ 571501 h 1173480"/>
              <a:gd name="connsiteX9" fmla="*/ 346365 w 384717"/>
              <a:gd name="connsiteY9" fmla="*/ 1173480 h 1173480"/>
              <a:gd name="connsiteX10" fmla="*/ 0 w 384717"/>
              <a:gd name="connsiteY10" fmla="*/ 1173480 h 1173480"/>
              <a:gd name="connsiteX11" fmla="*/ 0 w 384717"/>
              <a:gd name="connsiteY11" fmla="*/ 0 h 1173480"/>
              <a:gd name="connsiteX0" fmla="*/ 0 w 384717"/>
              <a:gd name="connsiteY0" fmla="*/ 0 h 1173480"/>
              <a:gd name="connsiteX1" fmla="*/ 346365 w 384717"/>
              <a:gd name="connsiteY1" fmla="*/ 0 h 1173480"/>
              <a:gd name="connsiteX2" fmla="*/ 344381 w 384717"/>
              <a:gd name="connsiteY2" fmla="*/ 409576 h 1173480"/>
              <a:gd name="connsiteX3" fmla="*/ 353906 w 384717"/>
              <a:gd name="connsiteY3" fmla="*/ 419101 h 1173480"/>
              <a:gd name="connsiteX4" fmla="*/ 263419 w 384717"/>
              <a:gd name="connsiteY4" fmla="*/ 452438 h 1173480"/>
              <a:gd name="connsiteX5" fmla="*/ 372956 w 384717"/>
              <a:gd name="connsiteY5" fmla="*/ 481012 h 1173480"/>
              <a:gd name="connsiteX6" fmla="*/ 263419 w 384717"/>
              <a:gd name="connsiteY6" fmla="*/ 519113 h 1173480"/>
              <a:gd name="connsiteX7" fmla="*/ 353906 w 384717"/>
              <a:gd name="connsiteY7" fmla="*/ 528638 h 1173480"/>
              <a:gd name="connsiteX8" fmla="*/ 372957 w 384717"/>
              <a:gd name="connsiteY8" fmla="*/ 571501 h 1173480"/>
              <a:gd name="connsiteX9" fmla="*/ 346365 w 384717"/>
              <a:gd name="connsiteY9" fmla="*/ 1173480 h 1173480"/>
              <a:gd name="connsiteX10" fmla="*/ 0 w 384717"/>
              <a:gd name="connsiteY10" fmla="*/ 1173480 h 1173480"/>
              <a:gd name="connsiteX11" fmla="*/ 0 w 384717"/>
              <a:gd name="connsiteY11" fmla="*/ 0 h 1173480"/>
              <a:gd name="connsiteX0" fmla="*/ 0 w 373286"/>
              <a:gd name="connsiteY0" fmla="*/ 0 h 1173480"/>
              <a:gd name="connsiteX1" fmla="*/ 346365 w 373286"/>
              <a:gd name="connsiteY1" fmla="*/ 0 h 1173480"/>
              <a:gd name="connsiteX2" fmla="*/ 344381 w 373286"/>
              <a:gd name="connsiteY2" fmla="*/ 409576 h 1173480"/>
              <a:gd name="connsiteX3" fmla="*/ 353906 w 373286"/>
              <a:gd name="connsiteY3" fmla="*/ 419101 h 1173480"/>
              <a:gd name="connsiteX4" fmla="*/ 263419 w 373286"/>
              <a:gd name="connsiteY4" fmla="*/ 452438 h 1173480"/>
              <a:gd name="connsiteX5" fmla="*/ 372956 w 373286"/>
              <a:gd name="connsiteY5" fmla="*/ 481012 h 1173480"/>
              <a:gd name="connsiteX6" fmla="*/ 263419 w 373286"/>
              <a:gd name="connsiteY6" fmla="*/ 519113 h 1173480"/>
              <a:gd name="connsiteX7" fmla="*/ 353906 w 373286"/>
              <a:gd name="connsiteY7" fmla="*/ 528638 h 1173480"/>
              <a:gd name="connsiteX8" fmla="*/ 282469 w 373286"/>
              <a:gd name="connsiteY8" fmla="*/ 647701 h 1173480"/>
              <a:gd name="connsiteX9" fmla="*/ 346365 w 373286"/>
              <a:gd name="connsiteY9" fmla="*/ 1173480 h 1173480"/>
              <a:gd name="connsiteX10" fmla="*/ 0 w 373286"/>
              <a:gd name="connsiteY10" fmla="*/ 1173480 h 1173480"/>
              <a:gd name="connsiteX11" fmla="*/ 0 w 373286"/>
              <a:gd name="connsiteY11" fmla="*/ 0 h 1173480"/>
              <a:gd name="connsiteX0" fmla="*/ 0 w 373286"/>
              <a:gd name="connsiteY0" fmla="*/ 0 h 1173480"/>
              <a:gd name="connsiteX1" fmla="*/ 346365 w 373286"/>
              <a:gd name="connsiteY1" fmla="*/ 0 h 1173480"/>
              <a:gd name="connsiteX2" fmla="*/ 344381 w 373286"/>
              <a:gd name="connsiteY2" fmla="*/ 409576 h 1173480"/>
              <a:gd name="connsiteX3" fmla="*/ 353906 w 373286"/>
              <a:gd name="connsiteY3" fmla="*/ 419101 h 1173480"/>
              <a:gd name="connsiteX4" fmla="*/ 263419 w 373286"/>
              <a:gd name="connsiteY4" fmla="*/ 452438 h 1173480"/>
              <a:gd name="connsiteX5" fmla="*/ 372956 w 373286"/>
              <a:gd name="connsiteY5" fmla="*/ 481012 h 1173480"/>
              <a:gd name="connsiteX6" fmla="*/ 263419 w 373286"/>
              <a:gd name="connsiteY6" fmla="*/ 519113 h 1173480"/>
              <a:gd name="connsiteX7" fmla="*/ 353906 w 373286"/>
              <a:gd name="connsiteY7" fmla="*/ 528638 h 1173480"/>
              <a:gd name="connsiteX8" fmla="*/ 268182 w 373286"/>
              <a:gd name="connsiteY8" fmla="*/ 614364 h 1173480"/>
              <a:gd name="connsiteX9" fmla="*/ 346365 w 373286"/>
              <a:gd name="connsiteY9" fmla="*/ 1173480 h 1173480"/>
              <a:gd name="connsiteX10" fmla="*/ 0 w 373286"/>
              <a:gd name="connsiteY10" fmla="*/ 1173480 h 1173480"/>
              <a:gd name="connsiteX11" fmla="*/ 0 w 373286"/>
              <a:gd name="connsiteY11" fmla="*/ 0 h 1173480"/>
              <a:gd name="connsiteX0" fmla="*/ 0 w 373286"/>
              <a:gd name="connsiteY0" fmla="*/ 0 h 1173480"/>
              <a:gd name="connsiteX1" fmla="*/ 346365 w 373286"/>
              <a:gd name="connsiteY1" fmla="*/ 0 h 1173480"/>
              <a:gd name="connsiteX2" fmla="*/ 344381 w 373286"/>
              <a:gd name="connsiteY2" fmla="*/ 409576 h 1173480"/>
              <a:gd name="connsiteX3" fmla="*/ 353906 w 373286"/>
              <a:gd name="connsiteY3" fmla="*/ 419101 h 1173480"/>
              <a:gd name="connsiteX4" fmla="*/ 263419 w 373286"/>
              <a:gd name="connsiteY4" fmla="*/ 452438 h 1173480"/>
              <a:gd name="connsiteX5" fmla="*/ 372956 w 373286"/>
              <a:gd name="connsiteY5" fmla="*/ 481012 h 1173480"/>
              <a:gd name="connsiteX6" fmla="*/ 263419 w 373286"/>
              <a:gd name="connsiteY6" fmla="*/ 519113 h 1173480"/>
              <a:gd name="connsiteX7" fmla="*/ 353906 w 373286"/>
              <a:gd name="connsiteY7" fmla="*/ 528638 h 1173480"/>
              <a:gd name="connsiteX8" fmla="*/ 268182 w 373286"/>
              <a:gd name="connsiteY8" fmla="*/ 614364 h 1173480"/>
              <a:gd name="connsiteX9" fmla="*/ 346365 w 373286"/>
              <a:gd name="connsiteY9" fmla="*/ 1173480 h 1173480"/>
              <a:gd name="connsiteX10" fmla="*/ 0 w 373286"/>
              <a:gd name="connsiteY10" fmla="*/ 1173480 h 1173480"/>
              <a:gd name="connsiteX11" fmla="*/ 0 w 373286"/>
              <a:gd name="connsiteY11" fmla="*/ 0 h 1173480"/>
              <a:gd name="connsiteX0" fmla="*/ 0 w 373286"/>
              <a:gd name="connsiteY0" fmla="*/ 0 h 1173480"/>
              <a:gd name="connsiteX1" fmla="*/ 346365 w 373286"/>
              <a:gd name="connsiteY1" fmla="*/ 0 h 1173480"/>
              <a:gd name="connsiteX2" fmla="*/ 344381 w 373286"/>
              <a:gd name="connsiteY2" fmla="*/ 409576 h 1173480"/>
              <a:gd name="connsiteX3" fmla="*/ 353906 w 373286"/>
              <a:gd name="connsiteY3" fmla="*/ 419101 h 1173480"/>
              <a:gd name="connsiteX4" fmla="*/ 263419 w 373286"/>
              <a:gd name="connsiteY4" fmla="*/ 452438 h 1173480"/>
              <a:gd name="connsiteX5" fmla="*/ 372956 w 373286"/>
              <a:gd name="connsiteY5" fmla="*/ 481012 h 1173480"/>
              <a:gd name="connsiteX6" fmla="*/ 263419 w 373286"/>
              <a:gd name="connsiteY6" fmla="*/ 519113 h 1173480"/>
              <a:gd name="connsiteX7" fmla="*/ 353906 w 373286"/>
              <a:gd name="connsiteY7" fmla="*/ 528638 h 1173480"/>
              <a:gd name="connsiteX8" fmla="*/ 268182 w 373286"/>
              <a:gd name="connsiteY8" fmla="*/ 614364 h 1173480"/>
              <a:gd name="connsiteX9" fmla="*/ 268182 w 373286"/>
              <a:gd name="connsiteY9" fmla="*/ 600076 h 1173480"/>
              <a:gd name="connsiteX10" fmla="*/ 346365 w 373286"/>
              <a:gd name="connsiteY10" fmla="*/ 1173480 h 1173480"/>
              <a:gd name="connsiteX11" fmla="*/ 0 w 373286"/>
              <a:gd name="connsiteY11" fmla="*/ 1173480 h 1173480"/>
              <a:gd name="connsiteX12" fmla="*/ 0 w 373286"/>
              <a:gd name="connsiteY12" fmla="*/ 0 h 1173480"/>
              <a:gd name="connsiteX0" fmla="*/ 0 w 392673"/>
              <a:gd name="connsiteY0" fmla="*/ 0 h 1173480"/>
              <a:gd name="connsiteX1" fmla="*/ 346365 w 392673"/>
              <a:gd name="connsiteY1" fmla="*/ 0 h 1173480"/>
              <a:gd name="connsiteX2" fmla="*/ 344381 w 392673"/>
              <a:gd name="connsiteY2" fmla="*/ 409576 h 1173480"/>
              <a:gd name="connsiteX3" fmla="*/ 353906 w 392673"/>
              <a:gd name="connsiteY3" fmla="*/ 419101 h 1173480"/>
              <a:gd name="connsiteX4" fmla="*/ 263419 w 392673"/>
              <a:gd name="connsiteY4" fmla="*/ 452438 h 1173480"/>
              <a:gd name="connsiteX5" fmla="*/ 372956 w 392673"/>
              <a:gd name="connsiteY5" fmla="*/ 481012 h 1173480"/>
              <a:gd name="connsiteX6" fmla="*/ 263419 w 392673"/>
              <a:gd name="connsiteY6" fmla="*/ 519113 h 1173480"/>
              <a:gd name="connsiteX7" fmla="*/ 353906 w 392673"/>
              <a:gd name="connsiteY7" fmla="*/ 528638 h 1173480"/>
              <a:gd name="connsiteX8" fmla="*/ 268182 w 392673"/>
              <a:gd name="connsiteY8" fmla="*/ 614364 h 1173480"/>
              <a:gd name="connsiteX9" fmla="*/ 387244 w 392673"/>
              <a:gd name="connsiteY9" fmla="*/ 647701 h 1173480"/>
              <a:gd name="connsiteX10" fmla="*/ 346365 w 392673"/>
              <a:gd name="connsiteY10" fmla="*/ 1173480 h 1173480"/>
              <a:gd name="connsiteX11" fmla="*/ 0 w 392673"/>
              <a:gd name="connsiteY11" fmla="*/ 1173480 h 1173480"/>
              <a:gd name="connsiteX12" fmla="*/ 0 w 392673"/>
              <a:gd name="connsiteY12" fmla="*/ 0 h 1173480"/>
              <a:gd name="connsiteX0" fmla="*/ 0 w 392673"/>
              <a:gd name="connsiteY0" fmla="*/ 0 h 1173480"/>
              <a:gd name="connsiteX1" fmla="*/ 346365 w 392673"/>
              <a:gd name="connsiteY1" fmla="*/ 0 h 1173480"/>
              <a:gd name="connsiteX2" fmla="*/ 344381 w 392673"/>
              <a:gd name="connsiteY2" fmla="*/ 409576 h 1173480"/>
              <a:gd name="connsiteX3" fmla="*/ 353906 w 392673"/>
              <a:gd name="connsiteY3" fmla="*/ 419101 h 1173480"/>
              <a:gd name="connsiteX4" fmla="*/ 263419 w 392673"/>
              <a:gd name="connsiteY4" fmla="*/ 452438 h 1173480"/>
              <a:gd name="connsiteX5" fmla="*/ 372956 w 392673"/>
              <a:gd name="connsiteY5" fmla="*/ 481012 h 1173480"/>
              <a:gd name="connsiteX6" fmla="*/ 263419 w 392673"/>
              <a:gd name="connsiteY6" fmla="*/ 519113 h 1173480"/>
              <a:gd name="connsiteX7" fmla="*/ 353906 w 392673"/>
              <a:gd name="connsiteY7" fmla="*/ 528638 h 1173480"/>
              <a:gd name="connsiteX8" fmla="*/ 268182 w 392673"/>
              <a:gd name="connsiteY8" fmla="*/ 585789 h 1173480"/>
              <a:gd name="connsiteX9" fmla="*/ 387244 w 392673"/>
              <a:gd name="connsiteY9" fmla="*/ 647701 h 1173480"/>
              <a:gd name="connsiteX10" fmla="*/ 346365 w 392673"/>
              <a:gd name="connsiteY10" fmla="*/ 1173480 h 1173480"/>
              <a:gd name="connsiteX11" fmla="*/ 0 w 392673"/>
              <a:gd name="connsiteY11" fmla="*/ 1173480 h 1173480"/>
              <a:gd name="connsiteX12" fmla="*/ 0 w 392673"/>
              <a:gd name="connsiteY12" fmla="*/ 0 h 1173480"/>
              <a:gd name="connsiteX0" fmla="*/ 0 w 392673"/>
              <a:gd name="connsiteY0" fmla="*/ 0 h 1173480"/>
              <a:gd name="connsiteX1" fmla="*/ 346365 w 392673"/>
              <a:gd name="connsiteY1" fmla="*/ 0 h 1173480"/>
              <a:gd name="connsiteX2" fmla="*/ 344381 w 392673"/>
              <a:gd name="connsiteY2" fmla="*/ 409576 h 1173480"/>
              <a:gd name="connsiteX3" fmla="*/ 353906 w 392673"/>
              <a:gd name="connsiteY3" fmla="*/ 419101 h 1173480"/>
              <a:gd name="connsiteX4" fmla="*/ 263419 w 392673"/>
              <a:gd name="connsiteY4" fmla="*/ 452438 h 1173480"/>
              <a:gd name="connsiteX5" fmla="*/ 372956 w 392673"/>
              <a:gd name="connsiteY5" fmla="*/ 481012 h 1173480"/>
              <a:gd name="connsiteX6" fmla="*/ 263419 w 392673"/>
              <a:gd name="connsiteY6" fmla="*/ 519113 h 1173480"/>
              <a:gd name="connsiteX7" fmla="*/ 306282 w 392673"/>
              <a:gd name="connsiteY7" fmla="*/ 523876 h 1173480"/>
              <a:gd name="connsiteX8" fmla="*/ 353906 w 392673"/>
              <a:gd name="connsiteY8" fmla="*/ 528638 h 1173480"/>
              <a:gd name="connsiteX9" fmla="*/ 268182 w 392673"/>
              <a:gd name="connsiteY9" fmla="*/ 585789 h 1173480"/>
              <a:gd name="connsiteX10" fmla="*/ 387244 w 392673"/>
              <a:gd name="connsiteY10" fmla="*/ 647701 h 1173480"/>
              <a:gd name="connsiteX11" fmla="*/ 346365 w 392673"/>
              <a:gd name="connsiteY11" fmla="*/ 1173480 h 1173480"/>
              <a:gd name="connsiteX12" fmla="*/ 0 w 392673"/>
              <a:gd name="connsiteY12" fmla="*/ 1173480 h 1173480"/>
              <a:gd name="connsiteX13" fmla="*/ 0 w 392673"/>
              <a:gd name="connsiteY13" fmla="*/ 0 h 1173480"/>
              <a:gd name="connsiteX0" fmla="*/ 0 w 391482"/>
              <a:gd name="connsiteY0" fmla="*/ 0 h 1173480"/>
              <a:gd name="connsiteX1" fmla="*/ 346365 w 391482"/>
              <a:gd name="connsiteY1" fmla="*/ 0 h 1173480"/>
              <a:gd name="connsiteX2" fmla="*/ 344381 w 391482"/>
              <a:gd name="connsiteY2" fmla="*/ 409576 h 1173480"/>
              <a:gd name="connsiteX3" fmla="*/ 353906 w 391482"/>
              <a:gd name="connsiteY3" fmla="*/ 419101 h 1173480"/>
              <a:gd name="connsiteX4" fmla="*/ 263419 w 391482"/>
              <a:gd name="connsiteY4" fmla="*/ 452438 h 1173480"/>
              <a:gd name="connsiteX5" fmla="*/ 372956 w 391482"/>
              <a:gd name="connsiteY5" fmla="*/ 481012 h 1173480"/>
              <a:gd name="connsiteX6" fmla="*/ 263419 w 391482"/>
              <a:gd name="connsiteY6" fmla="*/ 519113 h 1173480"/>
              <a:gd name="connsiteX7" fmla="*/ 306282 w 391482"/>
              <a:gd name="connsiteY7" fmla="*/ 523876 h 1173480"/>
              <a:gd name="connsiteX8" fmla="*/ 353906 w 391482"/>
              <a:gd name="connsiteY8" fmla="*/ 528638 h 1173480"/>
              <a:gd name="connsiteX9" fmla="*/ 268182 w 391482"/>
              <a:gd name="connsiteY9" fmla="*/ 585789 h 1173480"/>
              <a:gd name="connsiteX10" fmla="*/ 387244 w 391482"/>
              <a:gd name="connsiteY10" fmla="*/ 647701 h 1173480"/>
              <a:gd name="connsiteX11" fmla="*/ 344382 w 391482"/>
              <a:gd name="connsiteY11" fmla="*/ 738188 h 1173480"/>
              <a:gd name="connsiteX12" fmla="*/ 346365 w 391482"/>
              <a:gd name="connsiteY12" fmla="*/ 1173480 h 1173480"/>
              <a:gd name="connsiteX13" fmla="*/ 0 w 391482"/>
              <a:gd name="connsiteY13" fmla="*/ 1173480 h 1173480"/>
              <a:gd name="connsiteX14" fmla="*/ 0 w 391482"/>
              <a:gd name="connsiteY14" fmla="*/ 0 h 1173480"/>
              <a:gd name="connsiteX0" fmla="*/ 0 w 382620"/>
              <a:gd name="connsiteY0" fmla="*/ 0 h 1173480"/>
              <a:gd name="connsiteX1" fmla="*/ 346365 w 382620"/>
              <a:gd name="connsiteY1" fmla="*/ 0 h 1173480"/>
              <a:gd name="connsiteX2" fmla="*/ 344381 w 382620"/>
              <a:gd name="connsiteY2" fmla="*/ 409576 h 1173480"/>
              <a:gd name="connsiteX3" fmla="*/ 353906 w 382620"/>
              <a:gd name="connsiteY3" fmla="*/ 419101 h 1173480"/>
              <a:gd name="connsiteX4" fmla="*/ 263419 w 382620"/>
              <a:gd name="connsiteY4" fmla="*/ 452438 h 1173480"/>
              <a:gd name="connsiteX5" fmla="*/ 372956 w 382620"/>
              <a:gd name="connsiteY5" fmla="*/ 481012 h 1173480"/>
              <a:gd name="connsiteX6" fmla="*/ 263419 w 382620"/>
              <a:gd name="connsiteY6" fmla="*/ 519113 h 1173480"/>
              <a:gd name="connsiteX7" fmla="*/ 306282 w 382620"/>
              <a:gd name="connsiteY7" fmla="*/ 523876 h 1173480"/>
              <a:gd name="connsiteX8" fmla="*/ 353906 w 382620"/>
              <a:gd name="connsiteY8" fmla="*/ 528638 h 1173480"/>
              <a:gd name="connsiteX9" fmla="*/ 268182 w 382620"/>
              <a:gd name="connsiteY9" fmla="*/ 585789 h 1173480"/>
              <a:gd name="connsiteX10" fmla="*/ 377719 w 382620"/>
              <a:gd name="connsiteY10" fmla="*/ 609601 h 1173480"/>
              <a:gd name="connsiteX11" fmla="*/ 344382 w 382620"/>
              <a:gd name="connsiteY11" fmla="*/ 738188 h 1173480"/>
              <a:gd name="connsiteX12" fmla="*/ 346365 w 382620"/>
              <a:gd name="connsiteY12" fmla="*/ 1173480 h 1173480"/>
              <a:gd name="connsiteX13" fmla="*/ 0 w 382620"/>
              <a:gd name="connsiteY13" fmla="*/ 1173480 h 1173480"/>
              <a:gd name="connsiteX14" fmla="*/ 0 w 382620"/>
              <a:gd name="connsiteY14" fmla="*/ 0 h 1173480"/>
              <a:gd name="connsiteX0" fmla="*/ 0 w 380052"/>
              <a:gd name="connsiteY0" fmla="*/ 0 h 1173480"/>
              <a:gd name="connsiteX1" fmla="*/ 346365 w 380052"/>
              <a:gd name="connsiteY1" fmla="*/ 0 h 1173480"/>
              <a:gd name="connsiteX2" fmla="*/ 344381 w 380052"/>
              <a:gd name="connsiteY2" fmla="*/ 409576 h 1173480"/>
              <a:gd name="connsiteX3" fmla="*/ 353906 w 380052"/>
              <a:gd name="connsiteY3" fmla="*/ 419101 h 1173480"/>
              <a:gd name="connsiteX4" fmla="*/ 263419 w 380052"/>
              <a:gd name="connsiteY4" fmla="*/ 452438 h 1173480"/>
              <a:gd name="connsiteX5" fmla="*/ 372956 w 380052"/>
              <a:gd name="connsiteY5" fmla="*/ 481012 h 1173480"/>
              <a:gd name="connsiteX6" fmla="*/ 263419 w 380052"/>
              <a:gd name="connsiteY6" fmla="*/ 519113 h 1173480"/>
              <a:gd name="connsiteX7" fmla="*/ 306282 w 380052"/>
              <a:gd name="connsiteY7" fmla="*/ 523876 h 1173480"/>
              <a:gd name="connsiteX8" fmla="*/ 353906 w 380052"/>
              <a:gd name="connsiteY8" fmla="*/ 528638 h 1173480"/>
              <a:gd name="connsiteX9" fmla="*/ 268182 w 380052"/>
              <a:gd name="connsiteY9" fmla="*/ 585789 h 1173480"/>
              <a:gd name="connsiteX10" fmla="*/ 377719 w 380052"/>
              <a:gd name="connsiteY10" fmla="*/ 609601 h 1173480"/>
              <a:gd name="connsiteX11" fmla="*/ 277707 w 380052"/>
              <a:gd name="connsiteY11" fmla="*/ 671513 h 1173480"/>
              <a:gd name="connsiteX12" fmla="*/ 346365 w 380052"/>
              <a:gd name="connsiteY12" fmla="*/ 1173480 h 1173480"/>
              <a:gd name="connsiteX13" fmla="*/ 0 w 380052"/>
              <a:gd name="connsiteY13" fmla="*/ 1173480 h 1173480"/>
              <a:gd name="connsiteX14" fmla="*/ 0 w 380052"/>
              <a:gd name="connsiteY14" fmla="*/ 0 h 1173480"/>
              <a:gd name="connsiteX0" fmla="*/ 0 w 380293"/>
              <a:gd name="connsiteY0" fmla="*/ 0 h 1173480"/>
              <a:gd name="connsiteX1" fmla="*/ 346365 w 380293"/>
              <a:gd name="connsiteY1" fmla="*/ 0 h 1173480"/>
              <a:gd name="connsiteX2" fmla="*/ 344381 w 380293"/>
              <a:gd name="connsiteY2" fmla="*/ 409576 h 1173480"/>
              <a:gd name="connsiteX3" fmla="*/ 353906 w 380293"/>
              <a:gd name="connsiteY3" fmla="*/ 419101 h 1173480"/>
              <a:gd name="connsiteX4" fmla="*/ 263419 w 380293"/>
              <a:gd name="connsiteY4" fmla="*/ 452438 h 1173480"/>
              <a:gd name="connsiteX5" fmla="*/ 372956 w 380293"/>
              <a:gd name="connsiteY5" fmla="*/ 481012 h 1173480"/>
              <a:gd name="connsiteX6" fmla="*/ 263419 w 380293"/>
              <a:gd name="connsiteY6" fmla="*/ 519113 h 1173480"/>
              <a:gd name="connsiteX7" fmla="*/ 306282 w 380293"/>
              <a:gd name="connsiteY7" fmla="*/ 523876 h 1173480"/>
              <a:gd name="connsiteX8" fmla="*/ 353906 w 380293"/>
              <a:gd name="connsiteY8" fmla="*/ 528638 h 1173480"/>
              <a:gd name="connsiteX9" fmla="*/ 268182 w 380293"/>
              <a:gd name="connsiteY9" fmla="*/ 585789 h 1173480"/>
              <a:gd name="connsiteX10" fmla="*/ 377719 w 380293"/>
              <a:gd name="connsiteY10" fmla="*/ 609601 h 1173480"/>
              <a:gd name="connsiteX11" fmla="*/ 277707 w 380293"/>
              <a:gd name="connsiteY11" fmla="*/ 671513 h 1173480"/>
              <a:gd name="connsiteX12" fmla="*/ 263419 w 380293"/>
              <a:gd name="connsiteY12" fmla="*/ 671513 h 1173480"/>
              <a:gd name="connsiteX13" fmla="*/ 346365 w 380293"/>
              <a:gd name="connsiteY13" fmla="*/ 1173480 h 1173480"/>
              <a:gd name="connsiteX14" fmla="*/ 0 w 380293"/>
              <a:gd name="connsiteY14" fmla="*/ 1173480 h 1173480"/>
              <a:gd name="connsiteX15" fmla="*/ 0 w 380293"/>
              <a:gd name="connsiteY15" fmla="*/ 0 h 1173480"/>
              <a:gd name="connsiteX0" fmla="*/ 0 w 380293"/>
              <a:gd name="connsiteY0" fmla="*/ 0 h 1173480"/>
              <a:gd name="connsiteX1" fmla="*/ 346365 w 380293"/>
              <a:gd name="connsiteY1" fmla="*/ 0 h 1173480"/>
              <a:gd name="connsiteX2" fmla="*/ 344381 w 380293"/>
              <a:gd name="connsiteY2" fmla="*/ 409576 h 1173480"/>
              <a:gd name="connsiteX3" fmla="*/ 353906 w 380293"/>
              <a:gd name="connsiteY3" fmla="*/ 419101 h 1173480"/>
              <a:gd name="connsiteX4" fmla="*/ 263419 w 380293"/>
              <a:gd name="connsiteY4" fmla="*/ 452438 h 1173480"/>
              <a:gd name="connsiteX5" fmla="*/ 372956 w 380293"/>
              <a:gd name="connsiteY5" fmla="*/ 481012 h 1173480"/>
              <a:gd name="connsiteX6" fmla="*/ 263419 w 380293"/>
              <a:gd name="connsiteY6" fmla="*/ 519113 h 1173480"/>
              <a:gd name="connsiteX7" fmla="*/ 306282 w 380293"/>
              <a:gd name="connsiteY7" fmla="*/ 523876 h 1173480"/>
              <a:gd name="connsiteX8" fmla="*/ 353906 w 380293"/>
              <a:gd name="connsiteY8" fmla="*/ 528638 h 1173480"/>
              <a:gd name="connsiteX9" fmla="*/ 268182 w 380293"/>
              <a:gd name="connsiteY9" fmla="*/ 585789 h 1173480"/>
              <a:gd name="connsiteX10" fmla="*/ 377719 w 380293"/>
              <a:gd name="connsiteY10" fmla="*/ 609601 h 1173480"/>
              <a:gd name="connsiteX11" fmla="*/ 277707 w 380293"/>
              <a:gd name="connsiteY11" fmla="*/ 671513 h 1173480"/>
              <a:gd name="connsiteX12" fmla="*/ 353906 w 380293"/>
              <a:gd name="connsiteY12" fmla="*/ 728663 h 1173480"/>
              <a:gd name="connsiteX13" fmla="*/ 346365 w 380293"/>
              <a:gd name="connsiteY13" fmla="*/ 1173480 h 1173480"/>
              <a:gd name="connsiteX14" fmla="*/ 0 w 380293"/>
              <a:gd name="connsiteY14" fmla="*/ 1173480 h 1173480"/>
              <a:gd name="connsiteX15" fmla="*/ 0 w 380293"/>
              <a:gd name="connsiteY15" fmla="*/ 0 h 1173480"/>
              <a:gd name="connsiteX0" fmla="*/ 0 w 380293"/>
              <a:gd name="connsiteY0" fmla="*/ 0 h 1173480"/>
              <a:gd name="connsiteX1" fmla="*/ 346365 w 380293"/>
              <a:gd name="connsiteY1" fmla="*/ 0 h 1173480"/>
              <a:gd name="connsiteX2" fmla="*/ 344381 w 380293"/>
              <a:gd name="connsiteY2" fmla="*/ 409576 h 1173480"/>
              <a:gd name="connsiteX3" fmla="*/ 353906 w 380293"/>
              <a:gd name="connsiteY3" fmla="*/ 419101 h 1173480"/>
              <a:gd name="connsiteX4" fmla="*/ 263419 w 380293"/>
              <a:gd name="connsiteY4" fmla="*/ 452438 h 1173480"/>
              <a:gd name="connsiteX5" fmla="*/ 372956 w 380293"/>
              <a:gd name="connsiteY5" fmla="*/ 481012 h 1173480"/>
              <a:gd name="connsiteX6" fmla="*/ 263419 w 380293"/>
              <a:gd name="connsiteY6" fmla="*/ 519113 h 1173480"/>
              <a:gd name="connsiteX7" fmla="*/ 306282 w 380293"/>
              <a:gd name="connsiteY7" fmla="*/ 523876 h 1173480"/>
              <a:gd name="connsiteX8" fmla="*/ 353906 w 380293"/>
              <a:gd name="connsiteY8" fmla="*/ 528638 h 1173480"/>
              <a:gd name="connsiteX9" fmla="*/ 268182 w 380293"/>
              <a:gd name="connsiteY9" fmla="*/ 585789 h 1173480"/>
              <a:gd name="connsiteX10" fmla="*/ 377719 w 380293"/>
              <a:gd name="connsiteY10" fmla="*/ 609601 h 1173480"/>
              <a:gd name="connsiteX11" fmla="*/ 277707 w 380293"/>
              <a:gd name="connsiteY11" fmla="*/ 671513 h 1173480"/>
              <a:gd name="connsiteX12" fmla="*/ 353906 w 380293"/>
              <a:gd name="connsiteY12" fmla="*/ 728663 h 1173480"/>
              <a:gd name="connsiteX13" fmla="*/ 346365 w 380293"/>
              <a:gd name="connsiteY13" fmla="*/ 1173480 h 1173480"/>
              <a:gd name="connsiteX14" fmla="*/ 0 w 380293"/>
              <a:gd name="connsiteY14" fmla="*/ 1173480 h 1173480"/>
              <a:gd name="connsiteX15" fmla="*/ 0 w 380293"/>
              <a:gd name="connsiteY15" fmla="*/ 0 h 1173480"/>
              <a:gd name="connsiteX0" fmla="*/ 0 w 380293"/>
              <a:gd name="connsiteY0" fmla="*/ 0 h 1173480"/>
              <a:gd name="connsiteX1" fmla="*/ 346365 w 380293"/>
              <a:gd name="connsiteY1" fmla="*/ 0 h 1173480"/>
              <a:gd name="connsiteX2" fmla="*/ 344381 w 380293"/>
              <a:gd name="connsiteY2" fmla="*/ 409576 h 1173480"/>
              <a:gd name="connsiteX3" fmla="*/ 353906 w 380293"/>
              <a:gd name="connsiteY3" fmla="*/ 419101 h 1173480"/>
              <a:gd name="connsiteX4" fmla="*/ 263419 w 380293"/>
              <a:gd name="connsiteY4" fmla="*/ 452438 h 1173480"/>
              <a:gd name="connsiteX5" fmla="*/ 372956 w 380293"/>
              <a:gd name="connsiteY5" fmla="*/ 481012 h 1173480"/>
              <a:gd name="connsiteX6" fmla="*/ 263419 w 380293"/>
              <a:gd name="connsiteY6" fmla="*/ 519113 h 1173480"/>
              <a:gd name="connsiteX7" fmla="*/ 306282 w 380293"/>
              <a:gd name="connsiteY7" fmla="*/ 523876 h 1173480"/>
              <a:gd name="connsiteX8" fmla="*/ 353906 w 380293"/>
              <a:gd name="connsiteY8" fmla="*/ 528638 h 1173480"/>
              <a:gd name="connsiteX9" fmla="*/ 268182 w 380293"/>
              <a:gd name="connsiteY9" fmla="*/ 585789 h 1173480"/>
              <a:gd name="connsiteX10" fmla="*/ 377719 w 380293"/>
              <a:gd name="connsiteY10" fmla="*/ 609601 h 1173480"/>
              <a:gd name="connsiteX11" fmla="*/ 277707 w 380293"/>
              <a:gd name="connsiteY11" fmla="*/ 671513 h 1173480"/>
              <a:gd name="connsiteX12" fmla="*/ 353906 w 380293"/>
              <a:gd name="connsiteY12" fmla="*/ 728663 h 1173480"/>
              <a:gd name="connsiteX13" fmla="*/ 346365 w 380293"/>
              <a:gd name="connsiteY13" fmla="*/ 1173480 h 1173480"/>
              <a:gd name="connsiteX14" fmla="*/ 0 w 380293"/>
              <a:gd name="connsiteY14" fmla="*/ 1173480 h 1173480"/>
              <a:gd name="connsiteX15" fmla="*/ 0 w 380293"/>
              <a:gd name="connsiteY15" fmla="*/ 0 h 1173480"/>
              <a:gd name="connsiteX0" fmla="*/ 0 w 380293"/>
              <a:gd name="connsiteY0" fmla="*/ 0 h 1173480"/>
              <a:gd name="connsiteX1" fmla="*/ 346365 w 380293"/>
              <a:gd name="connsiteY1" fmla="*/ 0 h 1173480"/>
              <a:gd name="connsiteX2" fmla="*/ 344381 w 380293"/>
              <a:gd name="connsiteY2" fmla="*/ 409576 h 1173480"/>
              <a:gd name="connsiteX3" fmla="*/ 353906 w 380293"/>
              <a:gd name="connsiteY3" fmla="*/ 419101 h 1173480"/>
              <a:gd name="connsiteX4" fmla="*/ 296756 w 380293"/>
              <a:gd name="connsiteY4" fmla="*/ 447676 h 1173480"/>
              <a:gd name="connsiteX5" fmla="*/ 372956 w 380293"/>
              <a:gd name="connsiteY5" fmla="*/ 481012 h 1173480"/>
              <a:gd name="connsiteX6" fmla="*/ 263419 w 380293"/>
              <a:gd name="connsiteY6" fmla="*/ 519113 h 1173480"/>
              <a:gd name="connsiteX7" fmla="*/ 306282 w 380293"/>
              <a:gd name="connsiteY7" fmla="*/ 523876 h 1173480"/>
              <a:gd name="connsiteX8" fmla="*/ 353906 w 380293"/>
              <a:gd name="connsiteY8" fmla="*/ 528638 h 1173480"/>
              <a:gd name="connsiteX9" fmla="*/ 268182 w 380293"/>
              <a:gd name="connsiteY9" fmla="*/ 585789 h 1173480"/>
              <a:gd name="connsiteX10" fmla="*/ 377719 w 380293"/>
              <a:gd name="connsiteY10" fmla="*/ 609601 h 1173480"/>
              <a:gd name="connsiteX11" fmla="*/ 277707 w 380293"/>
              <a:gd name="connsiteY11" fmla="*/ 671513 h 1173480"/>
              <a:gd name="connsiteX12" fmla="*/ 353906 w 380293"/>
              <a:gd name="connsiteY12" fmla="*/ 728663 h 1173480"/>
              <a:gd name="connsiteX13" fmla="*/ 346365 w 380293"/>
              <a:gd name="connsiteY13" fmla="*/ 1173480 h 1173480"/>
              <a:gd name="connsiteX14" fmla="*/ 0 w 380293"/>
              <a:gd name="connsiteY14" fmla="*/ 1173480 h 1173480"/>
              <a:gd name="connsiteX15" fmla="*/ 0 w 380293"/>
              <a:gd name="connsiteY15" fmla="*/ 0 h 1173480"/>
              <a:gd name="connsiteX0" fmla="*/ 0 w 380293"/>
              <a:gd name="connsiteY0" fmla="*/ 0 h 1173480"/>
              <a:gd name="connsiteX1" fmla="*/ 346365 w 380293"/>
              <a:gd name="connsiteY1" fmla="*/ 0 h 1173480"/>
              <a:gd name="connsiteX2" fmla="*/ 344381 w 380293"/>
              <a:gd name="connsiteY2" fmla="*/ 409576 h 1173480"/>
              <a:gd name="connsiteX3" fmla="*/ 353906 w 380293"/>
              <a:gd name="connsiteY3" fmla="*/ 419101 h 1173480"/>
              <a:gd name="connsiteX4" fmla="*/ 296756 w 380293"/>
              <a:gd name="connsiteY4" fmla="*/ 447676 h 1173480"/>
              <a:gd name="connsiteX5" fmla="*/ 372956 w 380293"/>
              <a:gd name="connsiteY5" fmla="*/ 481012 h 1173480"/>
              <a:gd name="connsiteX6" fmla="*/ 320569 w 380293"/>
              <a:gd name="connsiteY6" fmla="*/ 495301 h 1173480"/>
              <a:gd name="connsiteX7" fmla="*/ 306282 w 380293"/>
              <a:gd name="connsiteY7" fmla="*/ 523876 h 1173480"/>
              <a:gd name="connsiteX8" fmla="*/ 353906 w 380293"/>
              <a:gd name="connsiteY8" fmla="*/ 528638 h 1173480"/>
              <a:gd name="connsiteX9" fmla="*/ 268182 w 380293"/>
              <a:gd name="connsiteY9" fmla="*/ 585789 h 1173480"/>
              <a:gd name="connsiteX10" fmla="*/ 377719 w 380293"/>
              <a:gd name="connsiteY10" fmla="*/ 609601 h 1173480"/>
              <a:gd name="connsiteX11" fmla="*/ 277707 w 380293"/>
              <a:gd name="connsiteY11" fmla="*/ 671513 h 1173480"/>
              <a:gd name="connsiteX12" fmla="*/ 353906 w 380293"/>
              <a:gd name="connsiteY12" fmla="*/ 728663 h 1173480"/>
              <a:gd name="connsiteX13" fmla="*/ 346365 w 380293"/>
              <a:gd name="connsiteY13" fmla="*/ 1173480 h 1173480"/>
              <a:gd name="connsiteX14" fmla="*/ 0 w 380293"/>
              <a:gd name="connsiteY14" fmla="*/ 1173480 h 1173480"/>
              <a:gd name="connsiteX15" fmla="*/ 0 w 380293"/>
              <a:gd name="connsiteY15" fmla="*/ 0 h 1173480"/>
              <a:gd name="connsiteX0" fmla="*/ 0 w 380293"/>
              <a:gd name="connsiteY0" fmla="*/ 0 h 1173480"/>
              <a:gd name="connsiteX1" fmla="*/ 346365 w 380293"/>
              <a:gd name="connsiteY1" fmla="*/ 0 h 1173480"/>
              <a:gd name="connsiteX2" fmla="*/ 344381 w 380293"/>
              <a:gd name="connsiteY2" fmla="*/ 409576 h 1173480"/>
              <a:gd name="connsiteX3" fmla="*/ 353906 w 380293"/>
              <a:gd name="connsiteY3" fmla="*/ 419101 h 1173480"/>
              <a:gd name="connsiteX4" fmla="*/ 296756 w 380293"/>
              <a:gd name="connsiteY4" fmla="*/ 447676 h 1173480"/>
              <a:gd name="connsiteX5" fmla="*/ 372956 w 380293"/>
              <a:gd name="connsiteY5" fmla="*/ 481012 h 1173480"/>
              <a:gd name="connsiteX6" fmla="*/ 320569 w 380293"/>
              <a:gd name="connsiteY6" fmla="*/ 495301 h 1173480"/>
              <a:gd name="connsiteX7" fmla="*/ 306282 w 380293"/>
              <a:gd name="connsiteY7" fmla="*/ 523876 h 1173480"/>
              <a:gd name="connsiteX8" fmla="*/ 353906 w 380293"/>
              <a:gd name="connsiteY8" fmla="*/ 528638 h 1173480"/>
              <a:gd name="connsiteX9" fmla="*/ 315807 w 380293"/>
              <a:gd name="connsiteY9" fmla="*/ 566739 h 1173480"/>
              <a:gd name="connsiteX10" fmla="*/ 377719 w 380293"/>
              <a:gd name="connsiteY10" fmla="*/ 609601 h 1173480"/>
              <a:gd name="connsiteX11" fmla="*/ 277707 w 380293"/>
              <a:gd name="connsiteY11" fmla="*/ 671513 h 1173480"/>
              <a:gd name="connsiteX12" fmla="*/ 353906 w 380293"/>
              <a:gd name="connsiteY12" fmla="*/ 728663 h 1173480"/>
              <a:gd name="connsiteX13" fmla="*/ 346365 w 380293"/>
              <a:gd name="connsiteY13" fmla="*/ 1173480 h 1173480"/>
              <a:gd name="connsiteX14" fmla="*/ 0 w 380293"/>
              <a:gd name="connsiteY14" fmla="*/ 1173480 h 1173480"/>
              <a:gd name="connsiteX15" fmla="*/ 0 w 380293"/>
              <a:gd name="connsiteY15" fmla="*/ 0 h 1173480"/>
              <a:gd name="connsiteX0" fmla="*/ 0 w 382776"/>
              <a:gd name="connsiteY0" fmla="*/ 0 h 1173480"/>
              <a:gd name="connsiteX1" fmla="*/ 346365 w 382776"/>
              <a:gd name="connsiteY1" fmla="*/ 0 h 1173480"/>
              <a:gd name="connsiteX2" fmla="*/ 344381 w 382776"/>
              <a:gd name="connsiteY2" fmla="*/ 409576 h 1173480"/>
              <a:gd name="connsiteX3" fmla="*/ 353906 w 382776"/>
              <a:gd name="connsiteY3" fmla="*/ 419101 h 1173480"/>
              <a:gd name="connsiteX4" fmla="*/ 296756 w 382776"/>
              <a:gd name="connsiteY4" fmla="*/ 447676 h 1173480"/>
              <a:gd name="connsiteX5" fmla="*/ 372956 w 382776"/>
              <a:gd name="connsiteY5" fmla="*/ 481012 h 1173480"/>
              <a:gd name="connsiteX6" fmla="*/ 320569 w 382776"/>
              <a:gd name="connsiteY6" fmla="*/ 495301 h 1173480"/>
              <a:gd name="connsiteX7" fmla="*/ 306282 w 382776"/>
              <a:gd name="connsiteY7" fmla="*/ 523876 h 1173480"/>
              <a:gd name="connsiteX8" fmla="*/ 353906 w 382776"/>
              <a:gd name="connsiteY8" fmla="*/ 528638 h 1173480"/>
              <a:gd name="connsiteX9" fmla="*/ 315807 w 382776"/>
              <a:gd name="connsiteY9" fmla="*/ 566739 h 1173480"/>
              <a:gd name="connsiteX10" fmla="*/ 377719 w 382776"/>
              <a:gd name="connsiteY10" fmla="*/ 609601 h 1173480"/>
              <a:gd name="connsiteX11" fmla="*/ 334857 w 382776"/>
              <a:gd name="connsiteY11" fmla="*/ 633413 h 1173480"/>
              <a:gd name="connsiteX12" fmla="*/ 353906 w 382776"/>
              <a:gd name="connsiteY12" fmla="*/ 728663 h 1173480"/>
              <a:gd name="connsiteX13" fmla="*/ 346365 w 382776"/>
              <a:gd name="connsiteY13" fmla="*/ 1173480 h 1173480"/>
              <a:gd name="connsiteX14" fmla="*/ 0 w 382776"/>
              <a:gd name="connsiteY14" fmla="*/ 1173480 h 1173480"/>
              <a:gd name="connsiteX15" fmla="*/ 0 w 382776"/>
              <a:gd name="connsiteY15" fmla="*/ 0 h 1173480"/>
              <a:gd name="connsiteX0" fmla="*/ 0 w 381136"/>
              <a:gd name="connsiteY0" fmla="*/ 0 h 1173480"/>
              <a:gd name="connsiteX1" fmla="*/ 346365 w 381136"/>
              <a:gd name="connsiteY1" fmla="*/ 0 h 1173480"/>
              <a:gd name="connsiteX2" fmla="*/ 344381 w 381136"/>
              <a:gd name="connsiteY2" fmla="*/ 409576 h 1173480"/>
              <a:gd name="connsiteX3" fmla="*/ 353906 w 381136"/>
              <a:gd name="connsiteY3" fmla="*/ 419101 h 1173480"/>
              <a:gd name="connsiteX4" fmla="*/ 296756 w 381136"/>
              <a:gd name="connsiteY4" fmla="*/ 447676 h 1173480"/>
              <a:gd name="connsiteX5" fmla="*/ 372956 w 381136"/>
              <a:gd name="connsiteY5" fmla="*/ 481012 h 1173480"/>
              <a:gd name="connsiteX6" fmla="*/ 320569 w 381136"/>
              <a:gd name="connsiteY6" fmla="*/ 495301 h 1173480"/>
              <a:gd name="connsiteX7" fmla="*/ 306282 w 381136"/>
              <a:gd name="connsiteY7" fmla="*/ 523876 h 1173480"/>
              <a:gd name="connsiteX8" fmla="*/ 353906 w 381136"/>
              <a:gd name="connsiteY8" fmla="*/ 528638 h 1173480"/>
              <a:gd name="connsiteX9" fmla="*/ 315807 w 381136"/>
              <a:gd name="connsiteY9" fmla="*/ 566739 h 1173480"/>
              <a:gd name="connsiteX10" fmla="*/ 377719 w 381136"/>
              <a:gd name="connsiteY10" fmla="*/ 609601 h 1173480"/>
              <a:gd name="connsiteX11" fmla="*/ 306282 w 381136"/>
              <a:gd name="connsiteY11" fmla="*/ 642938 h 1173480"/>
              <a:gd name="connsiteX12" fmla="*/ 353906 w 381136"/>
              <a:gd name="connsiteY12" fmla="*/ 728663 h 1173480"/>
              <a:gd name="connsiteX13" fmla="*/ 346365 w 381136"/>
              <a:gd name="connsiteY13" fmla="*/ 1173480 h 1173480"/>
              <a:gd name="connsiteX14" fmla="*/ 0 w 381136"/>
              <a:gd name="connsiteY14" fmla="*/ 1173480 h 1173480"/>
              <a:gd name="connsiteX15" fmla="*/ 0 w 381136"/>
              <a:gd name="connsiteY15" fmla="*/ 0 h 1173480"/>
              <a:gd name="connsiteX0" fmla="*/ 0 w 381136"/>
              <a:gd name="connsiteY0" fmla="*/ 0 h 1173480"/>
              <a:gd name="connsiteX1" fmla="*/ 346365 w 381136"/>
              <a:gd name="connsiteY1" fmla="*/ 0 h 1173480"/>
              <a:gd name="connsiteX2" fmla="*/ 344381 w 381136"/>
              <a:gd name="connsiteY2" fmla="*/ 409576 h 1173480"/>
              <a:gd name="connsiteX3" fmla="*/ 353906 w 381136"/>
              <a:gd name="connsiteY3" fmla="*/ 419101 h 1173480"/>
              <a:gd name="connsiteX4" fmla="*/ 296756 w 381136"/>
              <a:gd name="connsiteY4" fmla="*/ 447676 h 1173480"/>
              <a:gd name="connsiteX5" fmla="*/ 372956 w 381136"/>
              <a:gd name="connsiteY5" fmla="*/ 481012 h 1173480"/>
              <a:gd name="connsiteX6" fmla="*/ 349143 w 381136"/>
              <a:gd name="connsiteY6" fmla="*/ 495301 h 1173480"/>
              <a:gd name="connsiteX7" fmla="*/ 320569 w 381136"/>
              <a:gd name="connsiteY7" fmla="*/ 495301 h 1173480"/>
              <a:gd name="connsiteX8" fmla="*/ 306282 w 381136"/>
              <a:gd name="connsiteY8" fmla="*/ 523876 h 1173480"/>
              <a:gd name="connsiteX9" fmla="*/ 353906 w 381136"/>
              <a:gd name="connsiteY9" fmla="*/ 528638 h 1173480"/>
              <a:gd name="connsiteX10" fmla="*/ 315807 w 381136"/>
              <a:gd name="connsiteY10" fmla="*/ 566739 h 1173480"/>
              <a:gd name="connsiteX11" fmla="*/ 377719 w 381136"/>
              <a:gd name="connsiteY11" fmla="*/ 609601 h 1173480"/>
              <a:gd name="connsiteX12" fmla="*/ 306282 w 381136"/>
              <a:gd name="connsiteY12" fmla="*/ 642938 h 1173480"/>
              <a:gd name="connsiteX13" fmla="*/ 353906 w 381136"/>
              <a:gd name="connsiteY13" fmla="*/ 728663 h 1173480"/>
              <a:gd name="connsiteX14" fmla="*/ 346365 w 381136"/>
              <a:gd name="connsiteY14" fmla="*/ 1173480 h 1173480"/>
              <a:gd name="connsiteX15" fmla="*/ 0 w 381136"/>
              <a:gd name="connsiteY15" fmla="*/ 1173480 h 1173480"/>
              <a:gd name="connsiteX16" fmla="*/ 0 w 381136"/>
              <a:gd name="connsiteY16" fmla="*/ 0 h 1173480"/>
              <a:gd name="connsiteX0" fmla="*/ 0 w 374594"/>
              <a:gd name="connsiteY0" fmla="*/ 0 h 1173480"/>
              <a:gd name="connsiteX1" fmla="*/ 346365 w 374594"/>
              <a:gd name="connsiteY1" fmla="*/ 0 h 1173480"/>
              <a:gd name="connsiteX2" fmla="*/ 344381 w 374594"/>
              <a:gd name="connsiteY2" fmla="*/ 409576 h 1173480"/>
              <a:gd name="connsiteX3" fmla="*/ 353906 w 374594"/>
              <a:gd name="connsiteY3" fmla="*/ 419101 h 1173480"/>
              <a:gd name="connsiteX4" fmla="*/ 296756 w 374594"/>
              <a:gd name="connsiteY4" fmla="*/ 447676 h 1173480"/>
              <a:gd name="connsiteX5" fmla="*/ 372956 w 374594"/>
              <a:gd name="connsiteY5" fmla="*/ 481012 h 1173480"/>
              <a:gd name="connsiteX6" fmla="*/ 349143 w 374594"/>
              <a:gd name="connsiteY6" fmla="*/ 495301 h 1173480"/>
              <a:gd name="connsiteX7" fmla="*/ 320569 w 374594"/>
              <a:gd name="connsiteY7" fmla="*/ 495301 h 1173480"/>
              <a:gd name="connsiteX8" fmla="*/ 306282 w 374594"/>
              <a:gd name="connsiteY8" fmla="*/ 523876 h 1173480"/>
              <a:gd name="connsiteX9" fmla="*/ 353906 w 374594"/>
              <a:gd name="connsiteY9" fmla="*/ 528638 h 1173480"/>
              <a:gd name="connsiteX10" fmla="*/ 315807 w 374594"/>
              <a:gd name="connsiteY10" fmla="*/ 566739 h 1173480"/>
              <a:gd name="connsiteX11" fmla="*/ 349144 w 374594"/>
              <a:gd name="connsiteY11" fmla="*/ 604838 h 1173480"/>
              <a:gd name="connsiteX12" fmla="*/ 306282 w 374594"/>
              <a:gd name="connsiteY12" fmla="*/ 642938 h 1173480"/>
              <a:gd name="connsiteX13" fmla="*/ 353906 w 374594"/>
              <a:gd name="connsiteY13" fmla="*/ 728663 h 1173480"/>
              <a:gd name="connsiteX14" fmla="*/ 346365 w 374594"/>
              <a:gd name="connsiteY14" fmla="*/ 1173480 h 1173480"/>
              <a:gd name="connsiteX15" fmla="*/ 0 w 374594"/>
              <a:gd name="connsiteY15" fmla="*/ 1173480 h 1173480"/>
              <a:gd name="connsiteX16" fmla="*/ 0 w 374594"/>
              <a:gd name="connsiteY16" fmla="*/ 0 h 1173480"/>
              <a:gd name="connsiteX0" fmla="*/ 0 w 374594"/>
              <a:gd name="connsiteY0" fmla="*/ 0 h 1173480"/>
              <a:gd name="connsiteX1" fmla="*/ 346365 w 374594"/>
              <a:gd name="connsiteY1" fmla="*/ 0 h 1173480"/>
              <a:gd name="connsiteX2" fmla="*/ 344381 w 374594"/>
              <a:gd name="connsiteY2" fmla="*/ 409576 h 1173480"/>
              <a:gd name="connsiteX3" fmla="*/ 353906 w 374594"/>
              <a:gd name="connsiteY3" fmla="*/ 419101 h 1173480"/>
              <a:gd name="connsiteX4" fmla="*/ 296756 w 374594"/>
              <a:gd name="connsiteY4" fmla="*/ 447676 h 1173480"/>
              <a:gd name="connsiteX5" fmla="*/ 372956 w 374594"/>
              <a:gd name="connsiteY5" fmla="*/ 481012 h 1173480"/>
              <a:gd name="connsiteX6" fmla="*/ 349143 w 374594"/>
              <a:gd name="connsiteY6" fmla="*/ 495301 h 1173480"/>
              <a:gd name="connsiteX7" fmla="*/ 320569 w 374594"/>
              <a:gd name="connsiteY7" fmla="*/ 495301 h 1173480"/>
              <a:gd name="connsiteX8" fmla="*/ 306282 w 374594"/>
              <a:gd name="connsiteY8" fmla="*/ 523876 h 1173480"/>
              <a:gd name="connsiteX9" fmla="*/ 353906 w 374594"/>
              <a:gd name="connsiteY9" fmla="*/ 528638 h 1173480"/>
              <a:gd name="connsiteX10" fmla="*/ 315807 w 374594"/>
              <a:gd name="connsiteY10" fmla="*/ 566739 h 1173480"/>
              <a:gd name="connsiteX11" fmla="*/ 349144 w 374594"/>
              <a:gd name="connsiteY11" fmla="*/ 604838 h 1173480"/>
              <a:gd name="connsiteX12" fmla="*/ 349143 w 374594"/>
              <a:gd name="connsiteY12" fmla="*/ 604838 h 1173480"/>
              <a:gd name="connsiteX13" fmla="*/ 306282 w 374594"/>
              <a:gd name="connsiteY13" fmla="*/ 642938 h 1173480"/>
              <a:gd name="connsiteX14" fmla="*/ 353906 w 374594"/>
              <a:gd name="connsiteY14" fmla="*/ 728663 h 1173480"/>
              <a:gd name="connsiteX15" fmla="*/ 346365 w 374594"/>
              <a:gd name="connsiteY15" fmla="*/ 1173480 h 1173480"/>
              <a:gd name="connsiteX16" fmla="*/ 0 w 374594"/>
              <a:gd name="connsiteY16" fmla="*/ 1173480 h 1173480"/>
              <a:gd name="connsiteX17" fmla="*/ 0 w 374594"/>
              <a:gd name="connsiteY17" fmla="*/ 0 h 1173480"/>
              <a:gd name="connsiteX0" fmla="*/ 0 w 374594"/>
              <a:gd name="connsiteY0" fmla="*/ 0 h 1173480"/>
              <a:gd name="connsiteX1" fmla="*/ 346365 w 374594"/>
              <a:gd name="connsiteY1" fmla="*/ 0 h 1173480"/>
              <a:gd name="connsiteX2" fmla="*/ 344381 w 374594"/>
              <a:gd name="connsiteY2" fmla="*/ 409576 h 1173480"/>
              <a:gd name="connsiteX3" fmla="*/ 353906 w 374594"/>
              <a:gd name="connsiteY3" fmla="*/ 419101 h 1173480"/>
              <a:gd name="connsiteX4" fmla="*/ 296756 w 374594"/>
              <a:gd name="connsiteY4" fmla="*/ 447676 h 1173480"/>
              <a:gd name="connsiteX5" fmla="*/ 372956 w 374594"/>
              <a:gd name="connsiteY5" fmla="*/ 481012 h 1173480"/>
              <a:gd name="connsiteX6" fmla="*/ 349143 w 374594"/>
              <a:gd name="connsiteY6" fmla="*/ 495301 h 1173480"/>
              <a:gd name="connsiteX7" fmla="*/ 320569 w 374594"/>
              <a:gd name="connsiteY7" fmla="*/ 495301 h 1173480"/>
              <a:gd name="connsiteX8" fmla="*/ 306282 w 374594"/>
              <a:gd name="connsiteY8" fmla="*/ 523876 h 1173480"/>
              <a:gd name="connsiteX9" fmla="*/ 353906 w 374594"/>
              <a:gd name="connsiteY9" fmla="*/ 528638 h 1173480"/>
              <a:gd name="connsiteX10" fmla="*/ 315807 w 374594"/>
              <a:gd name="connsiteY10" fmla="*/ 566739 h 1173480"/>
              <a:gd name="connsiteX11" fmla="*/ 349144 w 374594"/>
              <a:gd name="connsiteY11" fmla="*/ 604838 h 1173480"/>
              <a:gd name="connsiteX12" fmla="*/ 349143 w 374594"/>
              <a:gd name="connsiteY12" fmla="*/ 604838 h 1173480"/>
              <a:gd name="connsiteX13" fmla="*/ 306282 w 374594"/>
              <a:gd name="connsiteY13" fmla="*/ 642938 h 1173480"/>
              <a:gd name="connsiteX14" fmla="*/ 353906 w 374594"/>
              <a:gd name="connsiteY14" fmla="*/ 728663 h 1173480"/>
              <a:gd name="connsiteX15" fmla="*/ 346365 w 374594"/>
              <a:gd name="connsiteY15" fmla="*/ 1173480 h 1173480"/>
              <a:gd name="connsiteX16" fmla="*/ 0 w 374594"/>
              <a:gd name="connsiteY16" fmla="*/ 1173480 h 1173480"/>
              <a:gd name="connsiteX17" fmla="*/ 1481 w 374594"/>
              <a:gd name="connsiteY17" fmla="*/ 461963 h 1173480"/>
              <a:gd name="connsiteX18" fmla="*/ 0 w 374594"/>
              <a:gd name="connsiteY18" fmla="*/ 0 h 1173480"/>
              <a:gd name="connsiteX0" fmla="*/ 3321 w 377915"/>
              <a:gd name="connsiteY0" fmla="*/ 0 h 1173480"/>
              <a:gd name="connsiteX1" fmla="*/ 349686 w 377915"/>
              <a:gd name="connsiteY1" fmla="*/ 0 h 1173480"/>
              <a:gd name="connsiteX2" fmla="*/ 347702 w 377915"/>
              <a:gd name="connsiteY2" fmla="*/ 409576 h 1173480"/>
              <a:gd name="connsiteX3" fmla="*/ 357227 w 377915"/>
              <a:gd name="connsiteY3" fmla="*/ 419101 h 1173480"/>
              <a:gd name="connsiteX4" fmla="*/ 300077 w 377915"/>
              <a:gd name="connsiteY4" fmla="*/ 447676 h 1173480"/>
              <a:gd name="connsiteX5" fmla="*/ 376277 w 377915"/>
              <a:gd name="connsiteY5" fmla="*/ 481012 h 1173480"/>
              <a:gd name="connsiteX6" fmla="*/ 352464 w 377915"/>
              <a:gd name="connsiteY6" fmla="*/ 495301 h 1173480"/>
              <a:gd name="connsiteX7" fmla="*/ 323890 w 377915"/>
              <a:gd name="connsiteY7" fmla="*/ 495301 h 1173480"/>
              <a:gd name="connsiteX8" fmla="*/ 309603 w 377915"/>
              <a:gd name="connsiteY8" fmla="*/ 523876 h 1173480"/>
              <a:gd name="connsiteX9" fmla="*/ 357227 w 377915"/>
              <a:gd name="connsiteY9" fmla="*/ 528638 h 1173480"/>
              <a:gd name="connsiteX10" fmla="*/ 319128 w 377915"/>
              <a:gd name="connsiteY10" fmla="*/ 566739 h 1173480"/>
              <a:gd name="connsiteX11" fmla="*/ 352465 w 377915"/>
              <a:gd name="connsiteY11" fmla="*/ 604838 h 1173480"/>
              <a:gd name="connsiteX12" fmla="*/ 352464 w 377915"/>
              <a:gd name="connsiteY12" fmla="*/ 604838 h 1173480"/>
              <a:gd name="connsiteX13" fmla="*/ 309603 w 377915"/>
              <a:gd name="connsiteY13" fmla="*/ 642938 h 1173480"/>
              <a:gd name="connsiteX14" fmla="*/ 357227 w 377915"/>
              <a:gd name="connsiteY14" fmla="*/ 728663 h 1173480"/>
              <a:gd name="connsiteX15" fmla="*/ 349686 w 377915"/>
              <a:gd name="connsiteY15" fmla="*/ 1173480 h 1173480"/>
              <a:gd name="connsiteX16" fmla="*/ 3321 w 377915"/>
              <a:gd name="connsiteY16" fmla="*/ 1173480 h 1173480"/>
              <a:gd name="connsiteX17" fmla="*/ 39 w 377915"/>
              <a:gd name="connsiteY17" fmla="*/ 476250 h 1173480"/>
              <a:gd name="connsiteX18" fmla="*/ 3321 w 377915"/>
              <a:gd name="connsiteY18" fmla="*/ 0 h 1173480"/>
              <a:gd name="connsiteX0" fmla="*/ 26650 w 401244"/>
              <a:gd name="connsiteY0" fmla="*/ 0 h 1173480"/>
              <a:gd name="connsiteX1" fmla="*/ 373015 w 401244"/>
              <a:gd name="connsiteY1" fmla="*/ 0 h 1173480"/>
              <a:gd name="connsiteX2" fmla="*/ 371031 w 401244"/>
              <a:gd name="connsiteY2" fmla="*/ 409576 h 1173480"/>
              <a:gd name="connsiteX3" fmla="*/ 380556 w 401244"/>
              <a:gd name="connsiteY3" fmla="*/ 419101 h 1173480"/>
              <a:gd name="connsiteX4" fmla="*/ 323406 w 401244"/>
              <a:gd name="connsiteY4" fmla="*/ 447676 h 1173480"/>
              <a:gd name="connsiteX5" fmla="*/ 399606 w 401244"/>
              <a:gd name="connsiteY5" fmla="*/ 481012 h 1173480"/>
              <a:gd name="connsiteX6" fmla="*/ 375793 w 401244"/>
              <a:gd name="connsiteY6" fmla="*/ 495301 h 1173480"/>
              <a:gd name="connsiteX7" fmla="*/ 347219 w 401244"/>
              <a:gd name="connsiteY7" fmla="*/ 495301 h 1173480"/>
              <a:gd name="connsiteX8" fmla="*/ 332932 w 401244"/>
              <a:gd name="connsiteY8" fmla="*/ 523876 h 1173480"/>
              <a:gd name="connsiteX9" fmla="*/ 380556 w 401244"/>
              <a:gd name="connsiteY9" fmla="*/ 528638 h 1173480"/>
              <a:gd name="connsiteX10" fmla="*/ 342457 w 401244"/>
              <a:gd name="connsiteY10" fmla="*/ 566739 h 1173480"/>
              <a:gd name="connsiteX11" fmla="*/ 375794 w 401244"/>
              <a:gd name="connsiteY11" fmla="*/ 604838 h 1173480"/>
              <a:gd name="connsiteX12" fmla="*/ 375793 w 401244"/>
              <a:gd name="connsiteY12" fmla="*/ 604838 h 1173480"/>
              <a:gd name="connsiteX13" fmla="*/ 332932 w 401244"/>
              <a:gd name="connsiteY13" fmla="*/ 642938 h 1173480"/>
              <a:gd name="connsiteX14" fmla="*/ 380556 w 401244"/>
              <a:gd name="connsiteY14" fmla="*/ 728663 h 1173480"/>
              <a:gd name="connsiteX15" fmla="*/ 373015 w 401244"/>
              <a:gd name="connsiteY15" fmla="*/ 1173480 h 1173480"/>
              <a:gd name="connsiteX16" fmla="*/ 26650 w 401244"/>
              <a:gd name="connsiteY16" fmla="*/ 1173480 h 1173480"/>
              <a:gd name="connsiteX17" fmla="*/ 23368 w 401244"/>
              <a:gd name="connsiteY17" fmla="*/ 476250 h 1173480"/>
              <a:gd name="connsiteX18" fmla="*/ 23369 w 401244"/>
              <a:gd name="connsiteY18" fmla="*/ 461963 h 1173480"/>
              <a:gd name="connsiteX19" fmla="*/ 26650 w 401244"/>
              <a:gd name="connsiteY19" fmla="*/ 0 h 1173480"/>
              <a:gd name="connsiteX0" fmla="*/ 15303 w 389897"/>
              <a:gd name="connsiteY0" fmla="*/ 0 h 1173480"/>
              <a:gd name="connsiteX1" fmla="*/ 361668 w 389897"/>
              <a:gd name="connsiteY1" fmla="*/ 0 h 1173480"/>
              <a:gd name="connsiteX2" fmla="*/ 359684 w 389897"/>
              <a:gd name="connsiteY2" fmla="*/ 409576 h 1173480"/>
              <a:gd name="connsiteX3" fmla="*/ 369209 w 389897"/>
              <a:gd name="connsiteY3" fmla="*/ 419101 h 1173480"/>
              <a:gd name="connsiteX4" fmla="*/ 312059 w 389897"/>
              <a:gd name="connsiteY4" fmla="*/ 447676 h 1173480"/>
              <a:gd name="connsiteX5" fmla="*/ 388259 w 389897"/>
              <a:gd name="connsiteY5" fmla="*/ 481012 h 1173480"/>
              <a:gd name="connsiteX6" fmla="*/ 364446 w 389897"/>
              <a:gd name="connsiteY6" fmla="*/ 495301 h 1173480"/>
              <a:gd name="connsiteX7" fmla="*/ 335872 w 389897"/>
              <a:gd name="connsiteY7" fmla="*/ 495301 h 1173480"/>
              <a:gd name="connsiteX8" fmla="*/ 321585 w 389897"/>
              <a:gd name="connsiteY8" fmla="*/ 523876 h 1173480"/>
              <a:gd name="connsiteX9" fmla="*/ 369209 w 389897"/>
              <a:gd name="connsiteY9" fmla="*/ 528638 h 1173480"/>
              <a:gd name="connsiteX10" fmla="*/ 331110 w 389897"/>
              <a:gd name="connsiteY10" fmla="*/ 566739 h 1173480"/>
              <a:gd name="connsiteX11" fmla="*/ 364447 w 389897"/>
              <a:gd name="connsiteY11" fmla="*/ 604838 h 1173480"/>
              <a:gd name="connsiteX12" fmla="*/ 364446 w 389897"/>
              <a:gd name="connsiteY12" fmla="*/ 604838 h 1173480"/>
              <a:gd name="connsiteX13" fmla="*/ 321585 w 389897"/>
              <a:gd name="connsiteY13" fmla="*/ 642938 h 1173480"/>
              <a:gd name="connsiteX14" fmla="*/ 369209 w 389897"/>
              <a:gd name="connsiteY14" fmla="*/ 728663 h 1173480"/>
              <a:gd name="connsiteX15" fmla="*/ 361668 w 389897"/>
              <a:gd name="connsiteY15" fmla="*/ 1173480 h 1173480"/>
              <a:gd name="connsiteX16" fmla="*/ 15303 w 389897"/>
              <a:gd name="connsiteY16" fmla="*/ 1173480 h 1173480"/>
              <a:gd name="connsiteX17" fmla="*/ 12021 w 389897"/>
              <a:gd name="connsiteY17" fmla="*/ 476250 h 1173480"/>
              <a:gd name="connsiteX18" fmla="*/ 83460 w 389897"/>
              <a:gd name="connsiteY18" fmla="*/ 500063 h 1173480"/>
              <a:gd name="connsiteX19" fmla="*/ 15303 w 389897"/>
              <a:gd name="connsiteY19" fmla="*/ 0 h 1173480"/>
              <a:gd name="connsiteX0" fmla="*/ 15303 w 389897"/>
              <a:gd name="connsiteY0" fmla="*/ 0 h 1173480"/>
              <a:gd name="connsiteX1" fmla="*/ 361668 w 389897"/>
              <a:gd name="connsiteY1" fmla="*/ 0 h 1173480"/>
              <a:gd name="connsiteX2" fmla="*/ 359684 w 389897"/>
              <a:gd name="connsiteY2" fmla="*/ 409576 h 1173480"/>
              <a:gd name="connsiteX3" fmla="*/ 369209 w 389897"/>
              <a:gd name="connsiteY3" fmla="*/ 419101 h 1173480"/>
              <a:gd name="connsiteX4" fmla="*/ 312059 w 389897"/>
              <a:gd name="connsiteY4" fmla="*/ 447676 h 1173480"/>
              <a:gd name="connsiteX5" fmla="*/ 388259 w 389897"/>
              <a:gd name="connsiteY5" fmla="*/ 481012 h 1173480"/>
              <a:gd name="connsiteX6" fmla="*/ 364446 w 389897"/>
              <a:gd name="connsiteY6" fmla="*/ 495301 h 1173480"/>
              <a:gd name="connsiteX7" fmla="*/ 335872 w 389897"/>
              <a:gd name="connsiteY7" fmla="*/ 495301 h 1173480"/>
              <a:gd name="connsiteX8" fmla="*/ 321585 w 389897"/>
              <a:gd name="connsiteY8" fmla="*/ 523876 h 1173480"/>
              <a:gd name="connsiteX9" fmla="*/ 369209 w 389897"/>
              <a:gd name="connsiteY9" fmla="*/ 528638 h 1173480"/>
              <a:gd name="connsiteX10" fmla="*/ 331110 w 389897"/>
              <a:gd name="connsiteY10" fmla="*/ 566739 h 1173480"/>
              <a:gd name="connsiteX11" fmla="*/ 364447 w 389897"/>
              <a:gd name="connsiteY11" fmla="*/ 604838 h 1173480"/>
              <a:gd name="connsiteX12" fmla="*/ 364446 w 389897"/>
              <a:gd name="connsiteY12" fmla="*/ 604838 h 1173480"/>
              <a:gd name="connsiteX13" fmla="*/ 321585 w 389897"/>
              <a:gd name="connsiteY13" fmla="*/ 642938 h 1173480"/>
              <a:gd name="connsiteX14" fmla="*/ 369209 w 389897"/>
              <a:gd name="connsiteY14" fmla="*/ 728663 h 1173480"/>
              <a:gd name="connsiteX15" fmla="*/ 361668 w 389897"/>
              <a:gd name="connsiteY15" fmla="*/ 1173480 h 1173480"/>
              <a:gd name="connsiteX16" fmla="*/ 15303 w 389897"/>
              <a:gd name="connsiteY16" fmla="*/ 1173480 h 1173480"/>
              <a:gd name="connsiteX17" fmla="*/ 97746 w 389897"/>
              <a:gd name="connsiteY17" fmla="*/ 523875 h 1173480"/>
              <a:gd name="connsiteX18" fmla="*/ 83460 w 389897"/>
              <a:gd name="connsiteY18" fmla="*/ 500063 h 1173480"/>
              <a:gd name="connsiteX19" fmla="*/ 15303 w 389897"/>
              <a:gd name="connsiteY19" fmla="*/ 0 h 1173480"/>
              <a:gd name="connsiteX0" fmla="*/ 19584 w 394178"/>
              <a:gd name="connsiteY0" fmla="*/ 0 h 1173480"/>
              <a:gd name="connsiteX1" fmla="*/ 365949 w 394178"/>
              <a:gd name="connsiteY1" fmla="*/ 0 h 1173480"/>
              <a:gd name="connsiteX2" fmla="*/ 363965 w 394178"/>
              <a:gd name="connsiteY2" fmla="*/ 409576 h 1173480"/>
              <a:gd name="connsiteX3" fmla="*/ 373490 w 394178"/>
              <a:gd name="connsiteY3" fmla="*/ 419101 h 1173480"/>
              <a:gd name="connsiteX4" fmla="*/ 316340 w 394178"/>
              <a:gd name="connsiteY4" fmla="*/ 447676 h 1173480"/>
              <a:gd name="connsiteX5" fmla="*/ 392540 w 394178"/>
              <a:gd name="connsiteY5" fmla="*/ 481012 h 1173480"/>
              <a:gd name="connsiteX6" fmla="*/ 368727 w 394178"/>
              <a:gd name="connsiteY6" fmla="*/ 495301 h 1173480"/>
              <a:gd name="connsiteX7" fmla="*/ 340153 w 394178"/>
              <a:gd name="connsiteY7" fmla="*/ 495301 h 1173480"/>
              <a:gd name="connsiteX8" fmla="*/ 325866 w 394178"/>
              <a:gd name="connsiteY8" fmla="*/ 523876 h 1173480"/>
              <a:gd name="connsiteX9" fmla="*/ 373490 w 394178"/>
              <a:gd name="connsiteY9" fmla="*/ 528638 h 1173480"/>
              <a:gd name="connsiteX10" fmla="*/ 335391 w 394178"/>
              <a:gd name="connsiteY10" fmla="*/ 566739 h 1173480"/>
              <a:gd name="connsiteX11" fmla="*/ 368728 w 394178"/>
              <a:gd name="connsiteY11" fmla="*/ 604838 h 1173480"/>
              <a:gd name="connsiteX12" fmla="*/ 368727 w 394178"/>
              <a:gd name="connsiteY12" fmla="*/ 604838 h 1173480"/>
              <a:gd name="connsiteX13" fmla="*/ 325866 w 394178"/>
              <a:gd name="connsiteY13" fmla="*/ 642938 h 1173480"/>
              <a:gd name="connsiteX14" fmla="*/ 373490 w 394178"/>
              <a:gd name="connsiteY14" fmla="*/ 728663 h 1173480"/>
              <a:gd name="connsiteX15" fmla="*/ 365949 w 394178"/>
              <a:gd name="connsiteY15" fmla="*/ 1173480 h 1173480"/>
              <a:gd name="connsiteX16" fmla="*/ 19584 w 394178"/>
              <a:gd name="connsiteY16" fmla="*/ 1173480 h 1173480"/>
              <a:gd name="connsiteX17" fmla="*/ 102027 w 394178"/>
              <a:gd name="connsiteY17" fmla="*/ 523875 h 1173480"/>
              <a:gd name="connsiteX18" fmla="*/ 87741 w 394178"/>
              <a:gd name="connsiteY18" fmla="*/ 500063 h 1173480"/>
              <a:gd name="connsiteX19" fmla="*/ 40116 w 394178"/>
              <a:gd name="connsiteY19" fmla="*/ 433388 h 1173480"/>
              <a:gd name="connsiteX20" fmla="*/ 19584 w 394178"/>
              <a:gd name="connsiteY20" fmla="*/ 0 h 1173480"/>
              <a:gd name="connsiteX0" fmla="*/ 19584 w 394178"/>
              <a:gd name="connsiteY0" fmla="*/ 0 h 1173480"/>
              <a:gd name="connsiteX1" fmla="*/ 365949 w 394178"/>
              <a:gd name="connsiteY1" fmla="*/ 0 h 1173480"/>
              <a:gd name="connsiteX2" fmla="*/ 363965 w 394178"/>
              <a:gd name="connsiteY2" fmla="*/ 409576 h 1173480"/>
              <a:gd name="connsiteX3" fmla="*/ 373490 w 394178"/>
              <a:gd name="connsiteY3" fmla="*/ 419101 h 1173480"/>
              <a:gd name="connsiteX4" fmla="*/ 316340 w 394178"/>
              <a:gd name="connsiteY4" fmla="*/ 447676 h 1173480"/>
              <a:gd name="connsiteX5" fmla="*/ 392540 w 394178"/>
              <a:gd name="connsiteY5" fmla="*/ 481012 h 1173480"/>
              <a:gd name="connsiteX6" fmla="*/ 368727 w 394178"/>
              <a:gd name="connsiteY6" fmla="*/ 495301 h 1173480"/>
              <a:gd name="connsiteX7" fmla="*/ 340153 w 394178"/>
              <a:gd name="connsiteY7" fmla="*/ 495301 h 1173480"/>
              <a:gd name="connsiteX8" fmla="*/ 325866 w 394178"/>
              <a:gd name="connsiteY8" fmla="*/ 523876 h 1173480"/>
              <a:gd name="connsiteX9" fmla="*/ 373490 w 394178"/>
              <a:gd name="connsiteY9" fmla="*/ 528638 h 1173480"/>
              <a:gd name="connsiteX10" fmla="*/ 335391 w 394178"/>
              <a:gd name="connsiteY10" fmla="*/ 566739 h 1173480"/>
              <a:gd name="connsiteX11" fmla="*/ 368728 w 394178"/>
              <a:gd name="connsiteY11" fmla="*/ 604838 h 1173480"/>
              <a:gd name="connsiteX12" fmla="*/ 368727 w 394178"/>
              <a:gd name="connsiteY12" fmla="*/ 604838 h 1173480"/>
              <a:gd name="connsiteX13" fmla="*/ 325866 w 394178"/>
              <a:gd name="connsiteY13" fmla="*/ 642938 h 1173480"/>
              <a:gd name="connsiteX14" fmla="*/ 373490 w 394178"/>
              <a:gd name="connsiteY14" fmla="*/ 728663 h 1173480"/>
              <a:gd name="connsiteX15" fmla="*/ 365949 w 394178"/>
              <a:gd name="connsiteY15" fmla="*/ 1173480 h 1173480"/>
              <a:gd name="connsiteX16" fmla="*/ 19584 w 394178"/>
              <a:gd name="connsiteY16" fmla="*/ 1173480 h 1173480"/>
              <a:gd name="connsiteX17" fmla="*/ 102027 w 394178"/>
              <a:gd name="connsiteY17" fmla="*/ 523875 h 1173480"/>
              <a:gd name="connsiteX18" fmla="*/ 87741 w 394178"/>
              <a:gd name="connsiteY18" fmla="*/ 500063 h 1173480"/>
              <a:gd name="connsiteX19" fmla="*/ 40116 w 394178"/>
              <a:gd name="connsiteY19" fmla="*/ 433388 h 1173480"/>
              <a:gd name="connsiteX20" fmla="*/ 19584 w 394178"/>
              <a:gd name="connsiteY20" fmla="*/ 0 h 1173480"/>
              <a:gd name="connsiteX0" fmla="*/ 25573 w 400167"/>
              <a:gd name="connsiteY0" fmla="*/ 0 h 1173480"/>
              <a:gd name="connsiteX1" fmla="*/ 371938 w 400167"/>
              <a:gd name="connsiteY1" fmla="*/ 0 h 1173480"/>
              <a:gd name="connsiteX2" fmla="*/ 369954 w 400167"/>
              <a:gd name="connsiteY2" fmla="*/ 409576 h 1173480"/>
              <a:gd name="connsiteX3" fmla="*/ 379479 w 400167"/>
              <a:gd name="connsiteY3" fmla="*/ 419101 h 1173480"/>
              <a:gd name="connsiteX4" fmla="*/ 322329 w 400167"/>
              <a:gd name="connsiteY4" fmla="*/ 447676 h 1173480"/>
              <a:gd name="connsiteX5" fmla="*/ 398529 w 400167"/>
              <a:gd name="connsiteY5" fmla="*/ 481012 h 1173480"/>
              <a:gd name="connsiteX6" fmla="*/ 374716 w 400167"/>
              <a:gd name="connsiteY6" fmla="*/ 495301 h 1173480"/>
              <a:gd name="connsiteX7" fmla="*/ 346142 w 400167"/>
              <a:gd name="connsiteY7" fmla="*/ 495301 h 1173480"/>
              <a:gd name="connsiteX8" fmla="*/ 331855 w 400167"/>
              <a:gd name="connsiteY8" fmla="*/ 523876 h 1173480"/>
              <a:gd name="connsiteX9" fmla="*/ 379479 w 400167"/>
              <a:gd name="connsiteY9" fmla="*/ 528638 h 1173480"/>
              <a:gd name="connsiteX10" fmla="*/ 341380 w 400167"/>
              <a:gd name="connsiteY10" fmla="*/ 566739 h 1173480"/>
              <a:gd name="connsiteX11" fmla="*/ 374717 w 400167"/>
              <a:gd name="connsiteY11" fmla="*/ 604838 h 1173480"/>
              <a:gd name="connsiteX12" fmla="*/ 374716 w 400167"/>
              <a:gd name="connsiteY12" fmla="*/ 604838 h 1173480"/>
              <a:gd name="connsiteX13" fmla="*/ 331855 w 400167"/>
              <a:gd name="connsiteY13" fmla="*/ 642938 h 1173480"/>
              <a:gd name="connsiteX14" fmla="*/ 379479 w 400167"/>
              <a:gd name="connsiteY14" fmla="*/ 728663 h 1173480"/>
              <a:gd name="connsiteX15" fmla="*/ 371938 w 400167"/>
              <a:gd name="connsiteY15" fmla="*/ 1173480 h 1173480"/>
              <a:gd name="connsiteX16" fmla="*/ 25573 w 400167"/>
              <a:gd name="connsiteY16" fmla="*/ 1173480 h 1173480"/>
              <a:gd name="connsiteX17" fmla="*/ 108016 w 400167"/>
              <a:gd name="connsiteY17" fmla="*/ 523875 h 1173480"/>
              <a:gd name="connsiteX18" fmla="*/ 93730 w 400167"/>
              <a:gd name="connsiteY18" fmla="*/ 500063 h 1173480"/>
              <a:gd name="connsiteX19" fmla="*/ 46105 w 400167"/>
              <a:gd name="connsiteY19" fmla="*/ 433388 h 1173480"/>
              <a:gd name="connsiteX20" fmla="*/ 27055 w 400167"/>
              <a:gd name="connsiteY20" fmla="*/ 385763 h 1173480"/>
              <a:gd name="connsiteX21" fmla="*/ 25573 w 400167"/>
              <a:gd name="connsiteY21" fmla="*/ 0 h 1173480"/>
              <a:gd name="connsiteX0" fmla="*/ 25573 w 400167"/>
              <a:gd name="connsiteY0" fmla="*/ 0 h 1173480"/>
              <a:gd name="connsiteX1" fmla="*/ 371938 w 400167"/>
              <a:gd name="connsiteY1" fmla="*/ 0 h 1173480"/>
              <a:gd name="connsiteX2" fmla="*/ 369954 w 400167"/>
              <a:gd name="connsiteY2" fmla="*/ 409576 h 1173480"/>
              <a:gd name="connsiteX3" fmla="*/ 379479 w 400167"/>
              <a:gd name="connsiteY3" fmla="*/ 419101 h 1173480"/>
              <a:gd name="connsiteX4" fmla="*/ 322329 w 400167"/>
              <a:gd name="connsiteY4" fmla="*/ 447676 h 1173480"/>
              <a:gd name="connsiteX5" fmla="*/ 398529 w 400167"/>
              <a:gd name="connsiteY5" fmla="*/ 481012 h 1173480"/>
              <a:gd name="connsiteX6" fmla="*/ 374716 w 400167"/>
              <a:gd name="connsiteY6" fmla="*/ 495301 h 1173480"/>
              <a:gd name="connsiteX7" fmla="*/ 346142 w 400167"/>
              <a:gd name="connsiteY7" fmla="*/ 495301 h 1173480"/>
              <a:gd name="connsiteX8" fmla="*/ 331855 w 400167"/>
              <a:gd name="connsiteY8" fmla="*/ 523876 h 1173480"/>
              <a:gd name="connsiteX9" fmla="*/ 379479 w 400167"/>
              <a:gd name="connsiteY9" fmla="*/ 528638 h 1173480"/>
              <a:gd name="connsiteX10" fmla="*/ 341380 w 400167"/>
              <a:gd name="connsiteY10" fmla="*/ 566739 h 1173480"/>
              <a:gd name="connsiteX11" fmla="*/ 374717 w 400167"/>
              <a:gd name="connsiteY11" fmla="*/ 604838 h 1173480"/>
              <a:gd name="connsiteX12" fmla="*/ 374716 w 400167"/>
              <a:gd name="connsiteY12" fmla="*/ 604838 h 1173480"/>
              <a:gd name="connsiteX13" fmla="*/ 331855 w 400167"/>
              <a:gd name="connsiteY13" fmla="*/ 642938 h 1173480"/>
              <a:gd name="connsiteX14" fmla="*/ 379479 w 400167"/>
              <a:gd name="connsiteY14" fmla="*/ 728663 h 1173480"/>
              <a:gd name="connsiteX15" fmla="*/ 371938 w 400167"/>
              <a:gd name="connsiteY15" fmla="*/ 1173480 h 1173480"/>
              <a:gd name="connsiteX16" fmla="*/ 25573 w 400167"/>
              <a:gd name="connsiteY16" fmla="*/ 1173480 h 1173480"/>
              <a:gd name="connsiteX17" fmla="*/ 108016 w 400167"/>
              <a:gd name="connsiteY17" fmla="*/ 523875 h 1173480"/>
              <a:gd name="connsiteX18" fmla="*/ 93730 w 400167"/>
              <a:gd name="connsiteY18" fmla="*/ 500063 h 1173480"/>
              <a:gd name="connsiteX19" fmla="*/ 46105 w 400167"/>
              <a:gd name="connsiteY19" fmla="*/ 433388 h 1173480"/>
              <a:gd name="connsiteX20" fmla="*/ 27055 w 400167"/>
              <a:gd name="connsiteY20" fmla="*/ 385763 h 1173480"/>
              <a:gd name="connsiteX21" fmla="*/ 25573 w 400167"/>
              <a:gd name="connsiteY21" fmla="*/ 0 h 1173480"/>
              <a:gd name="connsiteX0" fmla="*/ 38035 w 412629"/>
              <a:gd name="connsiteY0" fmla="*/ 0 h 1173480"/>
              <a:gd name="connsiteX1" fmla="*/ 384400 w 412629"/>
              <a:gd name="connsiteY1" fmla="*/ 0 h 1173480"/>
              <a:gd name="connsiteX2" fmla="*/ 382416 w 412629"/>
              <a:gd name="connsiteY2" fmla="*/ 409576 h 1173480"/>
              <a:gd name="connsiteX3" fmla="*/ 391941 w 412629"/>
              <a:gd name="connsiteY3" fmla="*/ 419101 h 1173480"/>
              <a:gd name="connsiteX4" fmla="*/ 334791 w 412629"/>
              <a:gd name="connsiteY4" fmla="*/ 447676 h 1173480"/>
              <a:gd name="connsiteX5" fmla="*/ 410991 w 412629"/>
              <a:gd name="connsiteY5" fmla="*/ 481012 h 1173480"/>
              <a:gd name="connsiteX6" fmla="*/ 387178 w 412629"/>
              <a:gd name="connsiteY6" fmla="*/ 495301 h 1173480"/>
              <a:gd name="connsiteX7" fmla="*/ 358604 w 412629"/>
              <a:gd name="connsiteY7" fmla="*/ 495301 h 1173480"/>
              <a:gd name="connsiteX8" fmla="*/ 344317 w 412629"/>
              <a:gd name="connsiteY8" fmla="*/ 523876 h 1173480"/>
              <a:gd name="connsiteX9" fmla="*/ 391941 w 412629"/>
              <a:gd name="connsiteY9" fmla="*/ 528638 h 1173480"/>
              <a:gd name="connsiteX10" fmla="*/ 353842 w 412629"/>
              <a:gd name="connsiteY10" fmla="*/ 566739 h 1173480"/>
              <a:gd name="connsiteX11" fmla="*/ 387179 w 412629"/>
              <a:gd name="connsiteY11" fmla="*/ 604838 h 1173480"/>
              <a:gd name="connsiteX12" fmla="*/ 387178 w 412629"/>
              <a:gd name="connsiteY12" fmla="*/ 604838 h 1173480"/>
              <a:gd name="connsiteX13" fmla="*/ 344317 w 412629"/>
              <a:gd name="connsiteY13" fmla="*/ 642938 h 1173480"/>
              <a:gd name="connsiteX14" fmla="*/ 391941 w 412629"/>
              <a:gd name="connsiteY14" fmla="*/ 728663 h 1173480"/>
              <a:gd name="connsiteX15" fmla="*/ 384400 w 412629"/>
              <a:gd name="connsiteY15" fmla="*/ 1173480 h 1173480"/>
              <a:gd name="connsiteX16" fmla="*/ 38035 w 412629"/>
              <a:gd name="connsiteY16" fmla="*/ 1173480 h 1173480"/>
              <a:gd name="connsiteX17" fmla="*/ 120478 w 412629"/>
              <a:gd name="connsiteY17" fmla="*/ 523875 h 1173480"/>
              <a:gd name="connsiteX18" fmla="*/ 106192 w 412629"/>
              <a:gd name="connsiteY18" fmla="*/ 500063 h 1173480"/>
              <a:gd name="connsiteX19" fmla="*/ 58567 w 412629"/>
              <a:gd name="connsiteY19" fmla="*/ 433388 h 1173480"/>
              <a:gd name="connsiteX20" fmla="*/ 39517 w 412629"/>
              <a:gd name="connsiteY20" fmla="*/ 385763 h 1173480"/>
              <a:gd name="connsiteX21" fmla="*/ 38035 w 412629"/>
              <a:gd name="connsiteY21" fmla="*/ 0 h 1173480"/>
              <a:gd name="connsiteX0" fmla="*/ 25179 w 399773"/>
              <a:gd name="connsiteY0" fmla="*/ 0 h 1173480"/>
              <a:gd name="connsiteX1" fmla="*/ 371544 w 399773"/>
              <a:gd name="connsiteY1" fmla="*/ 0 h 1173480"/>
              <a:gd name="connsiteX2" fmla="*/ 369560 w 399773"/>
              <a:gd name="connsiteY2" fmla="*/ 409576 h 1173480"/>
              <a:gd name="connsiteX3" fmla="*/ 379085 w 399773"/>
              <a:gd name="connsiteY3" fmla="*/ 419101 h 1173480"/>
              <a:gd name="connsiteX4" fmla="*/ 321935 w 399773"/>
              <a:gd name="connsiteY4" fmla="*/ 447676 h 1173480"/>
              <a:gd name="connsiteX5" fmla="*/ 398135 w 399773"/>
              <a:gd name="connsiteY5" fmla="*/ 481012 h 1173480"/>
              <a:gd name="connsiteX6" fmla="*/ 374322 w 399773"/>
              <a:gd name="connsiteY6" fmla="*/ 495301 h 1173480"/>
              <a:gd name="connsiteX7" fmla="*/ 345748 w 399773"/>
              <a:gd name="connsiteY7" fmla="*/ 495301 h 1173480"/>
              <a:gd name="connsiteX8" fmla="*/ 331461 w 399773"/>
              <a:gd name="connsiteY8" fmla="*/ 523876 h 1173480"/>
              <a:gd name="connsiteX9" fmla="*/ 379085 w 399773"/>
              <a:gd name="connsiteY9" fmla="*/ 528638 h 1173480"/>
              <a:gd name="connsiteX10" fmla="*/ 340986 w 399773"/>
              <a:gd name="connsiteY10" fmla="*/ 566739 h 1173480"/>
              <a:gd name="connsiteX11" fmla="*/ 374323 w 399773"/>
              <a:gd name="connsiteY11" fmla="*/ 604838 h 1173480"/>
              <a:gd name="connsiteX12" fmla="*/ 374322 w 399773"/>
              <a:gd name="connsiteY12" fmla="*/ 604838 h 1173480"/>
              <a:gd name="connsiteX13" fmla="*/ 331461 w 399773"/>
              <a:gd name="connsiteY13" fmla="*/ 642938 h 1173480"/>
              <a:gd name="connsiteX14" fmla="*/ 379085 w 399773"/>
              <a:gd name="connsiteY14" fmla="*/ 728663 h 1173480"/>
              <a:gd name="connsiteX15" fmla="*/ 371544 w 399773"/>
              <a:gd name="connsiteY15" fmla="*/ 1173480 h 1173480"/>
              <a:gd name="connsiteX16" fmla="*/ 25179 w 399773"/>
              <a:gd name="connsiteY16" fmla="*/ 1173480 h 1173480"/>
              <a:gd name="connsiteX17" fmla="*/ 107622 w 399773"/>
              <a:gd name="connsiteY17" fmla="*/ 523875 h 1173480"/>
              <a:gd name="connsiteX18" fmla="*/ 93336 w 399773"/>
              <a:gd name="connsiteY18" fmla="*/ 500063 h 1173480"/>
              <a:gd name="connsiteX19" fmla="*/ 45711 w 399773"/>
              <a:gd name="connsiteY19" fmla="*/ 433388 h 1173480"/>
              <a:gd name="connsiteX20" fmla="*/ 26661 w 399773"/>
              <a:gd name="connsiteY20" fmla="*/ 385763 h 1173480"/>
              <a:gd name="connsiteX21" fmla="*/ 40949 w 399773"/>
              <a:gd name="connsiteY21" fmla="*/ 357187 h 1173480"/>
              <a:gd name="connsiteX22" fmla="*/ 25179 w 399773"/>
              <a:gd name="connsiteY22" fmla="*/ 0 h 1173480"/>
              <a:gd name="connsiteX0" fmla="*/ 28813 w 403407"/>
              <a:gd name="connsiteY0" fmla="*/ 0 h 1173480"/>
              <a:gd name="connsiteX1" fmla="*/ 375178 w 403407"/>
              <a:gd name="connsiteY1" fmla="*/ 0 h 1173480"/>
              <a:gd name="connsiteX2" fmla="*/ 373194 w 403407"/>
              <a:gd name="connsiteY2" fmla="*/ 409576 h 1173480"/>
              <a:gd name="connsiteX3" fmla="*/ 382719 w 403407"/>
              <a:gd name="connsiteY3" fmla="*/ 419101 h 1173480"/>
              <a:gd name="connsiteX4" fmla="*/ 325569 w 403407"/>
              <a:gd name="connsiteY4" fmla="*/ 447676 h 1173480"/>
              <a:gd name="connsiteX5" fmla="*/ 401769 w 403407"/>
              <a:gd name="connsiteY5" fmla="*/ 481012 h 1173480"/>
              <a:gd name="connsiteX6" fmla="*/ 377956 w 403407"/>
              <a:gd name="connsiteY6" fmla="*/ 495301 h 1173480"/>
              <a:gd name="connsiteX7" fmla="*/ 349382 w 403407"/>
              <a:gd name="connsiteY7" fmla="*/ 495301 h 1173480"/>
              <a:gd name="connsiteX8" fmla="*/ 335095 w 403407"/>
              <a:gd name="connsiteY8" fmla="*/ 523876 h 1173480"/>
              <a:gd name="connsiteX9" fmla="*/ 382719 w 403407"/>
              <a:gd name="connsiteY9" fmla="*/ 528638 h 1173480"/>
              <a:gd name="connsiteX10" fmla="*/ 344620 w 403407"/>
              <a:gd name="connsiteY10" fmla="*/ 566739 h 1173480"/>
              <a:gd name="connsiteX11" fmla="*/ 377957 w 403407"/>
              <a:gd name="connsiteY11" fmla="*/ 604838 h 1173480"/>
              <a:gd name="connsiteX12" fmla="*/ 377956 w 403407"/>
              <a:gd name="connsiteY12" fmla="*/ 604838 h 1173480"/>
              <a:gd name="connsiteX13" fmla="*/ 335095 w 403407"/>
              <a:gd name="connsiteY13" fmla="*/ 642938 h 1173480"/>
              <a:gd name="connsiteX14" fmla="*/ 382719 w 403407"/>
              <a:gd name="connsiteY14" fmla="*/ 728663 h 1173480"/>
              <a:gd name="connsiteX15" fmla="*/ 375178 w 403407"/>
              <a:gd name="connsiteY15" fmla="*/ 1173480 h 1173480"/>
              <a:gd name="connsiteX16" fmla="*/ 28813 w 403407"/>
              <a:gd name="connsiteY16" fmla="*/ 1173480 h 1173480"/>
              <a:gd name="connsiteX17" fmla="*/ 111256 w 403407"/>
              <a:gd name="connsiteY17" fmla="*/ 523875 h 1173480"/>
              <a:gd name="connsiteX18" fmla="*/ 96970 w 403407"/>
              <a:gd name="connsiteY18" fmla="*/ 500063 h 1173480"/>
              <a:gd name="connsiteX19" fmla="*/ 49345 w 403407"/>
              <a:gd name="connsiteY19" fmla="*/ 433388 h 1173480"/>
              <a:gd name="connsiteX20" fmla="*/ 30295 w 403407"/>
              <a:gd name="connsiteY20" fmla="*/ 385763 h 1173480"/>
              <a:gd name="connsiteX21" fmla="*/ 44583 w 403407"/>
              <a:gd name="connsiteY21" fmla="*/ 357187 h 1173480"/>
              <a:gd name="connsiteX22" fmla="*/ 25533 w 403407"/>
              <a:gd name="connsiteY22" fmla="*/ 90487 h 1173480"/>
              <a:gd name="connsiteX23" fmla="*/ 28813 w 403407"/>
              <a:gd name="connsiteY23" fmla="*/ 0 h 1173480"/>
              <a:gd name="connsiteX0" fmla="*/ 26318 w 400912"/>
              <a:gd name="connsiteY0" fmla="*/ 0 h 1173480"/>
              <a:gd name="connsiteX1" fmla="*/ 372683 w 400912"/>
              <a:gd name="connsiteY1" fmla="*/ 0 h 1173480"/>
              <a:gd name="connsiteX2" fmla="*/ 370699 w 400912"/>
              <a:gd name="connsiteY2" fmla="*/ 409576 h 1173480"/>
              <a:gd name="connsiteX3" fmla="*/ 380224 w 400912"/>
              <a:gd name="connsiteY3" fmla="*/ 419101 h 1173480"/>
              <a:gd name="connsiteX4" fmla="*/ 323074 w 400912"/>
              <a:gd name="connsiteY4" fmla="*/ 447676 h 1173480"/>
              <a:gd name="connsiteX5" fmla="*/ 399274 w 400912"/>
              <a:gd name="connsiteY5" fmla="*/ 481012 h 1173480"/>
              <a:gd name="connsiteX6" fmla="*/ 375461 w 400912"/>
              <a:gd name="connsiteY6" fmla="*/ 495301 h 1173480"/>
              <a:gd name="connsiteX7" fmla="*/ 346887 w 400912"/>
              <a:gd name="connsiteY7" fmla="*/ 495301 h 1173480"/>
              <a:gd name="connsiteX8" fmla="*/ 332600 w 400912"/>
              <a:gd name="connsiteY8" fmla="*/ 523876 h 1173480"/>
              <a:gd name="connsiteX9" fmla="*/ 380224 w 400912"/>
              <a:gd name="connsiteY9" fmla="*/ 528638 h 1173480"/>
              <a:gd name="connsiteX10" fmla="*/ 342125 w 400912"/>
              <a:gd name="connsiteY10" fmla="*/ 566739 h 1173480"/>
              <a:gd name="connsiteX11" fmla="*/ 375462 w 400912"/>
              <a:gd name="connsiteY11" fmla="*/ 604838 h 1173480"/>
              <a:gd name="connsiteX12" fmla="*/ 375461 w 400912"/>
              <a:gd name="connsiteY12" fmla="*/ 604838 h 1173480"/>
              <a:gd name="connsiteX13" fmla="*/ 332600 w 400912"/>
              <a:gd name="connsiteY13" fmla="*/ 642938 h 1173480"/>
              <a:gd name="connsiteX14" fmla="*/ 380224 w 400912"/>
              <a:gd name="connsiteY14" fmla="*/ 728663 h 1173480"/>
              <a:gd name="connsiteX15" fmla="*/ 372683 w 400912"/>
              <a:gd name="connsiteY15" fmla="*/ 1173480 h 1173480"/>
              <a:gd name="connsiteX16" fmla="*/ 26318 w 400912"/>
              <a:gd name="connsiteY16" fmla="*/ 1173480 h 1173480"/>
              <a:gd name="connsiteX17" fmla="*/ 108761 w 400912"/>
              <a:gd name="connsiteY17" fmla="*/ 523875 h 1173480"/>
              <a:gd name="connsiteX18" fmla="*/ 94475 w 400912"/>
              <a:gd name="connsiteY18" fmla="*/ 500063 h 1173480"/>
              <a:gd name="connsiteX19" fmla="*/ 46850 w 400912"/>
              <a:gd name="connsiteY19" fmla="*/ 433388 h 1173480"/>
              <a:gd name="connsiteX20" fmla="*/ 27800 w 400912"/>
              <a:gd name="connsiteY20" fmla="*/ 385763 h 1173480"/>
              <a:gd name="connsiteX21" fmla="*/ 42088 w 400912"/>
              <a:gd name="connsiteY21" fmla="*/ 357187 h 1173480"/>
              <a:gd name="connsiteX22" fmla="*/ 32563 w 400912"/>
              <a:gd name="connsiteY22" fmla="*/ 223837 h 1173480"/>
              <a:gd name="connsiteX23" fmla="*/ 26318 w 400912"/>
              <a:gd name="connsiteY23" fmla="*/ 0 h 1173480"/>
              <a:gd name="connsiteX0" fmla="*/ 28786 w 403380"/>
              <a:gd name="connsiteY0" fmla="*/ 0 h 1173480"/>
              <a:gd name="connsiteX1" fmla="*/ 375151 w 403380"/>
              <a:gd name="connsiteY1" fmla="*/ 0 h 1173480"/>
              <a:gd name="connsiteX2" fmla="*/ 373167 w 403380"/>
              <a:gd name="connsiteY2" fmla="*/ 409576 h 1173480"/>
              <a:gd name="connsiteX3" fmla="*/ 382692 w 403380"/>
              <a:gd name="connsiteY3" fmla="*/ 419101 h 1173480"/>
              <a:gd name="connsiteX4" fmla="*/ 325542 w 403380"/>
              <a:gd name="connsiteY4" fmla="*/ 447676 h 1173480"/>
              <a:gd name="connsiteX5" fmla="*/ 401742 w 403380"/>
              <a:gd name="connsiteY5" fmla="*/ 481012 h 1173480"/>
              <a:gd name="connsiteX6" fmla="*/ 377929 w 403380"/>
              <a:gd name="connsiteY6" fmla="*/ 495301 h 1173480"/>
              <a:gd name="connsiteX7" fmla="*/ 349355 w 403380"/>
              <a:gd name="connsiteY7" fmla="*/ 495301 h 1173480"/>
              <a:gd name="connsiteX8" fmla="*/ 335068 w 403380"/>
              <a:gd name="connsiteY8" fmla="*/ 523876 h 1173480"/>
              <a:gd name="connsiteX9" fmla="*/ 382692 w 403380"/>
              <a:gd name="connsiteY9" fmla="*/ 528638 h 1173480"/>
              <a:gd name="connsiteX10" fmla="*/ 344593 w 403380"/>
              <a:gd name="connsiteY10" fmla="*/ 566739 h 1173480"/>
              <a:gd name="connsiteX11" fmla="*/ 377930 w 403380"/>
              <a:gd name="connsiteY11" fmla="*/ 604838 h 1173480"/>
              <a:gd name="connsiteX12" fmla="*/ 377929 w 403380"/>
              <a:gd name="connsiteY12" fmla="*/ 604838 h 1173480"/>
              <a:gd name="connsiteX13" fmla="*/ 335068 w 403380"/>
              <a:gd name="connsiteY13" fmla="*/ 642938 h 1173480"/>
              <a:gd name="connsiteX14" fmla="*/ 382692 w 403380"/>
              <a:gd name="connsiteY14" fmla="*/ 728663 h 1173480"/>
              <a:gd name="connsiteX15" fmla="*/ 375151 w 403380"/>
              <a:gd name="connsiteY15" fmla="*/ 1173480 h 1173480"/>
              <a:gd name="connsiteX16" fmla="*/ 28786 w 403380"/>
              <a:gd name="connsiteY16" fmla="*/ 1173480 h 1173480"/>
              <a:gd name="connsiteX17" fmla="*/ 111229 w 403380"/>
              <a:gd name="connsiteY17" fmla="*/ 523875 h 1173480"/>
              <a:gd name="connsiteX18" fmla="*/ 96943 w 403380"/>
              <a:gd name="connsiteY18" fmla="*/ 500063 h 1173480"/>
              <a:gd name="connsiteX19" fmla="*/ 49318 w 403380"/>
              <a:gd name="connsiteY19" fmla="*/ 433388 h 1173480"/>
              <a:gd name="connsiteX20" fmla="*/ 30268 w 403380"/>
              <a:gd name="connsiteY20" fmla="*/ 385763 h 1173480"/>
              <a:gd name="connsiteX21" fmla="*/ 44556 w 403380"/>
              <a:gd name="connsiteY21" fmla="*/ 357187 h 1173480"/>
              <a:gd name="connsiteX22" fmla="*/ 35031 w 403380"/>
              <a:gd name="connsiteY22" fmla="*/ 223837 h 1173480"/>
              <a:gd name="connsiteX23" fmla="*/ 25505 w 403380"/>
              <a:gd name="connsiteY23" fmla="*/ 128587 h 1173480"/>
              <a:gd name="connsiteX24" fmla="*/ 28786 w 403380"/>
              <a:gd name="connsiteY24" fmla="*/ 0 h 1173480"/>
              <a:gd name="connsiteX0" fmla="*/ 25675 w 400269"/>
              <a:gd name="connsiteY0" fmla="*/ 0 h 1173480"/>
              <a:gd name="connsiteX1" fmla="*/ 372040 w 400269"/>
              <a:gd name="connsiteY1" fmla="*/ 0 h 1173480"/>
              <a:gd name="connsiteX2" fmla="*/ 370056 w 400269"/>
              <a:gd name="connsiteY2" fmla="*/ 409576 h 1173480"/>
              <a:gd name="connsiteX3" fmla="*/ 379581 w 400269"/>
              <a:gd name="connsiteY3" fmla="*/ 419101 h 1173480"/>
              <a:gd name="connsiteX4" fmla="*/ 322431 w 400269"/>
              <a:gd name="connsiteY4" fmla="*/ 447676 h 1173480"/>
              <a:gd name="connsiteX5" fmla="*/ 398631 w 400269"/>
              <a:gd name="connsiteY5" fmla="*/ 481012 h 1173480"/>
              <a:gd name="connsiteX6" fmla="*/ 374818 w 400269"/>
              <a:gd name="connsiteY6" fmla="*/ 495301 h 1173480"/>
              <a:gd name="connsiteX7" fmla="*/ 346244 w 400269"/>
              <a:gd name="connsiteY7" fmla="*/ 495301 h 1173480"/>
              <a:gd name="connsiteX8" fmla="*/ 331957 w 400269"/>
              <a:gd name="connsiteY8" fmla="*/ 523876 h 1173480"/>
              <a:gd name="connsiteX9" fmla="*/ 379581 w 400269"/>
              <a:gd name="connsiteY9" fmla="*/ 528638 h 1173480"/>
              <a:gd name="connsiteX10" fmla="*/ 341482 w 400269"/>
              <a:gd name="connsiteY10" fmla="*/ 566739 h 1173480"/>
              <a:gd name="connsiteX11" fmla="*/ 374819 w 400269"/>
              <a:gd name="connsiteY11" fmla="*/ 604838 h 1173480"/>
              <a:gd name="connsiteX12" fmla="*/ 374818 w 400269"/>
              <a:gd name="connsiteY12" fmla="*/ 604838 h 1173480"/>
              <a:gd name="connsiteX13" fmla="*/ 331957 w 400269"/>
              <a:gd name="connsiteY13" fmla="*/ 642938 h 1173480"/>
              <a:gd name="connsiteX14" fmla="*/ 379581 w 400269"/>
              <a:gd name="connsiteY14" fmla="*/ 728663 h 1173480"/>
              <a:gd name="connsiteX15" fmla="*/ 372040 w 400269"/>
              <a:gd name="connsiteY15" fmla="*/ 1173480 h 1173480"/>
              <a:gd name="connsiteX16" fmla="*/ 25675 w 400269"/>
              <a:gd name="connsiteY16" fmla="*/ 1173480 h 1173480"/>
              <a:gd name="connsiteX17" fmla="*/ 108118 w 400269"/>
              <a:gd name="connsiteY17" fmla="*/ 523875 h 1173480"/>
              <a:gd name="connsiteX18" fmla="*/ 93832 w 400269"/>
              <a:gd name="connsiteY18" fmla="*/ 500063 h 1173480"/>
              <a:gd name="connsiteX19" fmla="*/ 46207 w 400269"/>
              <a:gd name="connsiteY19" fmla="*/ 433388 h 1173480"/>
              <a:gd name="connsiteX20" fmla="*/ 27157 w 400269"/>
              <a:gd name="connsiteY20" fmla="*/ 385763 h 1173480"/>
              <a:gd name="connsiteX21" fmla="*/ 41445 w 400269"/>
              <a:gd name="connsiteY21" fmla="*/ 357187 h 1173480"/>
              <a:gd name="connsiteX22" fmla="*/ 31920 w 400269"/>
              <a:gd name="connsiteY22" fmla="*/ 223837 h 1173480"/>
              <a:gd name="connsiteX23" fmla="*/ 22394 w 400269"/>
              <a:gd name="connsiteY23" fmla="*/ 128587 h 1173480"/>
              <a:gd name="connsiteX24" fmla="*/ 25675 w 400269"/>
              <a:gd name="connsiteY24" fmla="*/ 0 h 1173480"/>
              <a:gd name="connsiteX0" fmla="*/ 25675 w 400269"/>
              <a:gd name="connsiteY0" fmla="*/ 0 h 1173480"/>
              <a:gd name="connsiteX1" fmla="*/ 372040 w 400269"/>
              <a:gd name="connsiteY1" fmla="*/ 0 h 1173480"/>
              <a:gd name="connsiteX2" fmla="*/ 370056 w 400269"/>
              <a:gd name="connsiteY2" fmla="*/ 409576 h 1173480"/>
              <a:gd name="connsiteX3" fmla="*/ 379581 w 400269"/>
              <a:gd name="connsiteY3" fmla="*/ 419101 h 1173480"/>
              <a:gd name="connsiteX4" fmla="*/ 322431 w 400269"/>
              <a:gd name="connsiteY4" fmla="*/ 447676 h 1173480"/>
              <a:gd name="connsiteX5" fmla="*/ 398631 w 400269"/>
              <a:gd name="connsiteY5" fmla="*/ 481012 h 1173480"/>
              <a:gd name="connsiteX6" fmla="*/ 374818 w 400269"/>
              <a:gd name="connsiteY6" fmla="*/ 495301 h 1173480"/>
              <a:gd name="connsiteX7" fmla="*/ 346244 w 400269"/>
              <a:gd name="connsiteY7" fmla="*/ 495301 h 1173480"/>
              <a:gd name="connsiteX8" fmla="*/ 331957 w 400269"/>
              <a:gd name="connsiteY8" fmla="*/ 523876 h 1173480"/>
              <a:gd name="connsiteX9" fmla="*/ 379581 w 400269"/>
              <a:gd name="connsiteY9" fmla="*/ 528638 h 1173480"/>
              <a:gd name="connsiteX10" fmla="*/ 341482 w 400269"/>
              <a:gd name="connsiteY10" fmla="*/ 566739 h 1173480"/>
              <a:gd name="connsiteX11" fmla="*/ 374819 w 400269"/>
              <a:gd name="connsiteY11" fmla="*/ 604838 h 1173480"/>
              <a:gd name="connsiteX12" fmla="*/ 374818 w 400269"/>
              <a:gd name="connsiteY12" fmla="*/ 604838 h 1173480"/>
              <a:gd name="connsiteX13" fmla="*/ 331957 w 400269"/>
              <a:gd name="connsiteY13" fmla="*/ 642938 h 1173480"/>
              <a:gd name="connsiteX14" fmla="*/ 379581 w 400269"/>
              <a:gd name="connsiteY14" fmla="*/ 728663 h 1173480"/>
              <a:gd name="connsiteX15" fmla="*/ 372040 w 400269"/>
              <a:gd name="connsiteY15" fmla="*/ 1173480 h 1173480"/>
              <a:gd name="connsiteX16" fmla="*/ 25675 w 400269"/>
              <a:gd name="connsiteY16" fmla="*/ 1173480 h 1173480"/>
              <a:gd name="connsiteX17" fmla="*/ 108118 w 400269"/>
              <a:gd name="connsiteY17" fmla="*/ 523875 h 1173480"/>
              <a:gd name="connsiteX18" fmla="*/ 93832 w 400269"/>
              <a:gd name="connsiteY18" fmla="*/ 500063 h 1173480"/>
              <a:gd name="connsiteX19" fmla="*/ 46207 w 400269"/>
              <a:gd name="connsiteY19" fmla="*/ 433388 h 1173480"/>
              <a:gd name="connsiteX20" fmla="*/ 27157 w 400269"/>
              <a:gd name="connsiteY20" fmla="*/ 385763 h 1173480"/>
              <a:gd name="connsiteX21" fmla="*/ 41445 w 400269"/>
              <a:gd name="connsiteY21" fmla="*/ 357187 h 1173480"/>
              <a:gd name="connsiteX22" fmla="*/ 17633 w 400269"/>
              <a:gd name="connsiteY22" fmla="*/ 366712 h 1173480"/>
              <a:gd name="connsiteX23" fmla="*/ 22394 w 400269"/>
              <a:gd name="connsiteY23" fmla="*/ 128587 h 1173480"/>
              <a:gd name="connsiteX24" fmla="*/ 25675 w 400269"/>
              <a:gd name="connsiteY24" fmla="*/ 0 h 1173480"/>
              <a:gd name="connsiteX0" fmla="*/ 34539 w 409133"/>
              <a:gd name="connsiteY0" fmla="*/ 0 h 1173480"/>
              <a:gd name="connsiteX1" fmla="*/ 380904 w 409133"/>
              <a:gd name="connsiteY1" fmla="*/ 0 h 1173480"/>
              <a:gd name="connsiteX2" fmla="*/ 378920 w 409133"/>
              <a:gd name="connsiteY2" fmla="*/ 409576 h 1173480"/>
              <a:gd name="connsiteX3" fmla="*/ 388445 w 409133"/>
              <a:gd name="connsiteY3" fmla="*/ 419101 h 1173480"/>
              <a:gd name="connsiteX4" fmla="*/ 331295 w 409133"/>
              <a:gd name="connsiteY4" fmla="*/ 447676 h 1173480"/>
              <a:gd name="connsiteX5" fmla="*/ 407495 w 409133"/>
              <a:gd name="connsiteY5" fmla="*/ 481012 h 1173480"/>
              <a:gd name="connsiteX6" fmla="*/ 383682 w 409133"/>
              <a:gd name="connsiteY6" fmla="*/ 495301 h 1173480"/>
              <a:gd name="connsiteX7" fmla="*/ 355108 w 409133"/>
              <a:gd name="connsiteY7" fmla="*/ 495301 h 1173480"/>
              <a:gd name="connsiteX8" fmla="*/ 340821 w 409133"/>
              <a:gd name="connsiteY8" fmla="*/ 523876 h 1173480"/>
              <a:gd name="connsiteX9" fmla="*/ 388445 w 409133"/>
              <a:gd name="connsiteY9" fmla="*/ 528638 h 1173480"/>
              <a:gd name="connsiteX10" fmla="*/ 350346 w 409133"/>
              <a:gd name="connsiteY10" fmla="*/ 566739 h 1173480"/>
              <a:gd name="connsiteX11" fmla="*/ 383683 w 409133"/>
              <a:gd name="connsiteY11" fmla="*/ 604838 h 1173480"/>
              <a:gd name="connsiteX12" fmla="*/ 383682 w 409133"/>
              <a:gd name="connsiteY12" fmla="*/ 604838 h 1173480"/>
              <a:gd name="connsiteX13" fmla="*/ 340821 w 409133"/>
              <a:gd name="connsiteY13" fmla="*/ 642938 h 1173480"/>
              <a:gd name="connsiteX14" fmla="*/ 388445 w 409133"/>
              <a:gd name="connsiteY14" fmla="*/ 728663 h 1173480"/>
              <a:gd name="connsiteX15" fmla="*/ 380904 w 409133"/>
              <a:gd name="connsiteY15" fmla="*/ 1173480 h 1173480"/>
              <a:gd name="connsiteX16" fmla="*/ 34539 w 409133"/>
              <a:gd name="connsiteY16" fmla="*/ 1173480 h 1173480"/>
              <a:gd name="connsiteX17" fmla="*/ 116982 w 409133"/>
              <a:gd name="connsiteY17" fmla="*/ 523875 h 1173480"/>
              <a:gd name="connsiteX18" fmla="*/ 102696 w 409133"/>
              <a:gd name="connsiteY18" fmla="*/ 500063 h 1173480"/>
              <a:gd name="connsiteX19" fmla="*/ 55071 w 409133"/>
              <a:gd name="connsiteY19" fmla="*/ 433388 h 1173480"/>
              <a:gd name="connsiteX20" fmla="*/ 36021 w 409133"/>
              <a:gd name="connsiteY20" fmla="*/ 385763 h 1173480"/>
              <a:gd name="connsiteX21" fmla="*/ 50309 w 409133"/>
              <a:gd name="connsiteY21" fmla="*/ 357187 h 1173480"/>
              <a:gd name="connsiteX22" fmla="*/ 26497 w 409133"/>
              <a:gd name="connsiteY22" fmla="*/ 366712 h 1173480"/>
              <a:gd name="connsiteX23" fmla="*/ 2683 w 409133"/>
              <a:gd name="connsiteY23" fmla="*/ 157162 h 1173480"/>
              <a:gd name="connsiteX24" fmla="*/ 34539 w 409133"/>
              <a:gd name="connsiteY24" fmla="*/ 0 h 1173480"/>
              <a:gd name="connsiteX0" fmla="*/ 34539 w 409133"/>
              <a:gd name="connsiteY0" fmla="*/ 0 h 1173480"/>
              <a:gd name="connsiteX1" fmla="*/ 380904 w 409133"/>
              <a:gd name="connsiteY1" fmla="*/ 0 h 1173480"/>
              <a:gd name="connsiteX2" fmla="*/ 378920 w 409133"/>
              <a:gd name="connsiteY2" fmla="*/ 409576 h 1173480"/>
              <a:gd name="connsiteX3" fmla="*/ 388445 w 409133"/>
              <a:gd name="connsiteY3" fmla="*/ 419101 h 1173480"/>
              <a:gd name="connsiteX4" fmla="*/ 331295 w 409133"/>
              <a:gd name="connsiteY4" fmla="*/ 447676 h 1173480"/>
              <a:gd name="connsiteX5" fmla="*/ 407495 w 409133"/>
              <a:gd name="connsiteY5" fmla="*/ 481012 h 1173480"/>
              <a:gd name="connsiteX6" fmla="*/ 383682 w 409133"/>
              <a:gd name="connsiteY6" fmla="*/ 495301 h 1173480"/>
              <a:gd name="connsiteX7" fmla="*/ 355108 w 409133"/>
              <a:gd name="connsiteY7" fmla="*/ 495301 h 1173480"/>
              <a:gd name="connsiteX8" fmla="*/ 340821 w 409133"/>
              <a:gd name="connsiteY8" fmla="*/ 523876 h 1173480"/>
              <a:gd name="connsiteX9" fmla="*/ 388445 w 409133"/>
              <a:gd name="connsiteY9" fmla="*/ 528638 h 1173480"/>
              <a:gd name="connsiteX10" fmla="*/ 350346 w 409133"/>
              <a:gd name="connsiteY10" fmla="*/ 566739 h 1173480"/>
              <a:gd name="connsiteX11" fmla="*/ 383683 w 409133"/>
              <a:gd name="connsiteY11" fmla="*/ 604838 h 1173480"/>
              <a:gd name="connsiteX12" fmla="*/ 383682 w 409133"/>
              <a:gd name="connsiteY12" fmla="*/ 604838 h 1173480"/>
              <a:gd name="connsiteX13" fmla="*/ 340821 w 409133"/>
              <a:gd name="connsiteY13" fmla="*/ 642938 h 1173480"/>
              <a:gd name="connsiteX14" fmla="*/ 388445 w 409133"/>
              <a:gd name="connsiteY14" fmla="*/ 728663 h 1173480"/>
              <a:gd name="connsiteX15" fmla="*/ 380904 w 409133"/>
              <a:gd name="connsiteY15" fmla="*/ 1173480 h 1173480"/>
              <a:gd name="connsiteX16" fmla="*/ 34539 w 409133"/>
              <a:gd name="connsiteY16" fmla="*/ 1173480 h 1173480"/>
              <a:gd name="connsiteX17" fmla="*/ 116982 w 409133"/>
              <a:gd name="connsiteY17" fmla="*/ 523875 h 1173480"/>
              <a:gd name="connsiteX18" fmla="*/ 102696 w 409133"/>
              <a:gd name="connsiteY18" fmla="*/ 500063 h 1173480"/>
              <a:gd name="connsiteX19" fmla="*/ 55071 w 409133"/>
              <a:gd name="connsiteY19" fmla="*/ 433388 h 1173480"/>
              <a:gd name="connsiteX20" fmla="*/ 36021 w 409133"/>
              <a:gd name="connsiteY20" fmla="*/ 385763 h 1173480"/>
              <a:gd name="connsiteX21" fmla="*/ 16972 w 409133"/>
              <a:gd name="connsiteY21" fmla="*/ 371475 h 1173480"/>
              <a:gd name="connsiteX22" fmla="*/ 26497 w 409133"/>
              <a:gd name="connsiteY22" fmla="*/ 366712 h 1173480"/>
              <a:gd name="connsiteX23" fmla="*/ 2683 w 409133"/>
              <a:gd name="connsiteY23" fmla="*/ 157162 h 1173480"/>
              <a:gd name="connsiteX24" fmla="*/ 34539 w 409133"/>
              <a:gd name="connsiteY24" fmla="*/ 0 h 1173480"/>
              <a:gd name="connsiteX0" fmla="*/ 34539 w 409133"/>
              <a:gd name="connsiteY0" fmla="*/ 0 h 1173480"/>
              <a:gd name="connsiteX1" fmla="*/ 380904 w 409133"/>
              <a:gd name="connsiteY1" fmla="*/ 0 h 1173480"/>
              <a:gd name="connsiteX2" fmla="*/ 378920 w 409133"/>
              <a:gd name="connsiteY2" fmla="*/ 409576 h 1173480"/>
              <a:gd name="connsiteX3" fmla="*/ 388445 w 409133"/>
              <a:gd name="connsiteY3" fmla="*/ 419101 h 1173480"/>
              <a:gd name="connsiteX4" fmla="*/ 331295 w 409133"/>
              <a:gd name="connsiteY4" fmla="*/ 447676 h 1173480"/>
              <a:gd name="connsiteX5" fmla="*/ 407495 w 409133"/>
              <a:gd name="connsiteY5" fmla="*/ 481012 h 1173480"/>
              <a:gd name="connsiteX6" fmla="*/ 383682 w 409133"/>
              <a:gd name="connsiteY6" fmla="*/ 495301 h 1173480"/>
              <a:gd name="connsiteX7" fmla="*/ 355108 w 409133"/>
              <a:gd name="connsiteY7" fmla="*/ 495301 h 1173480"/>
              <a:gd name="connsiteX8" fmla="*/ 340821 w 409133"/>
              <a:gd name="connsiteY8" fmla="*/ 523876 h 1173480"/>
              <a:gd name="connsiteX9" fmla="*/ 388445 w 409133"/>
              <a:gd name="connsiteY9" fmla="*/ 528638 h 1173480"/>
              <a:gd name="connsiteX10" fmla="*/ 350346 w 409133"/>
              <a:gd name="connsiteY10" fmla="*/ 566739 h 1173480"/>
              <a:gd name="connsiteX11" fmla="*/ 383683 w 409133"/>
              <a:gd name="connsiteY11" fmla="*/ 604838 h 1173480"/>
              <a:gd name="connsiteX12" fmla="*/ 383682 w 409133"/>
              <a:gd name="connsiteY12" fmla="*/ 604838 h 1173480"/>
              <a:gd name="connsiteX13" fmla="*/ 340821 w 409133"/>
              <a:gd name="connsiteY13" fmla="*/ 642938 h 1173480"/>
              <a:gd name="connsiteX14" fmla="*/ 388445 w 409133"/>
              <a:gd name="connsiteY14" fmla="*/ 728663 h 1173480"/>
              <a:gd name="connsiteX15" fmla="*/ 380904 w 409133"/>
              <a:gd name="connsiteY15" fmla="*/ 1173480 h 1173480"/>
              <a:gd name="connsiteX16" fmla="*/ 34539 w 409133"/>
              <a:gd name="connsiteY16" fmla="*/ 1173480 h 1173480"/>
              <a:gd name="connsiteX17" fmla="*/ 116982 w 409133"/>
              <a:gd name="connsiteY17" fmla="*/ 523875 h 1173480"/>
              <a:gd name="connsiteX18" fmla="*/ 102696 w 409133"/>
              <a:gd name="connsiteY18" fmla="*/ 500063 h 1173480"/>
              <a:gd name="connsiteX19" fmla="*/ 55071 w 409133"/>
              <a:gd name="connsiteY19" fmla="*/ 433388 h 1173480"/>
              <a:gd name="connsiteX20" fmla="*/ 36021 w 409133"/>
              <a:gd name="connsiteY20" fmla="*/ 385763 h 1173480"/>
              <a:gd name="connsiteX21" fmla="*/ 16972 w 409133"/>
              <a:gd name="connsiteY21" fmla="*/ 371475 h 1173480"/>
              <a:gd name="connsiteX22" fmla="*/ 26497 w 409133"/>
              <a:gd name="connsiteY22" fmla="*/ 366712 h 1173480"/>
              <a:gd name="connsiteX23" fmla="*/ 2683 w 409133"/>
              <a:gd name="connsiteY23" fmla="*/ 157162 h 1173480"/>
              <a:gd name="connsiteX24" fmla="*/ 34539 w 409133"/>
              <a:gd name="connsiteY24" fmla="*/ 0 h 1173480"/>
              <a:gd name="connsiteX0" fmla="*/ 34539 w 409133"/>
              <a:gd name="connsiteY0" fmla="*/ 0 h 1173480"/>
              <a:gd name="connsiteX1" fmla="*/ 380904 w 409133"/>
              <a:gd name="connsiteY1" fmla="*/ 0 h 1173480"/>
              <a:gd name="connsiteX2" fmla="*/ 378920 w 409133"/>
              <a:gd name="connsiteY2" fmla="*/ 409576 h 1173480"/>
              <a:gd name="connsiteX3" fmla="*/ 388445 w 409133"/>
              <a:gd name="connsiteY3" fmla="*/ 419101 h 1173480"/>
              <a:gd name="connsiteX4" fmla="*/ 331295 w 409133"/>
              <a:gd name="connsiteY4" fmla="*/ 447676 h 1173480"/>
              <a:gd name="connsiteX5" fmla="*/ 407495 w 409133"/>
              <a:gd name="connsiteY5" fmla="*/ 481012 h 1173480"/>
              <a:gd name="connsiteX6" fmla="*/ 383682 w 409133"/>
              <a:gd name="connsiteY6" fmla="*/ 495301 h 1173480"/>
              <a:gd name="connsiteX7" fmla="*/ 355108 w 409133"/>
              <a:gd name="connsiteY7" fmla="*/ 495301 h 1173480"/>
              <a:gd name="connsiteX8" fmla="*/ 340821 w 409133"/>
              <a:gd name="connsiteY8" fmla="*/ 523876 h 1173480"/>
              <a:gd name="connsiteX9" fmla="*/ 388445 w 409133"/>
              <a:gd name="connsiteY9" fmla="*/ 528638 h 1173480"/>
              <a:gd name="connsiteX10" fmla="*/ 350346 w 409133"/>
              <a:gd name="connsiteY10" fmla="*/ 566739 h 1173480"/>
              <a:gd name="connsiteX11" fmla="*/ 383683 w 409133"/>
              <a:gd name="connsiteY11" fmla="*/ 604838 h 1173480"/>
              <a:gd name="connsiteX12" fmla="*/ 383682 w 409133"/>
              <a:gd name="connsiteY12" fmla="*/ 604838 h 1173480"/>
              <a:gd name="connsiteX13" fmla="*/ 340821 w 409133"/>
              <a:gd name="connsiteY13" fmla="*/ 642938 h 1173480"/>
              <a:gd name="connsiteX14" fmla="*/ 388445 w 409133"/>
              <a:gd name="connsiteY14" fmla="*/ 728663 h 1173480"/>
              <a:gd name="connsiteX15" fmla="*/ 380904 w 409133"/>
              <a:gd name="connsiteY15" fmla="*/ 1173480 h 1173480"/>
              <a:gd name="connsiteX16" fmla="*/ 34539 w 409133"/>
              <a:gd name="connsiteY16" fmla="*/ 1173480 h 1173480"/>
              <a:gd name="connsiteX17" fmla="*/ 116982 w 409133"/>
              <a:gd name="connsiteY17" fmla="*/ 523875 h 1173480"/>
              <a:gd name="connsiteX18" fmla="*/ 102696 w 409133"/>
              <a:gd name="connsiteY18" fmla="*/ 500063 h 1173480"/>
              <a:gd name="connsiteX19" fmla="*/ 93171 w 409133"/>
              <a:gd name="connsiteY19" fmla="*/ 433388 h 1173480"/>
              <a:gd name="connsiteX20" fmla="*/ 36021 w 409133"/>
              <a:gd name="connsiteY20" fmla="*/ 385763 h 1173480"/>
              <a:gd name="connsiteX21" fmla="*/ 16972 w 409133"/>
              <a:gd name="connsiteY21" fmla="*/ 371475 h 1173480"/>
              <a:gd name="connsiteX22" fmla="*/ 26497 w 409133"/>
              <a:gd name="connsiteY22" fmla="*/ 366712 h 1173480"/>
              <a:gd name="connsiteX23" fmla="*/ 2683 w 409133"/>
              <a:gd name="connsiteY23" fmla="*/ 157162 h 1173480"/>
              <a:gd name="connsiteX24" fmla="*/ 34539 w 409133"/>
              <a:gd name="connsiteY24" fmla="*/ 0 h 1173480"/>
              <a:gd name="connsiteX0" fmla="*/ 34539 w 409133"/>
              <a:gd name="connsiteY0" fmla="*/ 0 h 1173480"/>
              <a:gd name="connsiteX1" fmla="*/ 380904 w 409133"/>
              <a:gd name="connsiteY1" fmla="*/ 0 h 1173480"/>
              <a:gd name="connsiteX2" fmla="*/ 378920 w 409133"/>
              <a:gd name="connsiteY2" fmla="*/ 409576 h 1173480"/>
              <a:gd name="connsiteX3" fmla="*/ 388445 w 409133"/>
              <a:gd name="connsiteY3" fmla="*/ 419101 h 1173480"/>
              <a:gd name="connsiteX4" fmla="*/ 331295 w 409133"/>
              <a:gd name="connsiteY4" fmla="*/ 447676 h 1173480"/>
              <a:gd name="connsiteX5" fmla="*/ 407495 w 409133"/>
              <a:gd name="connsiteY5" fmla="*/ 481012 h 1173480"/>
              <a:gd name="connsiteX6" fmla="*/ 383682 w 409133"/>
              <a:gd name="connsiteY6" fmla="*/ 495301 h 1173480"/>
              <a:gd name="connsiteX7" fmla="*/ 355108 w 409133"/>
              <a:gd name="connsiteY7" fmla="*/ 495301 h 1173480"/>
              <a:gd name="connsiteX8" fmla="*/ 340821 w 409133"/>
              <a:gd name="connsiteY8" fmla="*/ 523876 h 1173480"/>
              <a:gd name="connsiteX9" fmla="*/ 388445 w 409133"/>
              <a:gd name="connsiteY9" fmla="*/ 528638 h 1173480"/>
              <a:gd name="connsiteX10" fmla="*/ 350346 w 409133"/>
              <a:gd name="connsiteY10" fmla="*/ 566739 h 1173480"/>
              <a:gd name="connsiteX11" fmla="*/ 383683 w 409133"/>
              <a:gd name="connsiteY11" fmla="*/ 604838 h 1173480"/>
              <a:gd name="connsiteX12" fmla="*/ 383682 w 409133"/>
              <a:gd name="connsiteY12" fmla="*/ 604838 h 1173480"/>
              <a:gd name="connsiteX13" fmla="*/ 340821 w 409133"/>
              <a:gd name="connsiteY13" fmla="*/ 642938 h 1173480"/>
              <a:gd name="connsiteX14" fmla="*/ 388445 w 409133"/>
              <a:gd name="connsiteY14" fmla="*/ 728663 h 1173480"/>
              <a:gd name="connsiteX15" fmla="*/ 380904 w 409133"/>
              <a:gd name="connsiteY15" fmla="*/ 1173480 h 1173480"/>
              <a:gd name="connsiteX16" fmla="*/ 34539 w 409133"/>
              <a:gd name="connsiteY16" fmla="*/ 1173480 h 1173480"/>
              <a:gd name="connsiteX17" fmla="*/ 116982 w 409133"/>
              <a:gd name="connsiteY17" fmla="*/ 523875 h 1173480"/>
              <a:gd name="connsiteX18" fmla="*/ 21734 w 409133"/>
              <a:gd name="connsiteY18" fmla="*/ 490538 h 1173480"/>
              <a:gd name="connsiteX19" fmla="*/ 93171 w 409133"/>
              <a:gd name="connsiteY19" fmla="*/ 433388 h 1173480"/>
              <a:gd name="connsiteX20" fmla="*/ 36021 w 409133"/>
              <a:gd name="connsiteY20" fmla="*/ 385763 h 1173480"/>
              <a:gd name="connsiteX21" fmla="*/ 16972 w 409133"/>
              <a:gd name="connsiteY21" fmla="*/ 371475 h 1173480"/>
              <a:gd name="connsiteX22" fmla="*/ 26497 w 409133"/>
              <a:gd name="connsiteY22" fmla="*/ 366712 h 1173480"/>
              <a:gd name="connsiteX23" fmla="*/ 2683 w 409133"/>
              <a:gd name="connsiteY23" fmla="*/ 157162 h 1173480"/>
              <a:gd name="connsiteX24" fmla="*/ 34539 w 409133"/>
              <a:gd name="connsiteY24" fmla="*/ 0 h 1173480"/>
              <a:gd name="connsiteX0" fmla="*/ 34539 w 409133"/>
              <a:gd name="connsiteY0" fmla="*/ 0 h 1173480"/>
              <a:gd name="connsiteX1" fmla="*/ 380904 w 409133"/>
              <a:gd name="connsiteY1" fmla="*/ 0 h 1173480"/>
              <a:gd name="connsiteX2" fmla="*/ 378920 w 409133"/>
              <a:gd name="connsiteY2" fmla="*/ 409576 h 1173480"/>
              <a:gd name="connsiteX3" fmla="*/ 388445 w 409133"/>
              <a:gd name="connsiteY3" fmla="*/ 419101 h 1173480"/>
              <a:gd name="connsiteX4" fmla="*/ 331295 w 409133"/>
              <a:gd name="connsiteY4" fmla="*/ 447676 h 1173480"/>
              <a:gd name="connsiteX5" fmla="*/ 407495 w 409133"/>
              <a:gd name="connsiteY5" fmla="*/ 481012 h 1173480"/>
              <a:gd name="connsiteX6" fmla="*/ 383682 w 409133"/>
              <a:gd name="connsiteY6" fmla="*/ 495301 h 1173480"/>
              <a:gd name="connsiteX7" fmla="*/ 355108 w 409133"/>
              <a:gd name="connsiteY7" fmla="*/ 495301 h 1173480"/>
              <a:gd name="connsiteX8" fmla="*/ 340821 w 409133"/>
              <a:gd name="connsiteY8" fmla="*/ 523876 h 1173480"/>
              <a:gd name="connsiteX9" fmla="*/ 388445 w 409133"/>
              <a:gd name="connsiteY9" fmla="*/ 528638 h 1173480"/>
              <a:gd name="connsiteX10" fmla="*/ 350346 w 409133"/>
              <a:gd name="connsiteY10" fmla="*/ 566739 h 1173480"/>
              <a:gd name="connsiteX11" fmla="*/ 383683 w 409133"/>
              <a:gd name="connsiteY11" fmla="*/ 604838 h 1173480"/>
              <a:gd name="connsiteX12" fmla="*/ 383682 w 409133"/>
              <a:gd name="connsiteY12" fmla="*/ 604838 h 1173480"/>
              <a:gd name="connsiteX13" fmla="*/ 340821 w 409133"/>
              <a:gd name="connsiteY13" fmla="*/ 642938 h 1173480"/>
              <a:gd name="connsiteX14" fmla="*/ 388445 w 409133"/>
              <a:gd name="connsiteY14" fmla="*/ 728663 h 1173480"/>
              <a:gd name="connsiteX15" fmla="*/ 380904 w 409133"/>
              <a:gd name="connsiteY15" fmla="*/ 1173480 h 1173480"/>
              <a:gd name="connsiteX16" fmla="*/ 34539 w 409133"/>
              <a:gd name="connsiteY16" fmla="*/ 1173480 h 1173480"/>
              <a:gd name="connsiteX17" fmla="*/ 36019 w 409133"/>
              <a:gd name="connsiteY17" fmla="*/ 585788 h 1173480"/>
              <a:gd name="connsiteX18" fmla="*/ 21734 w 409133"/>
              <a:gd name="connsiteY18" fmla="*/ 490538 h 1173480"/>
              <a:gd name="connsiteX19" fmla="*/ 93171 w 409133"/>
              <a:gd name="connsiteY19" fmla="*/ 433388 h 1173480"/>
              <a:gd name="connsiteX20" fmla="*/ 36021 w 409133"/>
              <a:gd name="connsiteY20" fmla="*/ 385763 h 1173480"/>
              <a:gd name="connsiteX21" fmla="*/ 16972 w 409133"/>
              <a:gd name="connsiteY21" fmla="*/ 371475 h 1173480"/>
              <a:gd name="connsiteX22" fmla="*/ 26497 w 409133"/>
              <a:gd name="connsiteY22" fmla="*/ 366712 h 1173480"/>
              <a:gd name="connsiteX23" fmla="*/ 2683 w 409133"/>
              <a:gd name="connsiteY23" fmla="*/ 157162 h 1173480"/>
              <a:gd name="connsiteX24" fmla="*/ 34539 w 409133"/>
              <a:gd name="connsiteY24" fmla="*/ 0 h 1173480"/>
              <a:gd name="connsiteX0" fmla="*/ 34539 w 409133"/>
              <a:gd name="connsiteY0" fmla="*/ 0 h 1173480"/>
              <a:gd name="connsiteX1" fmla="*/ 380904 w 409133"/>
              <a:gd name="connsiteY1" fmla="*/ 0 h 1173480"/>
              <a:gd name="connsiteX2" fmla="*/ 378920 w 409133"/>
              <a:gd name="connsiteY2" fmla="*/ 409576 h 1173480"/>
              <a:gd name="connsiteX3" fmla="*/ 388445 w 409133"/>
              <a:gd name="connsiteY3" fmla="*/ 419101 h 1173480"/>
              <a:gd name="connsiteX4" fmla="*/ 331295 w 409133"/>
              <a:gd name="connsiteY4" fmla="*/ 447676 h 1173480"/>
              <a:gd name="connsiteX5" fmla="*/ 407495 w 409133"/>
              <a:gd name="connsiteY5" fmla="*/ 481012 h 1173480"/>
              <a:gd name="connsiteX6" fmla="*/ 383682 w 409133"/>
              <a:gd name="connsiteY6" fmla="*/ 495301 h 1173480"/>
              <a:gd name="connsiteX7" fmla="*/ 355108 w 409133"/>
              <a:gd name="connsiteY7" fmla="*/ 495301 h 1173480"/>
              <a:gd name="connsiteX8" fmla="*/ 340821 w 409133"/>
              <a:gd name="connsiteY8" fmla="*/ 523876 h 1173480"/>
              <a:gd name="connsiteX9" fmla="*/ 388445 w 409133"/>
              <a:gd name="connsiteY9" fmla="*/ 528638 h 1173480"/>
              <a:gd name="connsiteX10" fmla="*/ 350346 w 409133"/>
              <a:gd name="connsiteY10" fmla="*/ 566739 h 1173480"/>
              <a:gd name="connsiteX11" fmla="*/ 383683 w 409133"/>
              <a:gd name="connsiteY11" fmla="*/ 604838 h 1173480"/>
              <a:gd name="connsiteX12" fmla="*/ 383682 w 409133"/>
              <a:gd name="connsiteY12" fmla="*/ 604838 h 1173480"/>
              <a:gd name="connsiteX13" fmla="*/ 340821 w 409133"/>
              <a:gd name="connsiteY13" fmla="*/ 642938 h 1173480"/>
              <a:gd name="connsiteX14" fmla="*/ 388445 w 409133"/>
              <a:gd name="connsiteY14" fmla="*/ 728663 h 1173480"/>
              <a:gd name="connsiteX15" fmla="*/ 380904 w 409133"/>
              <a:gd name="connsiteY15" fmla="*/ 1173480 h 1173480"/>
              <a:gd name="connsiteX16" fmla="*/ 34539 w 409133"/>
              <a:gd name="connsiteY16" fmla="*/ 1173480 h 1173480"/>
              <a:gd name="connsiteX17" fmla="*/ 36019 w 409133"/>
              <a:gd name="connsiteY17" fmla="*/ 585788 h 1173480"/>
              <a:gd name="connsiteX18" fmla="*/ 21734 w 409133"/>
              <a:gd name="connsiteY18" fmla="*/ 490538 h 1173480"/>
              <a:gd name="connsiteX19" fmla="*/ 93171 w 409133"/>
              <a:gd name="connsiteY19" fmla="*/ 433388 h 1173480"/>
              <a:gd name="connsiteX20" fmla="*/ 36021 w 409133"/>
              <a:gd name="connsiteY20" fmla="*/ 385763 h 1173480"/>
              <a:gd name="connsiteX21" fmla="*/ 16972 w 409133"/>
              <a:gd name="connsiteY21" fmla="*/ 371475 h 1173480"/>
              <a:gd name="connsiteX22" fmla="*/ 12210 w 409133"/>
              <a:gd name="connsiteY22" fmla="*/ 419100 h 1173480"/>
              <a:gd name="connsiteX23" fmla="*/ 2683 w 409133"/>
              <a:gd name="connsiteY23" fmla="*/ 157162 h 1173480"/>
              <a:gd name="connsiteX24" fmla="*/ 34539 w 409133"/>
              <a:gd name="connsiteY24" fmla="*/ 0 h 1173480"/>
              <a:gd name="connsiteX0" fmla="*/ 34539 w 409133"/>
              <a:gd name="connsiteY0" fmla="*/ 0 h 1173480"/>
              <a:gd name="connsiteX1" fmla="*/ 380904 w 409133"/>
              <a:gd name="connsiteY1" fmla="*/ 0 h 1173480"/>
              <a:gd name="connsiteX2" fmla="*/ 378920 w 409133"/>
              <a:gd name="connsiteY2" fmla="*/ 409576 h 1173480"/>
              <a:gd name="connsiteX3" fmla="*/ 388445 w 409133"/>
              <a:gd name="connsiteY3" fmla="*/ 419101 h 1173480"/>
              <a:gd name="connsiteX4" fmla="*/ 331295 w 409133"/>
              <a:gd name="connsiteY4" fmla="*/ 447676 h 1173480"/>
              <a:gd name="connsiteX5" fmla="*/ 407495 w 409133"/>
              <a:gd name="connsiteY5" fmla="*/ 481012 h 1173480"/>
              <a:gd name="connsiteX6" fmla="*/ 383682 w 409133"/>
              <a:gd name="connsiteY6" fmla="*/ 495301 h 1173480"/>
              <a:gd name="connsiteX7" fmla="*/ 355108 w 409133"/>
              <a:gd name="connsiteY7" fmla="*/ 495301 h 1173480"/>
              <a:gd name="connsiteX8" fmla="*/ 340821 w 409133"/>
              <a:gd name="connsiteY8" fmla="*/ 523876 h 1173480"/>
              <a:gd name="connsiteX9" fmla="*/ 388445 w 409133"/>
              <a:gd name="connsiteY9" fmla="*/ 528638 h 1173480"/>
              <a:gd name="connsiteX10" fmla="*/ 350346 w 409133"/>
              <a:gd name="connsiteY10" fmla="*/ 566739 h 1173480"/>
              <a:gd name="connsiteX11" fmla="*/ 383683 w 409133"/>
              <a:gd name="connsiteY11" fmla="*/ 604838 h 1173480"/>
              <a:gd name="connsiteX12" fmla="*/ 383682 w 409133"/>
              <a:gd name="connsiteY12" fmla="*/ 604838 h 1173480"/>
              <a:gd name="connsiteX13" fmla="*/ 340821 w 409133"/>
              <a:gd name="connsiteY13" fmla="*/ 642938 h 1173480"/>
              <a:gd name="connsiteX14" fmla="*/ 388445 w 409133"/>
              <a:gd name="connsiteY14" fmla="*/ 728663 h 1173480"/>
              <a:gd name="connsiteX15" fmla="*/ 380904 w 409133"/>
              <a:gd name="connsiteY15" fmla="*/ 1173480 h 1173480"/>
              <a:gd name="connsiteX16" fmla="*/ 34539 w 409133"/>
              <a:gd name="connsiteY16" fmla="*/ 1173480 h 1173480"/>
              <a:gd name="connsiteX17" fmla="*/ 36019 w 409133"/>
              <a:gd name="connsiteY17" fmla="*/ 585788 h 1173480"/>
              <a:gd name="connsiteX18" fmla="*/ 21734 w 409133"/>
              <a:gd name="connsiteY18" fmla="*/ 490538 h 1173480"/>
              <a:gd name="connsiteX19" fmla="*/ 83646 w 409133"/>
              <a:gd name="connsiteY19" fmla="*/ 481013 h 1173480"/>
              <a:gd name="connsiteX20" fmla="*/ 36021 w 409133"/>
              <a:gd name="connsiteY20" fmla="*/ 385763 h 1173480"/>
              <a:gd name="connsiteX21" fmla="*/ 16972 w 409133"/>
              <a:gd name="connsiteY21" fmla="*/ 371475 h 1173480"/>
              <a:gd name="connsiteX22" fmla="*/ 12210 w 409133"/>
              <a:gd name="connsiteY22" fmla="*/ 419100 h 1173480"/>
              <a:gd name="connsiteX23" fmla="*/ 2683 w 409133"/>
              <a:gd name="connsiteY23" fmla="*/ 157162 h 1173480"/>
              <a:gd name="connsiteX24" fmla="*/ 34539 w 409133"/>
              <a:gd name="connsiteY24" fmla="*/ 0 h 1173480"/>
              <a:gd name="connsiteX0" fmla="*/ 34539 w 409133"/>
              <a:gd name="connsiteY0" fmla="*/ 0 h 1173480"/>
              <a:gd name="connsiteX1" fmla="*/ 380904 w 409133"/>
              <a:gd name="connsiteY1" fmla="*/ 0 h 1173480"/>
              <a:gd name="connsiteX2" fmla="*/ 378920 w 409133"/>
              <a:gd name="connsiteY2" fmla="*/ 409576 h 1173480"/>
              <a:gd name="connsiteX3" fmla="*/ 388445 w 409133"/>
              <a:gd name="connsiteY3" fmla="*/ 419101 h 1173480"/>
              <a:gd name="connsiteX4" fmla="*/ 331295 w 409133"/>
              <a:gd name="connsiteY4" fmla="*/ 447676 h 1173480"/>
              <a:gd name="connsiteX5" fmla="*/ 407495 w 409133"/>
              <a:gd name="connsiteY5" fmla="*/ 481012 h 1173480"/>
              <a:gd name="connsiteX6" fmla="*/ 383682 w 409133"/>
              <a:gd name="connsiteY6" fmla="*/ 495301 h 1173480"/>
              <a:gd name="connsiteX7" fmla="*/ 355108 w 409133"/>
              <a:gd name="connsiteY7" fmla="*/ 495301 h 1173480"/>
              <a:gd name="connsiteX8" fmla="*/ 340821 w 409133"/>
              <a:gd name="connsiteY8" fmla="*/ 523876 h 1173480"/>
              <a:gd name="connsiteX9" fmla="*/ 388445 w 409133"/>
              <a:gd name="connsiteY9" fmla="*/ 528638 h 1173480"/>
              <a:gd name="connsiteX10" fmla="*/ 350346 w 409133"/>
              <a:gd name="connsiteY10" fmla="*/ 566739 h 1173480"/>
              <a:gd name="connsiteX11" fmla="*/ 383683 w 409133"/>
              <a:gd name="connsiteY11" fmla="*/ 604838 h 1173480"/>
              <a:gd name="connsiteX12" fmla="*/ 383682 w 409133"/>
              <a:gd name="connsiteY12" fmla="*/ 604838 h 1173480"/>
              <a:gd name="connsiteX13" fmla="*/ 340821 w 409133"/>
              <a:gd name="connsiteY13" fmla="*/ 642938 h 1173480"/>
              <a:gd name="connsiteX14" fmla="*/ 388445 w 409133"/>
              <a:gd name="connsiteY14" fmla="*/ 728663 h 1173480"/>
              <a:gd name="connsiteX15" fmla="*/ 380904 w 409133"/>
              <a:gd name="connsiteY15" fmla="*/ 1173480 h 1173480"/>
              <a:gd name="connsiteX16" fmla="*/ 34539 w 409133"/>
              <a:gd name="connsiteY16" fmla="*/ 1173480 h 1173480"/>
              <a:gd name="connsiteX17" fmla="*/ 36019 w 409133"/>
              <a:gd name="connsiteY17" fmla="*/ 585788 h 1173480"/>
              <a:gd name="connsiteX18" fmla="*/ 102697 w 409133"/>
              <a:gd name="connsiteY18" fmla="*/ 571500 h 1173480"/>
              <a:gd name="connsiteX19" fmla="*/ 83646 w 409133"/>
              <a:gd name="connsiteY19" fmla="*/ 481013 h 1173480"/>
              <a:gd name="connsiteX20" fmla="*/ 36021 w 409133"/>
              <a:gd name="connsiteY20" fmla="*/ 385763 h 1173480"/>
              <a:gd name="connsiteX21" fmla="*/ 16972 w 409133"/>
              <a:gd name="connsiteY21" fmla="*/ 371475 h 1173480"/>
              <a:gd name="connsiteX22" fmla="*/ 12210 w 409133"/>
              <a:gd name="connsiteY22" fmla="*/ 419100 h 1173480"/>
              <a:gd name="connsiteX23" fmla="*/ 2683 w 409133"/>
              <a:gd name="connsiteY23" fmla="*/ 157162 h 1173480"/>
              <a:gd name="connsiteX24" fmla="*/ 34539 w 409133"/>
              <a:gd name="connsiteY24" fmla="*/ 0 h 1173480"/>
              <a:gd name="connsiteX0" fmla="*/ 34539 w 409133"/>
              <a:gd name="connsiteY0" fmla="*/ 0 h 1173480"/>
              <a:gd name="connsiteX1" fmla="*/ 380904 w 409133"/>
              <a:gd name="connsiteY1" fmla="*/ 0 h 1173480"/>
              <a:gd name="connsiteX2" fmla="*/ 378920 w 409133"/>
              <a:gd name="connsiteY2" fmla="*/ 409576 h 1173480"/>
              <a:gd name="connsiteX3" fmla="*/ 388445 w 409133"/>
              <a:gd name="connsiteY3" fmla="*/ 419101 h 1173480"/>
              <a:gd name="connsiteX4" fmla="*/ 331295 w 409133"/>
              <a:gd name="connsiteY4" fmla="*/ 447676 h 1173480"/>
              <a:gd name="connsiteX5" fmla="*/ 407495 w 409133"/>
              <a:gd name="connsiteY5" fmla="*/ 481012 h 1173480"/>
              <a:gd name="connsiteX6" fmla="*/ 383682 w 409133"/>
              <a:gd name="connsiteY6" fmla="*/ 495301 h 1173480"/>
              <a:gd name="connsiteX7" fmla="*/ 355108 w 409133"/>
              <a:gd name="connsiteY7" fmla="*/ 495301 h 1173480"/>
              <a:gd name="connsiteX8" fmla="*/ 340821 w 409133"/>
              <a:gd name="connsiteY8" fmla="*/ 523876 h 1173480"/>
              <a:gd name="connsiteX9" fmla="*/ 388445 w 409133"/>
              <a:gd name="connsiteY9" fmla="*/ 528638 h 1173480"/>
              <a:gd name="connsiteX10" fmla="*/ 350346 w 409133"/>
              <a:gd name="connsiteY10" fmla="*/ 566739 h 1173480"/>
              <a:gd name="connsiteX11" fmla="*/ 383683 w 409133"/>
              <a:gd name="connsiteY11" fmla="*/ 604838 h 1173480"/>
              <a:gd name="connsiteX12" fmla="*/ 383682 w 409133"/>
              <a:gd name="connsiteY12" fmla="*/ 604838 h 1173480"/>
              <a:gd name="connsiteX13" fmla="*/ 340821 w 409133"/>
              <a:gd name="connsiteY13" fmla="*/ 642938 h 1173480"/>
              <a:gd name="connsiteX14" fmla="*/ 388445 w 409133"/>
              <a:gd name="connsiteY14" fmla="*/ 728663 h 1173480"/>
              <a:gd name="connsiteX15" fmla="*/ 380904 w 409133"/>
              <a:gd name="connsiteY15" fmla="*/ 1173480 h 1173480"/>
              <a:gd name="connsiteX16" fmla="*/ 34539 w 409133"/>
              <a:gd name="connsiteY16" fmla="*/ 1173480 h 1173480"/>
              <a:gd name="connsiteX17" fmla="*/ 36019 w 409133"/>
              <a:gd name="connsiteY17" fmla="*/ 585788 h 1173480"/>
              <a:gd name="connsiteX18" fmla="*/ 102697 w 409133"/>
              <a:gd name="connsiteY18" fmla="*/ 571500 h 1173480"/>
              <a:gd name="connsiteX19" fmla="*/ 83646 w 409133"/>
              <a:gd name="connsiteY19" fmla="*/ 481013 h 1173480"/>
              <a:gd name="connsiteX20" fmla="*/ 36021 w 409133"/>
              <a:gd name="connsiteY20" fmla="*/ 385763 h 1173480"/>
              <a:gd name="connsiteX21" fmla="*/ 16972 w 409133"/>
              <a:gd name="connsiteY21" fmla="*/ 371475 h 1173480"/>
              <a:gd name="connsiteX22" fmla="*/ 21735 w 409133"/>
              <a:gd name="connsiteY22" fmla="*/ 423863 h 1173480"/>
              <a:gd name="connsiteX23" fmla="*/ 2683 w 409133"/>
              <a:gd name="connsiteY23" fmla="*/ 157162 h 1173480"/>
              <a:gd name="connsiteX24" fmla="*/ 34539 w 409133"/>
              <a:gd name="connsiteY24" fmla="*/ 0 h 1173480"/>
              <a:gd name="connsiteX0" fmla="*/ 31856 w 406450"/>
              <a:gd name="connsiteY0" fmla="*/ 0 h 1173480"/>
              <a:gd name="connsiteX1" fmla="*/ 378221 w 406450"/>
              <a:gd name="connsiteY1" fmla="*/ 0 h 1173480"/>
              <a:gd name="connsiteX2" fmla="*/ 376237 w 406450"/>
              <a:gd name="connsiteY2" fmla="*/ 409576 h 1173480"/>
              <a:gd name="connsiteX3" fmla="*/ 385762 w 406450"/>
              <a:gd name="connsiteY3" fmla="*/ 419101 h 1173480"/>
              <a:gd name="connsiteX4" fmla="*/ 328612 w 406450"/>
              <a:gd name="connsiteY4" fmla="*/ 447676 h 1173480"/>
              <a:gd name="connsiteX5" fmla="*/ 404812 w 406450"/>
              <a:gd name="connsiteY5" fmla="*/ 481012 h 1173480"/>
              <a:gd name="connsiteX6" fmla="*/ 380999 w 406450"/>
              <a:gd name="connsiteY6" fmla="*/ 495301 h 1173480"/>
              <a:gd name="connsiteX7" fmla="*/ 352425 w 406450"/>
              <a:gd name="connsiteY7" fmla="*/ 495301 h 1173480"/>
              <a:gd name="connsiteX8" fmla="*/ 338138 w 406450"/>
              <a:gd name="connsiteY8" fmla="*/ 523876 h 1173480"/>
              <a:gd name="connsiteX9" fmla="*/ 385762 w 406450"/>
              <a:gd name="connsiteY9" fmla="*/ 528638 h 1173480"/>
              <a:gd name="connsiteX10" fmla="*/ 347663 w 406450"/>
              <a:gd name="connsiteY10" fmla="*/ 566739 h 1173480"/>
              <a:gd name="connsiteX11" fmla="*/ 381000 w 406450"/>
              <a:gd name="connsiteY11" fmla="*/ 604838 h 1173480"/>
              <a:gd name="connsiteX12" fmla="*/ 380999 w 406450"/>
              <a:gd name="connsiteY12" fmla="*/ 604838 h 1173480"/>
              <a:gd name="connsiteX13" fmla="*/ 338138 w 406450"/>
              <a:gd name="connsiteY13" fmla="*/ 642938 h 1173480"/>
              <a:gd name="connsiteX14" fmla="*/ 385762 w 406450"/>
              <a:gd name="connsiteY14" fmla="*/ 728663 h 1173480"/>
              <a:gd name="connsiteX15" fmla="*/ 378221 w 406450"/>
              <a:gd name="connsiteY15" fmla="*/ 1173480 h 1173480"/>
              <a:gd name="connsiteX16" fmla="*/ 31856 w 406450"/>
              <a:gd name="connsiteY16" fmla="*/ 1173480 h 1173480"/>
              <a:gd name="connsiteX17" fmla="*/ 33336 w 406450"/>
              <a:gd name="connsiteY17" fmla="*/ 585788 h 1173480"/>
              <a:gd name="connsiteX18" fmla="*/ 100014 w 406450"/>
              <a:gd name="connsiteY18" fmla="*/ 571500 h 1173480"/>
              <a:gd name="connsiteX19" fmla="*/ 80963 w 406450"/>
              <a:gd name="connsiteY19" fmla="*/ 481013 h 1173480"/>
              <a:gd name="connsiteX20" fmla="*/ 33338 w 406450"/>
              <a:gd name="connsiteY20" fmla="*/ 385763 h 1173480"/>
              <a:gd name="connsiteX21" fmla="*/ 14289 w 406450"/>
              <a:gd name="connsiteY21" fmla="*/ 371475 h 1173480"/>
              <a:gd name="connsiteX22" fmla="*/ 19052 w 406450"/>
              <a:gd name="connsiteY22" fmla="*/ 423863 h 1173480"/>
              <a:gd name="connsiteX23" fmla="*/ 0 w 406450"/>
              <a:gd name="connsiteY23" fmla="*/ 157162 h 1173480"/>
              <a:gd name="connsiteX24" fmla="*/ 31856 w 406450"/>
              <a:gd name="connsiteY24" fmla="*/ 0 h 1173480"/>
              <a:gd name="connsiteX0" fmla="*/ 24175 w 398769"/>
              <a:gd name="connsiteY0" fmla="*/ 0 h 1173480"/>
              <a:gd name="connsiteX1" fmla="*/ 370540 w 398769"/>
              <a:gd name="connsiteY1" fmla="*/ 0 h 1173480"/>
              <a:gd name="connsiteX2" fmla="*/ 368556 w 398769"/>
              <a:gd name="connsiteY2" fmla="*/ 409576 h 1173480"/>
              <a:gd name="connsiteX3" fmla="*/ 378081 w 398769"/>
              <a:gd name="connsiteY3" fmla="*/ 419101 h 1173480"/>
              <a:gd name="connsiteX4" fmla="*/ 320931 w 398769"/>
              <a:gd name="connsiteY4" fmla="*/ 447676 h 1173480"/>
              <a:gd name="connsiteX5" fmla="*/ 397131 w 398769"/>
              <a:gd name="connsiteY5" fmla="*/ 481012 h 1173480"/>
              <a:gd name="connsiteX6" fmla="*/ 373318 w 398769"/>
              <a:gd name="connsiteY6" fmla="*/ 495301 h 1173480"/>
              <a:gd name="connsiteX7" fmla="*/ 344744 w 398769"/>
              <a:gd name="connsiteY7" fmla="*/ 495301 h 1173480"/>
              <a:gd name="connsiteX8" fmla="*/ 330457 w 398769"/>
              <a:gd name="connsiteY8" fmla="*/ 523876 h 1173480"/>
              <a:gd name="connsiteX9" fmla="*/ 378081 w 398769"/>
              <a:gd name="connsiteY9" fmla="*/ 528638 h 1173480"/>
              <a:gd name="connsiteX10" fmla="*/ 339982 w 398769"/>
              <a:gd name="connsiteY10" fmla="*/ 566739 h 1173480"/>
              <a:gd name="connsiteX11" fmla="*/ 373319 w 398769"/>
              <a:gd name="connsiteY11" fmla="*/ 604838 h 1173480"/>
              <a:gd name="connsiteX12" fmla="*/ 373318 w 398769"/>
              <a:gd name="connsiteY12" fmla="*/ 604838 h 1173480"/>
              <a:gd name="connsiteX13" fmla="*/ 330457 w 398769"/>
              <a:gd name="connsiteY13" fmla="*/ 642938 h 1173480"/>
              <a:gd name="connsiteX14" fmla="*/ 378081 w 398769"/>
              <a:gd name="connsiteY14" fmla="*/ 728663 h 1173480"/>
              <a:gd name="connsiteX15" fmla="*/ 370540 w 398769"/>
              <a:gd name="connsiteY15" fmla="*/ 1173480 h 1173480"/>
              <a:gd name="connsiteX16" fmla="*/ 24175 w 398769"/>
              <a:gd name="connsiteY16" fmla="*/ 1173480 h 1173480"/>
              <a:gd name="connsiteX17" fmla="*/ 25655 w 398769"/>
              <a:gd name="connsiteY17" fmla="*/ 585788 h 1173480"/>
              <a:gd name="connsiteX18" fmla="*/ 92333 w 398769"/>
              <a:gd name="connsiteY18" fmla="*/ 571500 h 1173480"/>
              <a:gd name="connsiteX19" fmla="*/ 73282 w 398769"/>
              <a:gd name="connsiteY19" fmla="*/ 481013 h 1173480"/>
              <a:gd name="connsiteX20" fmla="*/ 25657 w 398769"/>
              <a:gd name="connsiteY20" fmla="*/ 385763 h 1173480"/>
              <a:gd name="connsiteX21" fmla="*/ 6608 w 398769"/>
              <a:gd name="connsiteY21" fmla="*/ 371475 h 1173480"/>
              <a:gd name="connsiteX22" fmla="*/ 11371 w 398769"/>
              <a:gd name="connsiteY22" fmla="*/ 423863 h 1173480"/>
              <a:gd name="connsiteX23" fmla="*/ 25656 w 398769"/>
              <a:gd name="connsiteY23" fmla="*/ 252412 h 1173480"/>
              <a:gd name="connsiteX24" fmla="*/ 24175 w 398769"/>
              <a:gd name="connsiteY24" fmla="*/ 0 h 1173480"/>
              <a:gd name="connsiteX0" fmla="*/ 14210 w 388804"/>
              <a:gd name="connsiteY0" fmla="*/ 0 h 1173480"/>
              <a:gd name="connsiteX1" fmla="*/ 360575 w 388804"/>
              <a:gd name="connsiteY1" fmla="*/ 0 h 1173480"/>
              <a:gd name="connsiteX2" fmla="*/ 358591 w 388804"/>
              <a:gd name="connsiteY2" fmla="*/ 409576 h 1173480"/>
              <a:gd name="connsiteX3" fmla="*/ 368116 w 388804"/>
              <a:gd name="connsiteY3" fmla="*/ 419101 h 1173480"/>
              <a:gd name="connsiteX4" fmla="*/ 310966 w 388804"/>
              <a:gd name="connsiteY4" fmla="*/ 447676 h 1173480"/>
              <a:gd name="connsiteX5" fmla="*/ 387166 w 388804"/>
              <a:gd name="connsiteY5" fmla="*/ 481012 h 1173480"/>
              <a:gd name="connsiteX6" fmla="*/ 363353 w 388804"/>
              <a:gd name="connsiteY6" fmla="*/ 495301 h 1173480"/>
              <a:gd name="connsiteX7" fmla="*/ 334779 w 388804"/>
              <a:gd name="connsiteY7" fmla="*/ 495301 h 1173480"/>
              <a:gd name="connsiteX8" fmla="*/ 320492 w 388804"/>
              <a:gd name="connsiteY8" fmla="*/ 523876 h 1173480"/>
              <a:gd name="connsiteX9" fmla="*/ 368116 w 388804"/>
              <a:gd name="connsiteY9" fmla="*/ 528638 h 1173480"/>
              <a:gd name="connsiteX10" fmla="*/ 330017 w 388804"/>
              <a:gd name="connsiteY10" fmla="*/ 566739 h 1173480"/>
              <a:gd name="connsiteX11" fmla="*/ 363354 w 388804"/>
              <a:gd name="connsiteY11" fmla="*/ 604838 h 1173480"/>
              <a:gd name="connsiteX12" fmla="*/ 363353 w 388804"/>
              <a:gd name="connsiteY12" fmla="*/ 604838 h 1173480"/>
              <a:gd name="connsiteX13" fmla="*/ 320492 w 388804"/>
              <a:gd name="connsiteY13" fmla="*/ 642938 h 1173480"/>
              <a:gd name="connsiteX14" fmla="*/ 368116 w 388804"/>
              <a:gd name="connsiteY14" fmla="*/ 728663 h 1173480"/>
              <a:gd name="connsiteX15" fmla="*/ 360575 w 388804"/>
              <a:gd name="connsiteY15" fmla="*/ 1173480 h 1173480"/>
              <a:gd name="connsiteX16" fmla="*/ 14210 w 388804"/>
              <a:gd name="connsiteY16" fmla="*/ 1173480 h 1173480"/>
              <a:gd name="connsiteX17" fmla="*/ 15690 w 388804"/>
              <a:gd name="connsiteY17" fmla="*/ 585788 h 1173480"/>
              <a:gd name="connsiteX18" fmla="*/ 82368 w 388804"/>
              <a:gd name="connsiteY18" fmla="*/ 571500 h 1173480"/>
              <a:gd name="connsiteX19" fmla="*/ 63317 w 388804"/>
              <a:gd name="connsiteY19" fmla="*/ 481013 h 1173480"/>
              <a:gd name="connsiteX20" fmla="*/ 15692 w 388804"/>
              <a:gd name="connsiteY20" fmla="*/ 385763 h 1173480"/>
              <a:gd name="connsiteX21" fmla="*/ 29981 w 388804"/>
              <a:gd name="connsiteY21" fmla="*/ 428625 h 1173480"/>
              <a:gd name="connsiteX22" fmla="*/ 1406 w 388804"/>
              <a:gd name="connsiteY22" fmla="*/ 423863 h 1173480"/>
              <a:gd name="connsiteX23" fmla="*/ 15691 w 388804"/>
              <a:gd name="connsiteY23" fmla="*/ 252412 h 1173480"/>
              <a:gd name="connsiteX24" fmla="*/ 14210 w 388804"/>
              <a:gd name="connsiteY24" fmla="*/ 0 h 1173480"/>
              <a:gd name="connsiteX0" fmla="*/ 13846 w 388440"/>
              <a:gd name="connsiteY0" fmla="*/ 0 h 1173480"/>
              <a:gd name="connsiteX1" fmla="*/ 360211 w 388440"/>
              <a:gd name="connsiteY1" fmla="*/ 0 h 1173480"/>
              <a:gd name="connsiteX2" fmla="*/ 358227 w 388440"/>
              <a:gd name="connsiteY2" fmla="*/ 409576 h 1173480"/>
              <a:gd name="connsiteX3" fmla="*/ 367752 w 388440"/>
              <a:gd name="connsiteY3" fmla="*/ 419101 h 1173480"/>
              <a:gd name="connsiteX4" fmla="*/ 310602 w 388440"/>
              <a:gd name="connsiteY4" fmla="*/ 447676 h 1173480"/>
              <a:gd name="connsiteX5" fmla="*/ 386802 w 388440"/>
              <a:gd name="connsiteY5" fmla="*/ 481012 h 1173480"/>
              <a:gd name="connsiteX6" fmla="*/ 362989 w 388440"/>
              <a:gd name="connsiteY6" fmla="*/ 495301 h 1173480"/>
              <a:gd name="connsiteX7" fmla="*/ 334415 w 388440"/>
              <a:gd name="connsiteY7" fmla="*/ 495301 h 1173480"/>
              <a:gd name="connsiteX8" fmla="*/ 320128 w 388440"/>
              <a:gd name="connsiteY8" fmla="*/ 523876 h 1173480"/>
              <a:gd name="connsiteX9" fmla="*/ 367752 w 388440"/>
              <a:gd name="connsiteY9" fmla="*/ 528638 h 1173480"/>
              <a:gd name="connsiteX10" fmla="*/ 329653 w 388440"/>
              <a:gd name="connsiteY10" fmla="*/ 566739 h 1173480"/>
              <a:gd name="connsiteX11" fmla="*/ 362990 w 388440"/>
              <a:gd name="connsiteY11" fmla="*/ 604838 h 1173480"/>
              <a:gd name="connsiteX12" fmla="*/ 362989 w 388440"/>
              <a:gd name="connsiteY12" fmla="*/ 604838 h 1173480"/>
              <a:gd name="connsiteX13" fmla="*/ 320128 w 388440"/>
              <a:gd name="connsiteY13" fmla="*/ 642938 h 1173480"/>
              <a:gd name="connsiteX14" fmla="*/ 367752 w 388440"/>
              <a:gd name="connsiteY14" fmla="*/ 728663 h 1173480"/>
              <a:gd name="connsiteX15" fmla="*/ 360211 w 388440"/>
              <a:gd name="connsiteY15" fmla="*/ 1173480 h 1173480"/>
              <a:gd name="connsiteX16" fmla="*/ 13846 w 388440"/>
              <a:gd name="connsiteY16" fmla="*/ 1173480 h 1173480"/>
              <a:gd name="connsiteX17" fmla="*/ 15326 w 388440"/>
              <a:gd name="connsiteY17" fmla="*/ 585788 h 1173480"/>
              <a:gd name="connsiteX18" fmla="*/ 82004 w 388440"/>
              <a:gd name="connsiteY18" fmla="*/ 571500 h 1173480"/>
              <a:gd name="connsiteX19" fmla="*/ 62953 w 388440"/>
              <a:gd name="connsiteY19" fmla="*/ 481013 h 1173480"/>
              <a:gd name="connsiteX20" fmla="*/ 15328 w 388440"/>
              <a:gd name="connsiteY20" fmla="*/ 385763 h 1173480"/>
              <a:gd name="connsiteX21" fmla="*/ 29617 w 388440"/>
              <a:gd name="connsiteY21" fmla="*/ 428625 h 1173480"/>
              <a:gd name="connsiteX22" fmla="*/ 1042 w 388440"/>
              <a:gd name="connsiteY22" fmla="*/ 423863 h 1173480"/>
              <a:gd name="connsiteX23" fmla="*/ 24852 w 388440"/>
              <a:gd name="connsiteY23" fmla="*/ 319087 h 1173480"/>
              <a:gd name="connsiteX24" fmla="*/ 13846 w 388440"/>
              <a:gd name="connsiteY24" fmla="*/ 0 h 1173480"/>
              <a:gd name="connsiteX0" fmla="*/ 13846 w 388440"/>
              <a:gd name="connsiteY0" fmla="*/ 0 h 1173480"/>
              <a:gd name="connsiteX1" fmla="*/ 360211 w 388440"/>
              <a:gd name="connsiteY1" fmla="*/ 0 h 1173480"/>
              <a:gd name="connsiteX2" fmla="*/ 358227 w 388440"/>
              <a:gd name="connsiteY2" fmla="*/ 409576 h 1173480"/>
              <a:gd name="connsiteX3" fmla="*/ 367752 w 388440"/>
              <a:gd name="connsiteY3" fmla="*/ 419101 h 1173480"/>
              <a:gd name="connsiteX4" fmla="*/ 310602 w 388440"/>
              <a:gd name="connsiteY4" fmla="*/ 447676 h 1173480"/>
              <a:gd name="connsiteX5" fmla="*/ 386802 w 388440"/>
              <a:gd name="connsiteY5" fmla="*/ 481012 h 1173480"/>
              <a:gd name="connsiteX6" fmla="*/ 362989 w 388440"/>
              <a:gd name="connsiteY6" fmla="*/ 495301 h 1173480"/>
              <a:gd name="connsiteX7" fmla="*/ 334415 w 388440"/>
              <a:gd name="connsiteY7" fmla="*/ 495301 h 1173480"/>
              <a:gd name="connsiteX8" fmla="*/ 320128 w 388440"/>
              <a:gd name="connsiteY8" fmla="*/ 523876 h 1173480"/>
              <a:gd name="connsiteX9" fmla="*/ 367752 w 388440"/>
              <a:gd name="connsiteY9" fmla="*/ 528638 h 1173480"/>
              <a:gd name="connsiteX10" fmla="*/ 329653 w 388440"/>
              <a:gd name="connsiteY10" fmla="*/ 566739 h 1173480"/>
              <a:gd name="connsiteX11" fmla="*/ 362990 w 388440"/>
              <a:gd name="connsiteY11" fmla="*/ 604838 h 1173480"/>
              <a:gd name="connsiteX12" fmla="*/ 362989 w 388440"/>
              <a:gd name="connsiteY12" fmla="*/ 604838 h 1173480"/>
              <a:gd name="connsiteX13" fmla="*/ 320128 w 388440"/>
              <a:gd name="connsiteY13" fmla="*/ 642938 h 1173480"/>
              <a:gd name="connsiteX14" fmla="*/ 367752 w 388440"/>
              <a:gd name="connsiteY14" fmla="*/ 728663 h 1173480"/>
              <a:gd name="connsiteX15" fmla="*/ 360211 w 388440"/>
              <a:gd name="connsiteY15" fmla="*/ 1173480 h 1173480"/>
              <a:gd name="connsiteX16" fmla="*/ 13846 w 388440"/>
              <a:gd name="connsiteY16" fmla="*/ 1173480 h 1173480"/>
              <a:gd name="connsiteX17" fmla="*/ 15326 w 388440"/>
              <a:gd name="connsiteY17" fmla="*/ 809626 h 1173480"/>
              <a:gd name="connsiteX18" fmla="*/ 82004 w 388440"/>
              <a:gd name="connsiteY18" fmla="*/ 571500 h 1173480"/>
              <a:gd name="connsiteX19" fmla="*/ 62953 w 388440"/>
              <a:gd name="connsiteY19" fmla="*/ 481013 h 1173480"/>
              <a:gd name="connsiteX20" fmla="*/ 15328 w 388440"/>
              <a:gd name="connsiteY20" fmla="*/ 385763 h 1173480"/>
              <a:gd name="connsiteX21" fmla="*/ 29617 w 388440"/>
              <a:gd name="connsiteY21" fmla="*/ 428625 h 1173480"/>
              <a:gd name="connsiteX22" fmla="*/ 1042 w 388440"/>
              <a:gd name="connsiteY22" fmla="*/ 423863 h 1173480"/>
              <a:gd name="connsiteX23" fmla="*/ 24852 w 388440"/>
              <a:gd name="connsiteY23" fmla="*/ 319087 h 1173480"/>
              <a:gd name="connsiteX24" fmla="*/ 13846 w 388440"/>
              <a:gd name="connsiteY24" fmla="*/ 0 h 1173480"/>
              <a:gd name="connsiteX0" fmla="*/ 14965 w 389559"/>
              <a:gd name="connsiteY0" fmla="*/ 0 h 1173480"/>
              <a:gd name="connsiteX1" fmla="*/ 361330 w 389559"/>
              <a:gd name="connsiteY1" fmla="*/ 0 h 1173480"/>
              <a:gd name="connsiteX2" fmla="*/ 359346 w 389559"/>
              <a:gd name="connsiteY2" fmla="*/ 409576 h 1173480"/>
              <a:gd name="connsiteX3" fmla="*/ 368871 w 389559"/>
              <a:gd name="connsiteY3" fmla="*/ 419101 h 1173480"/>
              <a:gd name="connsiteX4" fmla="*/ 311721 w 389559"/>
              <a:gd name="connsiteY4" fmla="*/ 447676 h 1173480"/>
              <a:gd name="connsiteX5" fmla="*/ 387921 w 389559"/>
              <a:gd name="connsiteY5" fmla="*/ 481012 h 1173480"/>
              <a:gd name="connsiteX6" fmla="*/ 364108 w 389559"/>
              <a:gd name="connsiteY6" fmla="*/ 495301 h 1173480"/>
              <a:gd name="connsiteX7" fmla="*/ 335534 w 389559"/>
              <a:gd name="connsiteY7" fmla="*/ 495301 h 1173480"/>
              <a:gd name="connsiteX8" fmla="*/ 321247 w 389559"/>
              <a:gd name="connsiteY8" fmla="*/ 523876 h 1173480"/>
              <a:gd name="connsiteX9" fmla="*/ 368871 w 389559"/>
              <a:gd name="connsiteY9" fmla="*/ 528638 h 1173480"/>
              <a:gd name="connsiteX10" fmla="*/ 330772 w 389559"/>
              <a:gd name="connsiteY10" fmla="*/ 566739 h 1173480"/>
              <a:gd name="connsiteX11" fmla="*/ 364109 w 389559"/>
              <a:gd name="connsiteY11" fmla="*/ 604838 h 1173480"/>
              <a:gd name="connsiteX12" fmla="*/ 364108 w 389559"/>
              <a:gd name="connsiteY12" fmla="*/ 604838 h 1173480"/>
              <a:gd name="connsiteX13" fmla="*/ 321247 w 389559"/>
              <a:gd name="connsiteY13" fmla="*/ 642938 h 1173480"/>
              <a:gd name="connsiteX14" fmla="*/ 368871 w 389559"/>
              <a:gd name="connsiteY14" fmla="*/ 728663 h 1173480"/>
              <a:gd name="connsiteX15" fmla="*/ 361330 w 389559"/>
              <a:gd name="connsiteY15" fmla="*/ 1173480 h 1173480"/>
              <a:gd name="connsiteX16" fmla="*/ 14965 w 389559"/>
              <a:gd name="connsiteY16" fmla="*/ 1173480 h 1173480"/>
              <a:gd name="connsiteX17" fmla="*/ 16445 w 389559"/>
              <a:gd name="connsiteY17" fmla="*/ 809626 h 1173480"/>
              <a:gd name="connsiteX18" fmla="*/ 83123 w 389559"/>
              <a:gd name="connsiteY18" fmla="*/ 571500 h 1173480"/>
              <a:gd name="connsiteX19" fmla="*/ 64072 w 389559"/>
              <a:gd name="connsiteY19" fmla="*/ 481013 h 1173480"/>
              <a:gd name="connsiteX20" fmla="*/ 16447 w 389559"/>
              <a:gd name="connsiteY20" fmla="*/ 385763 h 1173480"/>
              <a:gd name="connsiteX21" fmla="*/ 30736 w 389559"/>
              <a:gd name="connsiteY21" fmla="*/ 428625 h 1173480"/>
              <a:gd name="connsiteX22" fmla="*/ 2161 w 389559"/>
              <a:gd name="connsiteY22" fmla="*/ 423863 h 1173480"/>
              <a:gd name="connsiteX23" fmla="*/ 6921 w 389559"/>
              <a:gd name="connsiteY23" fmla="*/ 347662 h 1173480"/>
              <a:gd name="connsiteX24" fmla="*/ 14965 w 389559"/>
              <a:gd name="connsiteY24" fmla="*/ 0 h 1173480"/>
              <a:gd name="connsiteX0" fmla="*/ 14965 w 389559"/>
              <a:gd name="connsiteY0" fmla="*/ 0 h 1173480"/>
              <a:gd name="connsiteX1" fmla="*/ 361330 w 389559"/>
              <a:gd name="connsiteY1" fmla="*/ 0 h 1173480"/>
              <a:gd name="connsiteX2" fmla="*/ 359346 w 389559"/>
              <a:gd name="connsiteY2" fmla="*/ 409576 h 1173480"/>
              <a:gd name="connsiteX3" fmla="*/ 368871 w 389559"/>
              <a:gd name="connsiteY3" fmla="*/ 419101 h 1173480"/>
              <a:gd name="connsiteX4" fmla="*/ 311721 w 389559"/>
              <a:gd name="connsiteY4" fmla="*/ 447676 h 1173480"/>
              <a:gd name="connsiteX5" fmla="*/ 387921 w 389559"/>
              <a:gd name="connsiteY5" fmla="*/ 481012 h 1173480"/>
              <a:gd name="connsiteX6" fmla="*/ 364108 w 389559"/>
              <a:gd name="connsiteY6" fmla="*/ 495301 h 1173480"/>
              <a:gd name="connsiteX7" fmla="*/ 335534 w 389559"/>
              <a:gd name="connsiteY7" fmla="*/ 495301 h 1173480"/>
              <a:gd name="connsiteX8" fmla="*/ 321247 w 389559"/>
              <a:gd name="connsiteY8" fmla="*/ 523876 h 1173480"/>
              <a:gd name="connsiteX9" fmla="*/ 368871 w 389559"/>
              <a:gd name="connsiteY9" fmla="*/ 528638 h 1173480"/>
              <a:gd name="connsiteX10" fmla="*/ 330772 w 389559"/>
              <a:gd name="connsiteY10" fmla="*/ 566739 h 1173480"/>
              <a:gd name="connsiteX11" fmla="*/ 364109 w 389559"/>
              <a:gd name="connsiteY11" fmla="*/ 604838 h 1173480"/>
              <a:gd name="connsiteX12" fmla="*/ 364108 w 389559"/>
              <a:gd name="connsiteY12" fmla="*/ 604838 h 1173480"/>
              <a:gd name="connsiteX13" fmla="*/ 321247 w 389559"/>
              <a:gd name="connsiteY13" fmla="*/ 642938 h 1173480"/>
              <a:gd name="connsiteX14" fmla="*/ 368871 w 389559"/>
              <a:gd name="connsiteY14" fmla="*/ 728663 h 1173480"/>
              <a:gd name="connsiteX15" fmla="*/ 361330 w 389559"/>
              <a:gd name="connsiteY15" fmla="*/ 1173480 h 1173480"/>
              <a:gd name="connsiteX16" fmla="*/ 14965 w 389559"/>
              <a:gd name="connsiteY16" fmla="*/ 1173480 h 1173480"/>
              <a:gd name="connsiteX17" fmla="*/ 16445 w 389559"/>
              <a:gd name="connsiteY17" fmla="*/ 809626 h 1173480"/>
              <a:gd name="connsiteX18" fmla="*/ 83123 w 389559"/>
              <a:gd name="connsiteY18" fmla="*/ 571500 h 1173480"/>
              <a:gd name="connsiteX19" fmla="*/ 64072 w 389559"/>
              <a:gd name="connsiteY19" fmla="*/ 481013 h 1173480"/>
              <a:gd name="connsiteX20" fmla="*/ 68835 w 389559"/>
              <a:gd name="connsiteY20" fmla="*/ 395288 h 1173480"/>
              <a:gd name="connsiteX21" fmla="*/ 30736 w 389559"/>
              <a:gd name="connsiteY21" fmla="*/ 428625 h 1173480"/>
              <a:gd name="connsiteX22" fmla="*/ 2161 w 389559"/>
              <a:gd name="connsiteY22" fmla="*/ 423863 h 1173480"/>
              <a:gd name="connsiteX23" fmla="*/ 6921 w 389559"/>
              <a:gd name="connsiteY23" fmla="*/ 347662 h 1173480"/>
              <a:gd name="connsiteX24" fmla="*/ 14965 w 389559"/>
              <a:gd name="connsiteY24" fmla="*/ 0 h 1173480"/>
              <a:gd name="connsiteX0" fmla="*/ 14965 w 389559"/>
              <a:gd name="connsiteY0" fmla="*/ 0 h 1173480"/>
              <a:gd name="connsiteX1" fmla="*/ 361330 w 389559"/>
              <a:gd name="connsiteY1" fmla="*/ 0 h 1173480"/>
              <a:gd name="connsiteX2" fmla="*/ 359346 w 389559"/>
              <a:gd name="connsiteY2" fmla="*/ 409576 h 1173480"/>
              <a:gd name="connsiteX3" fmla="*/ 368871 w 389559"/>
              <a:gd name="connsiteY3" fmla="*/ 419101 h 1173480"/>
              <a:gd name="connsiteX4" fmla="*/ 311721 w 389559"/>
              <a:gd name="connsiteY4" fmla="*/ 447676 h 1173480"/>
              <a:gd name="connsiteX5" fmla="*/ 387921 w 389559"/>
              <a:gd name="connsiteY5" fmla="*/ 481012 h 1173480"/>
              <a:gd name="connsiteX6" fmla="*/ 364108 w 389559"/>
              <a:gd name="connsiteY6" fmla="*/ 495301 h 1173480"/>
              <a:gd name="connsiteX7" fmla="*/ 335534 w 389559"/>
              <a:gd name="connsiteY7" fmla="*/ 495301 h 1173480"/>
              <a:gd name="connsiteX8" fmla="*/ 321247 w 389559"/>
              <a:gd name="connsiteY8" fmla="*/ 523876 h 1173480"/>
              <a:gd name="connsiteX9" fmla="*/ 368871 w 389559"/>
              <a:gd name="connsiteY9" fmla="*/ 528638 h 1173480"/>
              <a:gd name="connsiteX10" fmla="*/ 330772 w 389559"/>
              <a:gd name="connsiteY10" fmla="*/ 566739 h 1173480"/>
              <a:gd name="connsiteX11" fmla="*/ 364109 w 389559"/>
              <a:gd name="connsiteY11" fmla="*/ 604838 h 1173480"/>
              <a:gd name="connsiteX12" fmla="*/ 364108 w 389559"/>
              <a:gd name="connsiteY12" fmla="*/ 604838 h 1173480"/>
              <a:gd name="connsiteX13" fmla="*/ 321247 w 389559"/>
              <a:gd name="connsiteY13" fmla="*/ 642938 h 1173480"/>
              <a:gd name="connsiteX14" fmla="*/ 368871 w 389559"/>
              <a:gd name="connsiteY14" fmla="*/ 728663 h 1173480"/>
              <a:gd name="connsiteX15" fmla="*/ 361330 w 389559"/>
              <a:gd name="connsiteY15" fmla="*/ 1173480 h 1173480"/>
              <a:gd name="connsiteX16" fmla="*/ 14965 w 389559"/>
              <a:gd name="connsiteY16" fmla="*/ 1173480 h 1173480"/>
              <a:gd name="connsiteX17" fmla="*/ 16445 w 389559"/>
              <a:gd name="connsiteY17" fmla="*/ 809626 h 1173480"/>
              <a:gd name="connsiteX18" fmla="*/ 83123 w 389559"/>
              <a:gd name="connsiteY18" fmla="*/ 571500 h 1173480"/>
              <a:gd name="connsiteX19" fmla="*/ 64072 w 389559"/>
              <a:gd name="connsiteY19" fmla="*/ 481013 h 1173480"/>
              <a:gd name="connsiteX20" fmla="*/ 68835 w 389559"/>
              <a:gd name="connsiteY20" fmla="*/ 395288 h 1173480"/>
              <a:gd name="connsiteX21" fmla="*/ 87886 w 389559"/>
              <a:gd name="connsiteY21" fmla="*/ 471487 h 1173480"/>
              <a:gd name="connsiteX22" fmla="*/ 2161 w 389559"/>
              <a:gd name="connsiteY22" fmla="*/ 423863 h 1173480"/>
              <a:gd name="connsiteX23" fmla="*/ 6921 w 389559"/>
              <a:gd name="connsiteY23" fmla="*/ 347662 h 1173480"/>
              <a:gd name="connsiteX24" fmla="*/ 14965 w 389559"/>
              <a:gd name="connsiteY24" fmla="*/ 0 h 1173480"/>
              <a:gd name="connsiteX0" fmla="*/ 8044 w 382638"/>
              <a:gd name="connsiteY0" fmla="*/ 0 h 1173480"/>
              <a:gd name="connsiteX1" fmla="*/ 354409 w 382638"/>
              <a:gd name="connsiteY1" fmla="*/ 0 h 1173480"/>
              <a:gd name="connsiteX2" fmla="*/ 352425 w 382638"/>
              <a:gd name="connsiteY2" fmla="*/ 409576 h 1173480"/>
              <a:gd name="connsiteX3" fmla="*/ 361950 w 382638"/>
              <a:gd name="connsiteY3" fmla="*/ 419101 h 1173480"/>
              <a:gd name="connsiteX4" fmla="*/ 304800 w 382638"/>
              <a:gd name="connsiteY4" fmla="*/ 447676 h 1173480"/>
              <a:gd name="connsiteX5" fmla="*/ 381000 w 382638"/>
              <a:gd name="connsiteY5" fmla="*/ 481012 h 1173480"/>
              <a:gd name="connsiteX6" fmla="*/ 357187 w 382638"/>
              <a:gd name="connsiteY6" fmla="*/ 495301 h 1173480"/>
              <a:gd name="connsiteX7" fmla="*/ 328613 w 382638"/>
              <a:gd name="connsiteY7" fmla="*/ 495301 h 1173480"/>
              <a:gd name="connsiteX8" fmla="*/ 314326 w 382638"/>
              <a:gd name="connsiteY8" fmla="*/ 523876 h 1173480"/>
              <a:gd name="connsiteX9" fmla="*/ 361950 w 382638"/>
              <a:gd name="connsiteY9" fmla="*/ 528638 h 1173480"/>
              <a:gd name="connsiteX10" fmla="*/ 323851 w 382638"/>
              <a:gd name="connsiteY10" fmla="*/ 566739 h 1173480"/>
              <a:gd name="connsiteX11" fmla="*/ 357188 w 382638"/>
              <a:gd name="connsiteY11" fmla="*/ 604838 h 1173480"/>
              <a:gd name="connsiteX12" fmla="*/ 357187 w 382638"/>
              <a:gd name="connsiteY12" fmla="*/ 604838 h 1173480"/>
              <a:gd name="connsiteX13" fmla="*/ 314326 w 382638"/>
              <a:gd name="connsiteY13" fmla="*/ 642938 h 1173480"/>
              <a:gd name="connsiteX14" fmla="*/ 361950 w 382638"/>
              <a:gd name="connsiteY14" fmla="*/ 728663 h 1173480"/>
              <a:gd name="connsiteX15" fmla="*/ 354409 w 382638"/>
              <a:gd name="connsiteY15" fmla="*/ 1173480 h 1173480"/>
              <a:gd name="connsiteX16" fmla="*/ 8044 w 382638"/>
              <a:gd name="connsiteY16" fmla="*/ 1173480 h 1173480"/>
              <a:gd name="connsiteX17" fmla="*/ 9524 w 382638"/>
              <a:gd name="connsiteY17" fmla="*/ 809626 h 1173480"/>
              <a:gd name="connsiteX18" fmla="*/ 76202 w 382638"/>
              <a:gd name="connsiteY18" fmla="*/ 571500 h 1173480"/>
              <a:gd name="connsiteX19" fmla="*/ 57151 w 382638"/>
              <a:gd name="connsiteY19" fmla="*/ 481013 h 1173480"/>
              <a:gd name="connsiteX20" fmla="*/ 61914 w 382638"/>
              <a:gd name="connsiteY20" fmla="*/ 395288 h 1173480"/>
              <a:gd name="connsiteX21" fmla="*/ 80965 w 382638"/>
              <a:gd name="connsiteY21" fmla="*/ 471487 h 1173480"/>
              <a:gd name="connsiteX22" fmla="*/ 80965 w 382638"/>
              <a:gd name="connsiteY22" fmla="*/ 419100 h 1173480"/>
              <a:gd name="connsiteX23" fmla="*/ 0 w 382638"/>
              <a:gd name="connsiteY23" fmla="*/ 347662 h 1173480"/>
              <a:gd name="connsiteX24" fmla="*/ 8044 w 382638"/>
              <a:gd name="connsiteY24" fmla="*/ 0 h 1173480"/>
              <a:gd name="connsiteX0" fmla="*/ 10998 w 385592"/>
              <a:gd name="connsiteY0" fmla="*/ 0 h 1173480"/>
              <a:gd name="connsiteX1" fmla="*/ 357363 w 385592"/>
              <a:gd name="connsiteY1" fmla="*/ 0 h 1173480"/>
              <a:gd name="connsiteX2" fmla="*/ 355379 w 385592"/>
              <a:gd name="connsiteY2" fmla="*/ 409576 h 1173480"/>
              <a:gd name="connsiteX3" fmla="*/ 364904 w 385592"/>
              <a:gd name="connsiteY3" fmla="*/ 419101 h 1173480"/>
              <a:gd name="connsiteX4" fmla="*/ 307754 w 385592"/>
              <a:gd name="connsiteY4" fmla="*/ 447676 h 1173480"/>
              <a:gd name="connsiteX5" fmla="*/ 383954 w 385592"/>
              <a:gd name="connsiteY5" fmla="*/ 481012 h 1173480"/>
              <a:gd name="connsiteX6" fmla="*/ 360141 w 385592"/>
              <a:gd name="connsiteY6" fmla="*/ 495301 h 1173480"/>
              <a:gd name="connsiteX7" fmla="*/ 331567 w 385592"/>
              <a:gd name="connsiteY7" fmla="*/ 495301 h 1173480"/>
              <a:gd name="connsiteX8" fmla="*/ 317280 w 385592"/>
              <a:gd name="connsiteY8" fmla="*/ 523876 h 1173480"/>
              <a:gd name="connsiteX9" fmla="*/ 364904 w 385592"/>
              <a:gd name="connsiteY9" fmla="*/ 528638 h 1173480"/>
              <a:gd name="connsiteX10" fmla="*/ 326805 w 385592"/>
              <a:gd name="connsiteY10" fmla="*/ 566739 h 1173480"/>
              <a:gd name="connsiteX11" fmla="*/ 360142 w 385592"/>
              <a:gd name="connsiteY11" fmla="*/ 604838 h 1173480"/>
              <a:gd name="connsiteX12" fmla="*/ 360141 w 385592"/>
              <a:gd name="connsiteY12" fmla="*/ 604838 h 1173480"/>
              <a:gd name="connsiteX13" fmla="*/ 317280 w 385592"/>
              <a:gd name="connsiteY13" fmla="*/ 642938 h 1173480"/>
              <a:gd name="connsiteX14" fmla="*/ 364904 w 385592"/>
              <a:gd name="connsiteY14" fmla="*/ 728663 h 1173480"/>
              <a:gd name="connsiteX15" fmla="*/ 357363 w 385592"/>
              <a:gd name="connsiteY15" fmla="*/ 1173480 h 1173480"/>
              <a:gd name="connsiteX16" fmla="*/ 10998 w 385592"/>
              <a:gd name="connsiteY16" fmla="*/ 1173480 h 1173480"/>
              <a:gd name="connsiteX17" fmla="*/ 12478 w 385592"/>
              <a:gd name="connsiteY17" fmla="*/ 809626 h 1173480"/>
              <a:gd name="connsiteX18" fmla="*/ 79156 w 385592"/>
              <a:gd name="connsiteY18" fmla="*/ 571500 h 1173480"/>
              <a:gd name="connsiteX19" fmla="*/ 60105 w 385592"/>
              <a:gd name="connsiteY19" fmla="*/ 481013 h 1173480"/>
              <a:gd name="connsiteX20" fmla="*/ 64868 w 385592"/>
              <a:gd name="connsiteY20" fmla="*/ 395288 h 1173480"/>
              <a:gd name="connsiteX21" fmla="*/ 83919 w 385592"/>
              <a:gd name="connsiteY21" fmla="*/ 471487 h 1173480"/>
              <a:gd name="connsiteX22" fmla="*/ 2956 w 385592"/>
              <a:gd name="connsiteY22" fmla="*/ 461963 h 1173480"/>
              <a:gd name="connsiteX23" fmla="*/ 2954 w 385592"/>
              <a:gd name="connsiteY23" fmla="*/ 347662 h 1173480"/>
              <a:gd name="connsiteX24" fmla="*/ 10998 w 385592"/>
              <a:gd name="connsiteY24" fmla="*/ 0 h 1173480"/>
              <a:gd name="connsiteX0" fmla="*/ 9932 w 384526"/>
              <a:gd name="connsiteY0" fmla="*/ 0 h 1173480"/>
              <a:gd name="connsiteX1" fmla="*/ 356297 w 384526"/>
              <a:gd name="connsiteY1" fmla="*/ 0 h 1173480"/>
              <a:gd name="connsiteX2" fmla="*/ 354313 w 384526"/>
              <a:gd name="connsiteY2" fmla="*/ 409576 h 1173480"/>
              <a:gd name="connsiteX3" fmla="*/ 363838 w 384526"/>
              <a:gd name="connsiteY3" fmla="*/ 419101 h 1173480"/>
              <a:gd name="connsiteX4" fmla="*/ 306688 w 384526"/>
              <a:gd name="connsiteY4" fmla="*/ 447676 h 1173480"/>
              <a:gd name="connsiteX5" fmla="*/ 382888 w 384526"/>
              <a:gd name="connsiteY5" fmla="*/ 481012 h 1173480"/>
              <a:gd name="connsiteX6" fmla="*/ 359075 w 384526"/>
              <a:gd name="connsiteY6" fmla="*/ 495301 h 1173480"/>
              <a:gd name="connsiteX7" fmla="*/ 330501 w 384526"/>
              <a:gd name="connsiteY7" fmla="*/ 495301 h 1173480"/>
              <a:gd name="connsiteX8" fmla="*/ 316214 w 384526"/>
              <a:gd name="connsiteY8" fmla="*/ 523876 h 1173480"/>
              <a:gd name="connsiteX9" fmla="*/ 363838 w 384526"/>
              <a:gd name="connsiteY9" fmla="*/ 528638 h 1173480"/>
              <a:gd name="connsiteX10" fmla="*/ 325739 w 384526"/>
              <a:gd name="connsiteY10" fmla="*/ 566739 h 1173480"/>
              <a:gd name="connsiteX11" fmla="*/ 359076 w 384526"/>
              <a:gd name="connsiteY11" fmla="*/ 604838 h 1173480"/>
              <a:gd name="connsiteX12" fmla="*/ 359075 w 384526"/>
              <a:gd name="connsiteY12" fmla="*/ 604838 h 1173480"/>
              <a:gd name="connsiteX13" fmla="*/ 316214 w 384526"/>
              <a:gd name="connsiteY13" fmla="*/ 642938 h 1173480"/>
              <a:gd name="connsiteX14" fmla="*/ 363838 w 384526"/>
              <a:gd name="connsiteY14" fmla="*/ 728663 h 1173480"/>
              <a:gd name="connsiteX15" fmla="*/ 356297 w 384526"/>
              <a:gd name="connsiteY15" fmla="*/ 1173480 h 1173480"/>
              <a:gd name="connsiteX16" fmla="*/ 9932 w 384526"/>
              <a:gd name="connsiteY16" fmla="*/ 1173480 h 1173480"/>
              <a:gd name="connsiteX17" fmla="*/ 11412 w 384526"/>
              <a:gd name="connsiteY17" fmla="*/ 809626 h 1173480"/>
              <a:gd name="connsiteX18" fmla="*/ 78090 w 384526"/>
              <a:gd name="connsiteY18" fmla="*/ 571500 h 1173480"/>
              <a:gd name="connsiteX19" fmla="*/ 59039 w 384526"/>
              <a:gd name="connsiteY19" fmla="*/ 481013 h 1173480"/>
              <a:gd name="connsiteX20" fmla="*/ 63802 w 384526"/>
              <a:gd name="connsiteY20" fmla="*/ 395288 h 1173480"/>
              <a:gd name="connsiteX21" fmla="*/ 82853 w 384526"/>
              <a:gd name="connsiteY21" fmla="*/ 471487 h 1173480"/>
              <a:gd name="connsiteX22" fmla="*/ 1890 w 384526"/>
              <a:gd name="connsiteY22" fmla="*/ 461963 h 1173480"/>
              <a:gd name="connsiteX23" fmla="*/ 59037 w 384526"/>
              <a:gd name="connsiteY23" fmla="*/ 404812 h 1173480"/>
              <a:gd name="connsiteX24" fmla="*/ 1888 w 384526"/>
              <a:gd name="connsiteY24" fmla="*/ 347662 h 1173480"/>
              <a:gd name="connsiteX25" fmla="*/ 9932 w 384526"/>
              <a:gd name="connsiteY25" fmla="*/ 0 h 1173480"/>
              <a:gd name="connsiteX0" fmla="*/ 9932 w 384526"/>
              <a:gd name="connsiteY0" fmla="*/ 0 h 1173480"/>
              <a:gd name="connsiteX1" fmla="*/ 356297 w 384526"/>
              <a:gd name="connsiteY1" fmla="*/ 0 h 1173480"/>
              <a:gd name="connsiteX2" fmla="*/ 354313 w 384526"/>
              <a:gd name="connsiteY2" fmla="*/ 409576 h 1173480"/>
              <a:gd name="connsiteX3" fmla="*/ 363838 w 384526"/>
              <a:gd name="connsiteY3" fmla="*/ 419101 h 1173480"/>
              <a:gd name="connsiteX4" fmla="*/ 306688 w 384526"/>
              <a:gd name="connsiteY4" fmla="*/ 447676 h 1173480"/>
              <a:gd name="connsiteX5" fmla="*/ 382888 w 384526"/>
              <a:gd name="connsiteY5" fmla="*/ 481012 h 1173480"/>
              <a:gd name="connsiteX6" fmla="*/ 359075 w 384526"/>
              <a:gd name="connsiteY6" fmla="*/ 495301 h 1173480"/>
              <a:gd name="connsiteX7" fmla="*/ 330501 w 384526"/>
              <a:gd name="connsiteY7" fmla="*/ 495301 h 1173480"/>
              <a:gd name="connsiteX8" fmla="*/ 316214 w 384526"/>
              <a:gd name="connsiteY8" fmla="*/ 523876 h 1173480"/>
              <a:gd name="connsiteX9" fmla="*/ 363838 w 384526"/>
              <a:gd name="connsiteY9" fmla="*/ 528638 h 1173480"/>
              <a:gd name="connsiteX10" fmla="*/ 325739 w 384526"/>
              <a:gd name="connsiteY10" fmla="*/ 566739 h 1173480"/>
              <a:gd name="connsiteX11" fmla="*/ 359076 w 384526"/>
              <a:gd name="connsiteY11" fmla="*/ 604838 h 1173480"/>
              <a:gd name="connsiteX12" fmla="*/ 359075 w 384526"/>
              <a:gd name="connsiteY12" fmla="*/ 604838 h 1173480"/>
              <a:gd name="connsiteX13" fmla="*/ 316214 w 384526"/>
              <a:gd name="connsiteY13" fmla="*/ 642938 h 1173480"/>
              <a:gd name="connsiteX14" fmla="*/ 363838 w 384526"/>
              <a:gd name="connsiteY14" fmla="*/ 728663 h 1173480"/>
              <a:gd name="connsiteX15" fmla="*/ 356297 w 384526"/>
              <a:gd name="connsiteY15" fmla="*/ 1173480 h 1173480"/>
              <a:gd name="connsiteX16" fmla="*/ 9932 w 384526"/>
              <a:gd name="connsiteY16" fmla="*/ 1173480 h 1173480"/>
              <a:gd name="connsiteX17" fmla="*/ 11412 w 384526"/>
              <a:gd name="connsiteY17" fmla="*/ 809626 h 1173480"/>
              <a:gd name="connsiteX18" fmla="*/ 78090 w 384526"/>
              <a:gd name="connsiteY18" fmla="*/ 571500 h 1173480"/>
              <a:gd name="connsiteX19" fmla="*/ 59039 w 384526"/>
              <a:gd name="connsiteY19" fmla="*/ 481013 h 1173480"/>
              <a:gd name="connsiteX20" fmla="*/ 63802 w 384526"/>
              <a:gd name="connsiteY20" fmla="*/ 395288 h 1173480"/>
              <a:gd name="connsiteX21" fmla="*/ 82853 w 384526"/>
              <a:gd name="connsiteY21" fmla="*/ 609599 h 1173480"/>
              <a:gd name="connsiteX22" fmla="*/ 1890 w 384526"/>
              <a:gd name="connsiteY22" fmla="*/ 461963 h 1173480"/>
              <a:gd name="connsiteX23" fmla="*/ 59037 w 384526"/>
              <a:gd name="connsiteY23" fmla="*/ 404812 h 1173480"/>
              <a:gd name="connsiteX24" fmla="*/ 1888 w 384526"/>
              <a:gd name="connsiteY24" fmla="*/ 347662 h 1173480"/>
              <a:gd name="connsiteX25" fmla="*/ 9932 w 384526"/>
              <a:gd name="connsiteY25" fmla="*/ 0 h 1173480"/>
              <a:gd name="connsiteX0" fmla="*/ 9932 w 384526"/>
              <a:gd name="connsiteY0" fmla="*/ 0 h 1173480"/>
              <a:gd name="connsiteX1" fmla="*/ 356297 w 384526"/>
              <a:gd name="connsiteY1" fmla="*/ 0 h 1173480"/>
              <a:gd name="connsiteX2" fmla="*/ 354313 w 384526"/>
              <a:gd name="connsiteY2" fmla="*/ 409576 h 1173480"/>
              <a:gd name="connsiteX3" fmla="*/ 363838 w 384526"/>
              <a:gd name="connsiteY3" fmla="*/ 419101 h 1173480"/>
              <a:gd name="connsiteX4" fmla="*/ 306688 w 384526"/>
              <a:gd name="connsiteY4" fmla="*/ 447676 h 1173480"/>
              <a:gd name="connsiteX5" fmla="*/ 382888 w 384526"/>
              <a:gd name="connsiteY5" fmla="*/ 481012 h 1173480"/>
              <a:gd name="connsiteX6" fmla="*/ 359075 w 384526"/>
              <a:gd name="connsiteY6" fmla="*/ 495301 h 1173480"/>
              <a:gd name="connsiteX7" fmla="*/ 330501 w 384526"/>
              <a:gd name="connsiteY7" fmla="*/ 495301 h 1173480"/>
              <a:gd name="connsiteX8" fmla="*/ 316214 w 384526"/>
              <a:gd name="connsiteY8" fmla="*/ 523876 h 1173480"/>
              <a:gd name="connsiteX9" fmla="*/ 363838 w 384526"/>
              <a:gd name="connsiteY9" fmla="*/ 528638 h 1173480"/>
              <a:gd name="connsiteX10" fmla="*/ 325739 w 384526"/>
              <a:gd name="connsiteY10" fmla="*/ 566739 h 1173480"/>
              <a:gd name="connsiteX11" fmla="*/ 359076 w 384526"/>
              <a:gd name="connsiteY11" fmla="*/ 604838 h 1173480"/>
              <a:gd name="connsiteX12" fmla="*/ 359075 w 384526"/>
              <a:gd name="connsiteY12" fmla="*/ 604838 h 1173480"/>
              <a:gd name="connsiteX13" fmla="*/ 316214 w 384526"/>
              <a:gd name="connsiteY13" fmla="*/ 642938 h 1173480"/>
              <a:gd name="connsiteX14" fmla="*/ 363838 w 384526"/>
              <a:gd name="connsiteY14" fmla="*/ 728663 h 1173480"/>
              <a:gd name="connsiteX15" fmla="*/ 356297 w 384526"/>
              <a:gd name="connsiteY15" fmla="*/ 1173480 h 1173480"/>
              <a:gd name="connsiteX16" fmla="*/ 9932 w 384526"/>
              <a:gd name="connsiteY16" fmla="*/ 1173480 h 1173480"/>
              <a:gd name="connsiteX17" fmla="*/ 11412 w 384526"/>
              <a:gd name="connsiteY17" fmla="*/ 809626 h 1173480"/>
              <a:gd name="connsiteX18" fmla="*/ 78090 w 384526"/>
              <a:gd name="connsiteY18" fmla="*/ 571500 h 1173480"/>
              <a:gd name="connsiteX19" fmla="*/ 97139 w 384526"/>
              <a:gd name="connsiteY19" fmla="*/ 642938 h 1173480"/>
              <a:gd name="connsiteX20" fmla="*/ 63802 w 384526"/>
              <a:gd name="connsiteY20" fmla="*/ 395288 h 1173480"/>
              <a:gd name="connsiteX21" fmla="*/ 82853 w 384526"/>
              <a:gd name="connsiteY21" fmla="*/ 609599 h 1173480"/>
              <a:gd name="connsiteX22" fmla="*/ 1890 w 384526"/>
              <a:gd name="connsiteY22" fmla="*/ 461963 h 1173480"/>
              <a:gd name="connsiteX23" fmla="*/ 59037 w 384526"/>
              <a:gd name="connsiteY23" fmla="*/ 404812 h 1173480"/>
              <a:gd name="connsiteX24" fmla="*/ 1888 w 384526"/>
              <a:gd name="connsiteY24" fmla="*/ 347662 h 1173480"/>
              <a:gd name="connsiteX25" fmla="*/ 9932 w 384526"/>
              <a:gd name="connsiteY25" fmla="*/ 0 h 1173480"/>
              <a:gd name="connsiteX0" fmla="*/ 9190 w 383784"/>
              <a:gd name="connsiteY0" fmla="*/ 0 h 1173480"/>
              <a:gd name="connsiteX1" fmla="*/ 355555 w 383784"/>
              <a:gd name="connsiteY1" fmla="*/ 0 h 1173480"/>
              <a:gd name="connsiteX2" fmla="*/ 353571 w 383784"/>
              <a:gd name="connsiteY2" fmla="*/ 409576 h 1173480"/>
              <a:gd name="connsiteX3" fmla="*/ 363096 w 383784"/>
              <a:gd name="connsiteY3" fmla="*/ 419101 h 1173480"/>
              <a:gd name="connsiteX4" fmla="*/ 305946 w 383784"/>
              <a:gd name="connsiteY4" fmla="*/ 447676 h 1173480"/>
              <a:gd name="connsiteX5" fmla="*/ 382146 w 383784"/>
              <a:gd name="connsiteY5" fmla="*/ 481012 h 1173480"/>
              <a:gd name="connsiteX6" fmla="*/ 358333 w 383784"/>
              <a:gd name="connsiteY6" fmla="*/ 495301 h 1173480"/>
              <a:gd name="connsiteX7" fmla="*/ 329759 w 383784"/>
              <a:gd name="connsiteY7" fmla="*/ 495301 h 1173480"/>
              <a:gd name="connsiteX8" fmla="*/ 315472 w 383784"/>
              <a:gd name="connsiteY8" fmla="*/ 523876 h 1173480"/>
              <a:gd name="connsiteX9" fmla="*/ 363096 w 383784"/>
              <a:gd name="connsiteY9" fmla="*/ 528638 h 1173480"/>
              <a:gd name="connsiteX10" fmla="*/ 324997 w 383784"/>
              <a:gd name="connsiteY10" fmla="*/ 566739 h 1173480"/>
              <a:gd name="connsiteX11" fmla="*/ 358334 w 383784"/>
              <a:gd name="connsiteY11" fmla="*/ 604838 h 1173480"/>
              <a:gd name="connsiteX12" fmla="*/ 358333 w 383784"/>
              <a:gd name="connsiteY12" fmla="*/ 604838 h 1173480"/>
              <a:gd name="connsiteX13" fmla="*/ 315472 w 383784"/>
              <a:gd name="connsiteY13" fmla="*/ 642938 h 1173480"/>
              <a:gd name="connsiteX14" fmla="*/ 363096 w 383784"/>
              <a:gd name="connsiteY14" fmla="*/ 728663 h 1173480"/>
              <a:gd name="connsiteX15" fmla="*/ 355555 w 383784"/>
              <a:gd name="connsiteY15" fmla="*/ 1173480 h 1173480"/>
              <a:gd name="connsiteX16" fmla="*/ 9190 w 383784"/>
              <a:gd name="connsiteY16" fmla="*/ 1173480 h 1173480"/>
              <a:gd name="connsiteX17" fmla="*/ 10670 w 383784"/>
              <a:gd name="connsiteY17" fmla="*/ 809626 h 1173480"/>
              <a:gd name="connsiteX18" fmla="*/ 77348 w 383784"/>
              <a:gd name="connsiteY18" fmla="*/ 571500 h 1173480"/>
              <a:gd name="connsiteX19" fmla="*/ 96397 w 383784"/>
              <a:gd name="connsiteY19" fmla="*/ 642938 h 1173480"/>
              <a:gd name="connsiteX20" fmla="*/ 63060 w 383784"/>
              <a:gd name="connsiteY20" fmla="*/ 395288 h 1173480"/>
              <a:gd name="connsiteX21" fmla="*/ 82111 w 383784"/>
              <a:gd name="connsiteY21" fmla="*/ 609599 h 1173480"/>
              <a:gd name="connsiteX22" fmla="*/ 1148 w 383784"/>
              <a:gd name="connsiteY22" fmla="*/ 461963 h 1173480"/>
              <a:gd name="connsiteX23" fmla="*/ 110683 w 383784"/>
              <a:gd name="connsiteY23" fmla="*/ 576262 h 1173480"/>
              <a:gd name="connsiteX24" fmla="*/ 1146 w 383784"/>
              <a:gd name="connsiteY24" fmla="*/ 347662 h 1173480"/>
              <a:gd name="connsiteX25" fmla="*/ 9190 w 383784"/>
              <a:gd name="connsiteY25" fmla="*/ 0 h 1173480"/>
              <a:gd name="connsiteX0" fmla="*/ 9190 w 383784"/>
              <a:gd name="connsiteY0" fmla="*/ 0 h 1173480"/>
              <a:gd name="connsiteX1" fmla="*/ 355555 w 383784"/>
              <a:gd name="connsiteY1" fmla="*/ 0 h 1173480"/>
              <a:gd name="connsiteX2" fmla="*/ 353571 w 383784"/>
              <a:gd name="connsiteY2" fmla="*/ 409576 h 1173480"/>
              <a:gd name="connsiteX3" fmla="*/ 363096 w 383784"/>
              <a:gd name="connsiteY3" fmla="*/ 419101 h 1173480"/>
              <a:gd name="connsiteX4" fmla="*/ 305946 w 383784"/>
              <a:gd name="connsiteY4" fmla="*/ 447676 h 1173480"/>
              <a:gd name="connsiteX5" fmla="*/ 382146 w 383784"/>
              <a:gd name="connsiteY5" fmla="*/ 481012 h 1173480"/>
              <a:gd name="connsiteX6" fmla="*/ 358333 w 383784"/>
              <a:gd name="connsiteY6" fmla="*/ 495301 h 1173480"/>
              <a:gd name="connsiteX7" fmla="*/ 329759 w 383784"/>
              <a:gd name="connsiteY7" fmla="*/ 495301 h 1173480"/>
              <a:gd name="connsiteX8" fmla="*/ 315472 w 383784"/>
              <a:gd name="connsiteY8" fmla="*/ 523876 h 1173480"/>
              <a:gd name="connsiteX9" fmla="*/ 363096 w 383784"/>
              <a:gd name="connsiteY9" fmla="*/ 528638 h 1173480"/>
              <a:gd name="connsiteX10" fmla="*/ 324997 w 383784"/>
              <a:gd name="connsiteY10" fmla="*/ 566739 h 1173480"/>
              <a:gd name="connsiteX11" fmla="*/ 358334 w 383784"/>
              <a:gd name="connsiteY11" fmla="*/ 604838 h 1173480"/>
              <a:gd name="connsiteX12" fmla="*/ 358333 w 383784"/>
              <a:gd name="connsiteY12" fmla="*/ 604838 h 1173480"/>
              <a:gd name="connsiteX13" fmla="*/ 315472 w 383784"/>
              <a:gd name="connsiteY13" fmla="*/ 642938 h 1173480"/>
              <a:gd name="connsiteX14" fmla="*/ 363096 w 383784"/>
              <a:gd name="connsiteY14" fmla="*/ 728663 h 1173480"/>
              <a:gd name="connsiteX15" fmla="*/ 355555 w 383784"/>
              <a:gd name="connsiteY15" fmla="*/ 1173480 h 1173480"/>
              <a:gd name="connsiteX16" fmla="*/ 9190 w 383784"/>
              <a:gd name="connsiteY16" fmla="*/ 1173480 h 1173480"/>
              <a:gd name="connsiteX17" fmla="*/ 10670 w 383784"/>
              <a:gd name="connsiteY17" fmla="*/ 809626 h 1173480"/>
              <a:gd name="connsiteX18" fmla="*/ 77348 w 383784"/>
              <a:gd name="connsiteY18" fmla="*/ 571500 h 1173480"/>
              <a:gd name="connsiteX19" fmla="*/ 96397 w 383784"/>
              <a:gd name="connsiteY19" fmla="*/ 642938 h 1173480"/>
              <a:gd name="connsiteX20" fmla="*/ 172598 w 383784"/>
              <a:gd name="connsiteY20" fmla="*/ 695326 h 1173480"/>
              <a:gd name="connsiteX21" fmla="*/ 82111 w 383784"/>
              <a:gd name="connsiteY21" fmla="*/ 609599 h 1173480"/>
              <a:gd name="connsiteX22" fmla="*/ 1148 w 383784"/>
              <a:gd name="connsiteY22" fmla="*/ 461963 h 1173480"/>
              <a:gd name="connsiteX23" fmla="*/ 110683 w 383784"/>
              <a:gd name="connsiteY23" fmla="*/ 576262 h 1173480"/>
              <a:gd name="connsiteX24" fmla="*/ 1146 w 383784"/>
              <a:gd name="connsiteY24" fmla="*/ 347662 h 1173480"/>
              <a:gd name="connsiteX25" fmla="*/ 9190 w 383784"/>
              <a:gd name="connsiteY25" fmla="*/ 0 h 1173480"/>
              <a:gd name="connsiteX0" fmla="*/ 9327 w 383921"/>
              <a:gd name="connsiteY0" fmla="*/ 0 h 1173480"/>
              <a:gd name="connsiteX1" fmla="*/ 355692 w 383921"/>
              <a:gd name="connsiteY1" fmla="*/ 0 h 1173480"/>
              <a:gd name="connsiteX2" fmla="*/ 353708 w 383921"/>
              <a:gd name="connsiteY2" fmla="*/ 409576 h 1173480"/>
              <a:gd name="connsiteX3" fmla="*/ 363233 w 383921"/>
              <a:gd name="connsiteY3" fmla="*/ 419101 h 1173480"/>
              <a:gd name="connsiteX4" fmla="*/ 306083 w 383921"/>
              <a:gd name="connsiteY4" fmla="*/ 447676 h 1173480"/>
              <a:gd name="connsiteX5" fmla="*/ 382283 w 383921"/>
              <a:gd name="connsiteY5" fmla="*/ 481012 h 1173480"/>
              <a:gd name="connsiteX6" fmla="*/ 358470 w 383921"/>
              <a:gd name="connsiteY6" fmla="*/ 495301 h 1173480"/>
              <a:gd name="connsiteX7" fmla="*/ 329896 w 383921"/>
              <a:gd name="connsiteY7" fmla="*/ 495301 h 1173480"/>
              <a:gd name="connsiteX8" fmla="*/ 315609 w 383921"/>
              <a:gd name="connsiteY8" fmla="*/ 523876 h 1173480"/>
              <a:gd name="connsiteX9" fmla="*/ 363233 w 383921"/>
              <a:gd name="connsiteY9" fmla="*/ 528638 h 1173480"/>
              <a:gd name="connsiteX10" fmla="*/ 325134 w 383921"/>
              <a:gd name="connsiteY10" fmla="*/ 566739 h 1173480"/>
              <a:gd name="connsiteX11" fmla="*/ 358471 w 383921"/>
              <a:gd name="connsiteY11" fmla="*/ 604838 h 1173480"/>
              <a:gd name="connsiteX12" fmla="*/ 358470 w 383921"/>
              <a:gd name="connsiteY12" fmla="*/ 604838 h 1173480"/>
              <a:gd name="connsiteX13" fmla="*/ 315609 w 383921"/>
              <a:gd name="connsiteY13" fmla="*/ 642938 h 1173480"/>
              <a:gd name="connsiteX14" fmla="*/ 363233 w 383921"/>
              <a:gd name="connsiteY14" fmla="*/ 728663 h 1173480"/>
              <a:gd name="connsiteX15" fmla="*/ 355692 w 383921"/>
              <a:gd name="connsiteY15" fmla="*/ 1173480 h 1173480"/>
              <a:gd name="connsiteX16" fmla="*/ 9327 w 383921"/>
              <a:gd name="connsiteY16" fmla="*/ 1173480 h 1173480"/>
              <a:gd name="connsiteX17" fmla="*/ 10807 w 383921"/>
              <a:gd name="connsiteY17" fmla="*/ 809626 h 1173480"/>
              <a:gd name="connsiteX18" fmla="*/ 77485 w 383921"/>
              <a:gd name="connsiteY18" fmla="*/ 571500 h 1173480"/>
              <a:gd name="connsiteX19" fmla="*/ 96534 w 383921"/>
              <a:gd name="connsiteY19" fmla="*/ 642938 h 1173480"/>
              <a:gd name="connsiteX20" fmla="*/ 172735 w 383921"/>
              <a:gd name="connsiteY20" fmla="*/ 695326 h 1173480"/>
              <a:gd name="connsiteX21" fmla="*/ 82248 w 383921"/>
              <a:gd name="connsiteY21" fmla="*/ 609599 h 1173480"/>
              <a:gd name="connsiteX22" fmla="*/ 1285 w 383921"/>
              <a:gd name="connsiteY22" fmla="*/ 461963 h 1173480"/>
              <a:gd name="connsiteX23" fmla="*/ 96533 w 383921"/>
              <a:gd name="connsiteY23" fmla="*/ 404812 h 1173480"/>
              <a:gd name="connsiteX24" fmla="*/ 1283 w 383921"/>
              <a:gd name="connsiteY24" fmla="*/ 347662 h 1173480"/>
              <a:gd name="connsiteX25" fmla="*/ 9327 w 383921"/>
              <a:gd name="connsiteY25" fmla="*/ 0 h 1173480"/>
              <a:gd name="connsiteX0" fmla="*/ 8079 w 382673"/>
              <a:gd name="connsiteY0" fmla="*/ 0 h 1173480"/>
              <a:gd name="connsiteX1" fmla="*/ 354444 w 382673"/>
              <a:gd name="connsiteY1" fmla="*/ 0 h 1173480"/>
              <a:gd name="connsiteX2" fmla="*/ 352460 w 382673"/>
              <a:gd name="connsiteY2" fmla="*/ 409576 h 1173480"/>
              <a:gd name="connsiteX3" fmla="*/ 361985 w 382673"/>
              <a:gd name="connsiteY3" fmla="*/ 419101 h 1173480"/>
              <a:gd name="connsiteX4" fmla="*/ 304835 w 382673"/>
              <a:gd name="connsiteY4" fmla="*/ 447676 h 1173480"/>
              <a:gd name="connsiteX5" fmla="*/ 381035 w 382673"/>
              <a:gd name="connsiteY5" fmla="*/ 481012 h 1173480"/>
              <a:gd name="connsiteX6" fmla="*/ 357222 w 382673"/>
              <a:gd name="connsiteY6" fmla="*/ 495301 h 1173480"/>
              <a:gd name="connsiteX7" fmla="*/ 328648 w 382673"/>
              <a:gd name="connsiteY7" fmla="*/ 495301 h 1173480"/>
              <a:gd name="connsiteX8" fmla="*/ 314361 w 382673"/>
              <a:gd name="connsiteY8" fmla="*/ 523876 h 1173480"/>
              <a:gd name="connsiteX9" fmla="*/ 361985 w 382673"/>
              <a:gd name="connsiteY9" fmla="*/ 528638 h 1173480"/>
              <a:gd name="connsiteX10" fmla="*/ 323886 w 382673"/>
              <a:gd name="connsiteY10" fmla="*/ 566739 h 1173480"/>
              <a:gd name="connsiteX11" fmla="*/ 357223 w 382673"/>
              <a:gd name="connsiteY11" fmla="*/ 604838 h 1173480"/>
              <a:gd name="connsiteX12" fmla="*/ 357222 w 382673"/>
              <a:gd name="connsiteY12" fmla="*/ 604838 h 1173480"/>
              <a:gd name="connsiteX13" fmla="*/ 314361 w 382673"/>
              <a:gd name="connsiteY13" fmla="*/ 642938 h 1173480"/>
              <a:gd name="connsiteX14" fmla="*/ 361985 w 382673"/>
              <a:gd name="connsiteY14" fmla="*/ 728663 h 1173480"/>
              <a:gd name="connsiteX15" fmla="*/ 354444 w 382673"/>
              <a:gd name="connsiteY15" fmla="*/ 1173480 h 1173480"/>
              <a:gd name="connsiteX16" fmla="*/ 8079 w 382673"/>
              <a:gd name="connsiteY16" fmla="*/ 1173480 h 1173480"/>
              <a:gd name="connsiteX17" fmla="*/ 9559 w 382673"/>
              <a:gd name="connsiteY17" fmla="*/ 809626 h 1173480"/>
              <a:gd name="connsiteX18" fmla="*/ 76237 w 382673"/>
              <a:gd name="connsiteY18" fmla="*/ 571500 h 1173480"/>
              <a:gd name="connsiteX19" fmla="*/ 95286 w 382673"/>
              <a:gd name="connsiteY19" fmla="*/ 642938 h 1173480"/>
              <a:gd name="connsiteX20" fmla="*/ 171487 w 382673"/>
              <a:gd name="connsiteY20" fmla="*/ 695326 h 1173480"/>
              <a:gd name="connsiteX21" fmla="*/ 81000 w 382673"/>
              <a:gd name="connsiteY21" fmla="*/ 609599 h 1173480"/>
              <a:gd name="connsiteX22" fmla="*/ 14325 w 382673"/>
              <a:gd name="connsiteY22" fmla="*/ 433388 h 1173480"/>
              <a:gd name="connsiteX23" fmla="*/ 95285 w 382673"/>
              <a:gd name="connsiteY23" fmla="*/ 404812 h 1173480"/>
              <a:gd name="connsiteX24" fmla="*/ 35 w 382673"/>
              <a:gd name="connsiteY24" fmla="*/ 347662 h 1173480"/>
              <a:gd name="connsiteX25" fmla="*/ 8079 w 382673"/>
              <a:gd name="connsiteY25" fmla="*/ 0 h 1173480"/>
              <a:gd name="connsiteX0" fmla="*/ 8092 w 382686"/>
              <a:gd name="connsiteY0" fmla="*/ 0 h 1173480"/>
              <a:gd name="connsiteX1" fmla="*/ 354457 w 382686"/>
              <a:gd name="connsiteY1" fmla="*/ 0 h 1173480"/>
              <a:gd name="connsiteX2" fmla="*/ 352473 w 382686"/>
              <a:gd name="connsiteY2" fmla="*/ 409576 h 1173480"/>
              <a:gd name="connsiteX3" fmla="*/ 361998 w 382686"/>
              <a:gd name="connsiteY3" fmla="*/ 419101 h 1173480"/>
              <a:gd name="connsiteX4" fmla="*/ 304848 w 382686"/>
              <a:gd name="connsiteY4" fmla="*/ 447676 h 1173480"/>
              <a:gd name="connsiteX5" fmla="*/ 381048 w 382686"/>
              <a:gd name="connsiteY5" fmla="*/ 481012 h 1173480"/>
              <a:gd name="connsiteX6" fmla="*/ 357235 w 382686"/>
              <a:gd name="connsiteY6" fmla="*/ 495301 h 1173480"/>
              <a:gd name="connsiteX7" fmla="*/ 328661 w 382686"/>
              <a:gd name="connsiteY7" fmla="*/ 495301 h 1173480"/>
              <a:gd name="connsiteX8" fmla="*/ 314374 w 382686"/>
              <a:gd name="connsiteY8" fmla="*/ 523876 h 1173480"/>
              <a:gd name="connsiteX9" fmla="*/ 361998 w 382686"/>
              <a:gd name="connsiteY9" fmla="*/ 528638 h 1173480"/>
              <a:gd name="connsiteX10" fmla="*/ 323899 w 382686"/>
              <a:gd name="connsiteY10" fmla="*/ 566739 h 1173480"/>
              <a:gd name="connsiteX11" fmla="*/ 357236 w 382686"/>
              <a:gd name="connsiteY11" fmla="*/ 604838 h 1173480"/>
              <a:gd name="connsiteX12" fmla="*/ 357235 w 382686"/>
              <a:gd name="connsiteY12" fmla="*/ 604838 h 1173480"/>
              <a:gd name="connsiteX13" fmla="*/ 314374 w 382686"/>
              <a:gd name="connsiteY13" fmla="*/ 642938 h 1173480"/>
              <a:gd name="connsiteX14" fmla="*/ 361998 w 382686"/>
              <a:gd name="connsiteY14" fmla="*/ 728663 h 1173480"/>
              <a:gd name="connsiteX15" fmla="*/ 354457 w 382686"/>
              <a:gd name="connsiteY15" fmla="*/ 1173480 h 1173480"/>
              <a:gd name="connsiteX16" fmla="*/ 8092 w 382686"/>
              <a:gd name="connsiteY16" fmla="*/ 1173480 h 1173480"/>
              <a:gd name="connsiteX17" fmla="*/ 9572 w 382686"/>
              <a:gd name="connsiteY17" fmla="*/ 809626 h 1173480"/>
              <a:gd name="connsiteX18" fmla="*/ 76250 w 382686"/>
              <a:gd name="connsiteY18" fmla="*/ 571500 h 1173480"/>
              <a:gd name="connsiteX19" fmla="*/ 95299 w 382686"/>
              <a:gd name="connsiteY19" fmla="*/ 642938 h 1173480"/>
              <a:gd name="connsiteX20" fmla="*/ 171500 w 382686"/>
              <a:gd name="connsiteY20" fmla="*/ 695326 h 1173480"/>
              <a:gd name="connsiteX21" fmla="*/ 81013 w 382686"/>
              <a:gd name="connsiteY21" fmla="*/ 609599 h 1173480"/>
              <a:gd name="connsiteX22" fmla="*/ 14338 w 382686"/>
              <a:gd name="connsiteY22" fmla="*/ 433388 h 1173480"/>
              <a:gd name="connsiteX23" fmla="*/ 66723 w 382686"/>
              <a:gd name="connsiteY23" fmla="*/ 409574 h 1173480"/>
              <a:gd name="connsiteX24" fmla="*/ 48 w 382686"/>
              <a:gd name="connsiteY24" fmla="*/ 347662 h 1173480"/>
              <a:gd name="connsiteX25" fmla="*/ 8092 w 382686"/>
              <a:gd name="connsiteY25" fmla="*/ 0 h 1173480"/>
              <a:gd name="connsiteX0" fmla="*/ 8092 w 382686"/>
              <a:gd name="connsiteY0" fmla="*/ 0 h 1173480"/>
              <a:gd name="connsiteX1" fmla="*/ 354457 w 382686"/>
              <a:gd name="connsiteY1" fmla="*/ 0 h 1173480"/>
              <a:gd name="connsiteX2" fmla="*/ 352473 w 382686"/>
              <a:gd name="connsiteY2" fmla="*/ 409576 h 1173480"/>
              <a:gd name="connsiteX3" fmla="*/ 361998 w 382686"/>
              <a:gd name="connsiteY3" fmla="*/ 419101 h 1173480"/>
              <a:gd name="connsiteX4" fmla="*/ 304848 w 382686"/>
              <a:gd name="connsiteY4" fmla="*/ 447676 h 1173480"/>
              <a:gd name="connsiteX5" fmla="*/ 381048 w 382686"/>
              <a:gd name="connsiteY5" fmla="*/ 481012 h 1173480"/>
              <a:gd name="connsiteX6" fmla="*/ 357235 w 382686"/>
              <a:gd name="connsiteY6" fmla="*/ 495301 h 1173480"/>
              <a:gd name="connsiteX7" fmla="*/ 328661 w 382686"/>
              <a:gd name="connsiteY7" fmla="*/ 495301 h 1173480"/>
              <a:gd name="connsiteX8" fmla="*/ 314374 w 382686"/>
              <a:gd name="connsiteY8" fmla="*/ 523876 h 1173480"/>
              <a:gd name="connsiteX9" fmla="*/ 361998 w 382686"/>
              <a:gd name="connsiteY9" fmla="*/ 528638 h 1173480"/>
              <a:gd name="connsiteX10" fmla="*/ 323899 w 382686"/>
              <a:gd name="connsiteY10" fmla="*/ 566739 h 1173480"/>
              <a:gd name="connsiteX11" fmla="*/ 357236 w 382686"/>
              <a:gd name="connsiteY11" fmla="*/ 604838 h 1173480"/>
              <a:gd name="connsiteX12" fmla="*/ 357235 w 382686"/>
              <a:gd name="connsiteY12" fmla="*/ 604838 h 1173480"/>
              <a:gd name="connsiteX13" fmla="*/ 314374 w 382686"/>
              <a:gd name="connsiteY13" fmla="*/ 642938 h 1173480"/>
              <a:gd name="connsiteX14" fmla="*/ 361998 w 382686"/>
              <a:gd name="connsiteY14" fmla="*/ 728663 h 1173480"/>
              <a:gd name="connsiteX15" fmla="*/ 354457 w 382686"/>
              <a:gd name="connsiteY15" fmla="*/ 1173480 h 1173480"/>
              <a:gd name="connsiteX16" fmla="*/ 8092 w 382686"/>
              <a:gd name="connsiteY16" fmla="*/ 1173480 h 1173480"/>
              <a:gd name="connsiteX17" fmla="*/ 9572 w 382686"/>
              <a:gd name="connsiteY17" fmla="*/ 809626 h 1173480"/>
              <a:gd name="connsiteX18" fmla="*/ 76250 w 382686"/>
              <a:gd name="connsiteY18" fmla="*/ 571500 h 1173480"/>
              <a:gd name="connsiteX19" fmla="*/ 95299 w 382686"/>
              <a:gd name="connsiteY19" fmla="*/ 642938 h 1173480"/>
              <a:gd name="connsiteX20" fmla="*/ 171500 w 382686"/>
              <a:gd name="connsiteY20" fmla="*/ 695326 h 1173480"/>
              <a:gd name="connsiteX21" fmla="*/ 81013 w 382686"/>
              <a:gd name="connsiteY21" fmla="*/ 609599 h 1173480"/>
              <a:gd name="connsiteX22" fmla="*/ 14338 w 382686"/>
              <a:gd name="connsiteY22" fmla="*/ 457201 h 1173480"/>
              <a:gd name="connsiteX23" fmla="*/ 66723 w 382686"/>
              <a:gd name="connsiteY23" fmla="*/ 409574 h 1173480"/>
              <a:gd name="connsiteX24" fmla="*/ 48 w 382686"/>
              <a:gd name="connsiteY24" fmla="*/ 347662 h 1173480"/>
              <a:gd name="connsiteX25" fmla="*/ 8092 w 382686"/>
              <a:gd name="connsiteY25" fmla="*/ 0 h 1173480"/>
              <a:gd name="connsiteX0" fmla="*/ 8092 w 382686"/>
              <a:gd name="connsiteY0" fmla="*/ 0 h 1173480"/>
              <a:gd name="connsiteX1" fmla="*/ 354457 w 382686"/>
              <a:gd name="connsiteY1" fmla="*/ 0 h 1173480"/>
              <a:gd name="connsiteX2" fmla="*/ 352473 w 382686"/>
              <a:gd name="connsiteY2" fmla="*/ 409576 h 1173480"/>
              <a:gd name="connsiteX3" fmla="*/ 361998 w 382686"/>
              <a:gd name="connsiteY3" fmla="*/ 419101 h 1173480"/>
              <a:gd name="connsiteX4" fmla="*/ 304848 w 382686"/>
              <a:gd name="connsiteY4" fmla="*/ 447676 h 1173480"/>
              <a:gd name="connsiteX5" fmla="*/ 381048 w 382686"/>
              <a:gd name="connsiteY5" fmla="*/ 481012 h 1173480"/>
              <a:gd name="connsiteX6" fmla="*/ 357235 w 382686"/>
              <a:gd name="connsiteY6" fmla="*/ 495301 h 1173480"/>
              <a:gd name="connsiteX7" fmla="*/ 328661 w 382686"/>
              <a:gd name="connsiteY7" fmla="*/ 495301 h 1173480"/>
              <a:gd name="connsiteX8" fmla="*/ 314374 w 382686"/>
              <a:gd name="connsiteY8" fmla="*/ 523876 h 1173480"/>
              <a:gd name="connsiteX9" fmla="*/ 361998 w 382686"/>
              <a:gd name="connsiteY9" fmla="*/ 528638 h 1173480"/>
              <a:gd name="connsiteX10" fmla="*/ 323899 w 382686"/>
              <a:gd name="connsiteY10" fmla="*/ 566739 h 1173480"/>
              <a:gd name="connsiteX11" fmla="*/ 357236 w 382686"/>
              <a:gd name="connsiteY11" fmla="*/ 604838 h 1173480"/>
              <a:gd name="connsiteX12" fmla="*/ 357235 w 382686"/>
              <a:gd name="connsiteY12" fmla="*/ 604838 h 1173480"/>
              <a:gd name="connsiteX13" fmla="*/ 314374 w 382686"/>
              <a:gd name="connsiteY13" fmla="*/ 642938 h 1173480"/>
              <a:gd name="connsiteX14" fmla="*/ 361998 w 382686"/>
              <a:gd name="connsiteY14" fmla="*/ 728663 h 1173480"/>
              <a:gd name="connsiteX15" fmla="*/ 354457 w 382686"/>
              <a:gd name="connsiteY15" fmla="*/ 1173480 h 1173480"/>
              <a:gd name="connsiteX16" fmla="*/ 8092 w 382686"/>
              <a:gd name="connsiteY16" fmla="*/ 1173480 h 1173480"/>
              <a:gd name="connsiteX17" fmla="*/ 9572 w 382686"/>
              <a:gd name="connsiteY17" fmla="*/ 809626 h 1173480"/>
              <a:gd name="connsiteX18" fmla="*/ 90538 w 382686"/>
              <a:gd name="connsiteY18" fmla="*/ 466725 h 1173480"/>
              <a:gd name="connsiteX19" fmla="*/ 95299 w 382686"/>
              <a:gd name="connsiteY19" fmla="*/ 642938 h 1173480"/>
              <a:gd name="connsiteX20" fmla="*/ 171500 w 382686"/>
              <a:gd name="connsiteY20" fmla="*/ 695326 h 1173480"/>
              <a:gd name="connsiteX21" fmla="*/ 81013 w 382686"/>
              <a:gd name="connsiteY21" fmla="*/ 609599 h 1173480"/>
              <a:gd name="connsiteX22" fmla="*/ 14338 w 382686"/>
              <a:gd name="connsiteY22" fmla="*/ 457201 h 1173480"/>
              <a:gd name="connsiteX23" fmla="*/ 66723 w 382686"/>
              <a:gd name="connsiteY23" fmla="*/ 409574 h 1173480"/>
              <a:gd name="connsiteX24" fmla="*/ 48 w 382686"/>
              <a:gd name="connsiteY24" fmla="*/ 347662 h 1173480"/>
              <a:gd name="connsiteX25" fmla="*/ 8092 w 382686"/>
              <a:gd name="connsiteY25" fmla="*/ 0 h 1173480"/>
              <a:gd name="connsiteX0" fmla="*/ 8092 w 382686"/>
              <a:gd name="connsiteY0" fmla="*/ 0 h 1173480"/>
              <a:gd name="connsiteX1" fmla="*/ 354457 w 382686"/>
              <a:gd name="connsiteY1" fmla="*/ 0 h 1173480"/>
              <a:gd name="connsiteX2" fmla="*/ 352473 w 382686"/>
              <a:gd name="connsiteY2" fmla="*/ 409576 h 1173480"/>
              <a:gd name="connsiteX3" fmla="*/ 361998 w 382686"/>
              <a:gd name="connsiteY3" fmla="*/ 419101 h 1173480"/>
              <a:gd name="connsiteX4" fmla="*/ 304848 w 382686"/>
              <a:gd name="connsiteY4" fmla="*/ 447676 h 1173480"/>
              <a:gd name="connsiteX5" fmla="*/ 381048 w 382686"/>
              <a:gd name="connsiteY5" fmla="*/ 481012 h 1173480"/>
              <a:gd name="connsiteX6" fmla="*/ 357235 w 382686"/>
              <a:gd name="connsiteY6" fmla="*/ 495301 h 1173480"/>
              <a:gd name="connsiteX7" fmla="*/ 328661 w 382686"/>
              <a:gd name="connsiteY7" fmla="*/ 495301 h 1173480"/>
              <a:gd name="connsiteX8" fmla="*/ 314374 w 382686"/>
              <a:gd name="connsiteY8" fmla="*/ 523876 h 1173480"/>
              <a:gd name="connsiteX9" fmla="*/ 361998 w 382686"/>
              <a:gd name="connsiteY9" fmla="*/ 528638 h 1173480"/>
              <a:gd name="connsiteX10" fmla="*/ 323899 w 382686"/>
              <a:gd name="connsiteY10" fmla="*/ 566739 h 1173480"/>
              <a:gd name="connsiteX11" fmla="*/ 357236 w 382686"/>
              <a:gd name="connsiteY11" fmla="*/ 604838 h 1173480"/>
              <a:gd name="connsiteX12" fmla="*/ 357235 w 382686"/>
              <a:gd name="connsiteY12" fmla="*/ 604838 h 1173480"/>
              <a:gd name="connsiteX13" fmla="*/ 314374 w 382686"/>
              <a:gd name="connsiteY13" fmla="*/ 642938 h 1173480"/>
              <a:gd name="connsiteX14" fmla="*/ 361998 w 382686"/>
              <a:gd name="connsiteY14" fmla="*/ 728663 h 1173480"/>
              <a:gd name="connsiteX15" fmla="*/ 354457 w 382686"/>
              <a:gd name="connsiteY15" fmla="*/ 1173480 h 1173480"/>
              <a:gd name="connsiteX16" fmla="*/ 8092 w 382686"/>
              <a:gd name="connsiteY16" fmla="*/ 1173480 h 1173480"/>
              <a:gd name="connsiteX17" fmla="*/ 9572 w 382686"/>
              <a:gd name="connsiteY17" fmla="*/ 809626 h 1173480"/>
              <a:gd name="connsiteX18" fmla="*/ 90538 w 382686"/>
              <a:gd name="connsiteY18" fmla="*/ 781050 h 1173480"/>
              <a:gd name="connsiteX19" fmla="*/ 95299 w 382686"/>
              <a:gd name="connsiteY19" fmla="*/ 642938 h 1173480"/>
              <a:gd name="connsiteX20" fmla="*/ 171500 w 382686"/>
              <a:gd name="connsiteY20" fmla="*/ 695326 h 1173480"/>
              <a:gd name="connsiteX21" fmla="*/ 81013 w 382686"/>
              <a:gd name="connsiteY21" fmla="*/ 609599 h 1173480"/>
              <a:gd name="connsiteX22" fmla="*/ 14338 w 382686"/>
              <a:gd name="connsiteY22" fmla="*/ 457201 h 1173480"/>
              <a:gd name="connsiteX23" fmla="*/ 66723 w 382686"/>
              <a:gd name="connsiteY23" fmla="*/ 409574 h 1173480"/>
              <a:gd name="connsiteX24" fmla="*/ 48 w 382686"/>
              <a:gd name="connsiteY24" fmla="*/ 347662 h 1173480"/>
              <a:gd name="connsiteX25" fmla="*/ 8092 w 382686"/>
              <a:gd name="connsiteY25" fmla="*/ 0 h 1173480"/>
              <a:gd name="connsiteX0" fmla="*/ 8092 w 382686"/>
              <a:gd name="connsiteY0" fmla="*/ 0 h 1173480"/>
              <a:gd name="connsiteX1" fmla="*/ 354457 w 382686"/>
              <a:gd name="connsiteY1" fmla="*/ 0 h 1173480"/>
              <a:gd name="connsiteX2" fmla="*/ 352473 w 382686"/>
              <a:gd name="connsiteY2" fmla="*/ 409576 h 1173480"/>
              <a:gd name="connsiteX3" fmla="*/ 361998 w 382686"/>
              <a:gd name="connsiteY3" fmla="*/ 419101 h 1173480"/>
              <a:gd name="connsiteX4" fmla="*/ 304848 w 382686"/>
              <a:gd name="connsiteY4" fmla="*/ 447676 h 1173480"/>
              <a:gd name="connsiteX5" fmla="*/ 381048 w 382686"/>
              <a:gd name="connsiteY5" fmla="*/ 481012 h 1173480"/>
              <a:gd name="connsiteX6" fmla="*/ 357235 w 382686"/>
              <a:gd name="connsiteY6" fmla="*/ 495301 h 1173480"/>
              <a:gd name="connsiteX7" fmla="*/ 328661 w 382686"/>
              <a:gd name="connsiteY7" fmla="*/ 495301 h 1173480"/>
              <a:gd name="connsiteX8" fmla="*/ 314374 w 382686"/>
              <a:gd name="connsiteY8" fmla="*/ 523876 h 1173480"/>
              <a:gd name="connsiteX9" fmla="*/ 361998 w 382686"/>
              <a:gd name="connsiteY9" fmla="*/ 528638 h 1173480"/>
              <a:gd name="connsiteX10" fmla="*/ 323899 w 382686"/>
              <a:gd name="connsiteY10" fmla="*/ 566739 h 1173480"/>
              <a:gd name="connsiteX11" fmla="*/ 357236 w 382686"/>
              <a:gd name="connsiteY11" fmla="*/ 604838 h 1173480"/>
              <a:gd name="connsiteX12" fmla="*/ 357235 w 382686"/>
              <a:gd name="connsiteY12" fmla="*/ 604838 h 1173480"/>
              <a:gd name="connsiteX13" fmla="*/ 314374 w 382686"/>
              <a:gd name="connsiteY13" fmla="*/ 642938 h 1173480"/>
              <a:gd name="connsiteX14" fmla="*/ 361998 w 382686"/>
              <a:gd name="connsiteY14" fmla="*/ 728663 h 1173480"/>
              <a:gd name="connsiteX15" fmla="*/ 354457 w 382686"/>
              <a:gd name="connsiteY15" fmla="*/ 1173480 h 1173480"/>
              <a:gd name="connsiteX16" fmla="*/ 8092 w 382686"/>
              <a:gd name="connsiteY16" fmla="*/ 1173480 h 1173480"/>
              <a:gd name="connsiteX17" fmla="*/ 9572 w 382686"/>
              <a:gd name="connsiteY17" fmla="*/ 809626 h 1173480"/>
              <a:gd name="connsiteX18" fmla="*/ 90538 w 382686"/>
              <a:gd name="connsiteY18" fmla="*/ 781050 h 1173480"/>
              <a:gd name="connsiteX19" fmla="*/ 95299 w 382686"/>
              <a:gd name="connsiteY19" fmla="*/ 642938 h 1173480"/>
              <a:gd name="connsiteX20" fmla="*/ 171500 w 382686"/>
              <a:gd name="connsiteY20" fmla="*/ 695326 h 1173480"/>
              <a:gd name="connsiteX21" fmla="*/ 81013 w 382686"/>
              <a:gd name="connsiteY21" fmla="*/ 485774 h 1173480"/>
              <a:gd name="connsiteX22" fmla="*/ 14338 w 382686"/>
              <a:gd name="connsiteY22" fmla="*/ 457201 h 1173480"/>
              <a:gd name="connsiteX23" fmla="*/ 66723 w 382686"/>
              <a:gd name="connsiteY23" fmla="*/ 409574 h 1173480"/>
              <a:gd name="connsiteX24" fmla="*/ 48 w 382686"/>
              <a:gd name="connsiteY24" fmla="*/ 347662 h 1173480"/>
              <a:gd name="connsiteX25" fmla="*/ 8092 w 382686"/>
              <a:gd name="connsiteY25" fmla="*/ 0 h 1173480"/>
              <a:gd name="connsiteX0" fmla="*/ 11639 w 386233"/>
              <a:gd name="connsiteY0" fmla="*/ 0 h 1173480"/>
              <a:gd name="connsiteX1" fmla="*/ 358004 w 386233"/>
              <a:gd name="connsiteY1" fmla="*/ 0 h 1173480"/>
              <a:gd name="connsiteX2" fmla="*/ 356020 w 386233"/>
              <a:gd name="connsiteY2" fmla="*/ 409576 h 1173480"/>
              <a:gd name="connsiteX3" fmla="*/ 365545 w 386233"/>
              <a:gd name="connsiteY3" fmla="*/ 419101 h 1173480"/>
              <a:gd name="connsiteX4" fmla="*/ 308395 w 386233"/>
              <a:gd name="connsiteY4" fmla="*/ 447676 h 1173480"/>
              <a:gd name="connsiteX5" fmla="*/ 384595 w 386233"/>
              <a:gd name="connsiteY5" fmla="*/ 481012 h 1173480"/>
              <a:gd name="connsiteX6" fmla="*/ 360782 w 386233"/>
              <a:gd name="connsiteY6" fmla="*/ 495301 h 1173480"/>
              <a:gd name="connsiteX7" fmla="*/ 332208 w 386233"/>
              <a:gd name="connsiteY7" fmla="*/ 495301 h 1173480"/>
              <a:gd name="connsiteX8" fmla="*/ 317921 w 386233"/>
              <a:gd name="connsiteY8" fmla="*/ 523876 h 1173480"/>
              <a:gd name="connsiteX9" fmla="*/ 365545 w 386233"/>
              <a:gd name="connsiteY9" fmla="*/ 528638 h 1173480"/>
              <a:gd name="connsiteX10" fmla="*/ 327446 w 386233"/>
              <a:gd name="connsiteY10" fmla="*/ 566739 h 1173480"/>
              <a:gd name="connsiteX11" fmla="*/ 360783 w 386233"/>
              <a:gd name="connsiteY11" fmla="*/ 604838 h 1173480"/>
              <a:gd name="connsiteX12" fmla="*/ 360782 w 386233"/>
              <a:gd name="connsiteY12" fmla="*/ 604838 h 1173480"/>
              <a:gd name="connsiteX13" fmla="*/ 317921 w 386233"/>
              <a:gd name="connsiteY13" fmla="*/ 642938 h 1173480"/>
              <a:gd name="connsiteX14" fmla="*/ 365545 w 386233"/>
              <a:gd name="connsiteY14" fmla="*/ 728663 h 1173480"/>
              <a:gd name="connsiteX15" fmla="*/ 358004 w 386233"/>
              <a:gd name="connsiteY15" fmla="*/ 1173480 h 1173480"/>
              <a:gd name="connsiteX16" fmla="*/ 11639 w 386233"/>
              <a:gd name="connsiteY16" fmla="*/ 1173480 h 1173480"/>
              <a:gd name="connsiteX17" fmla="*/ 13119 w 386233"/>
              <a:gd name="connsiteY17" fmla="*/ 809626 h 1173480"/>
              <a:gd name="connsiteX18" fmla="*/ 94085 w 386233"/>
              <a:gd name="connsiteY18" fmla="*/ 781050 h 1173480"/>
              <a:gd name="connsiteX19" fmla="*/ 98846 w 386233"/>
              <a:gd name="connsiteY19" fmla="*/ 642938 h 1173480"/>
              <a:gd name="connsiteX20" fmla="*/ 175047 w 386233"/>
              <a:gd name="connsiteY20" fmla="*/ 695326 h 1173480"/>
              <a:gd name="connsiteX21" fmla="*/ 84560 w 386233"/>
              <a:gd name="connsiteY21" fmla="*/ 485774 h 1173480"/>
              <a:gd name="connsiteX22" fmla="*/ 3595 w 386233"/>
              <a:gd name="connsiteY22" fmla="*/ 457200 h 1173480"/>
              <a:gd name="connsiteX23" fmla="*/ 17885 w 386233"/>
              <a:gd name="connsiteY23" fmla="*/ 457201 h 1173480"/>
              <a:gd name="connsiteX24" fmla="*/ 70270 w 386233"/>
              <a:gd name="connsiteY24" fmla="*/ 409574 h 1173480"/>
              <a:gd name="connsiteX25" fmla="*/ 3595 w 386233"/>
              <a:gd name="connsiteY25" fmla="*/ 347662 h 1173480"/>
              <a:gd name="connsiteX26" fmla="*/ 11639 w 386233"/>
              <a:gd name="connsiteY26" fmla="*/ 0 h 1173480"/>
              <a:gd name="connsiteX0" fmla="*/ 11639 w 386233"/>
              <a:gd name="connsiteY0" fmla="*/ 0 h 1173480"/>
              <a:gd name="connsiteX1" fmla="*/ 358004 w 386233"/>
              <a:gd name="connsiteY1" fmla="*/ 0 h 1173480"/>
              <a:gd name="connsiteX2" fmla="*/ 356020 w 386233"/>
              <a:gd name="connsiteY2" fmla="*/ 409576 h 1173480"/>
              <a:gd name="connsiteX3" fmla="*/ 365545 w 386233"/>
              <a:gd name="connsiteY3" fmla="*/ 419101 h 1173480"/>
              <a:gd name="connsiteX4" fmla="*/ 308395 w 386233"/>
              <a:gd name="connsiteY4" fmla="*/ 447676 h 1173480"/>
              <a:gd name="connsiteX5" fmla="*/ 384595 w 386233"/>
              <a:gd name="connsiteY5" fmla="*/ 481012 h 1173480"/>
              <a:gd name="connsiteX6" fmla="*/ 360782 w 386233"/>
              <a:gd name="connsiteY6" fmla="*/ 495301 h 1173480"/>
              <a:gd name="connsiteX7" fmla="*/ 332208 w 386233"/>
              <a:gd name="connsiteY7" fmla="*/ 495301 h 1173480"/>
              <a:gd name="connsiteX8" fmla="*/ 317921 w 386233"/>
              <a:gd name="connsiteY8" fmla="*/ 523876 h 1173480"/>
              <a:gd name="connsiteX9" fmla="*/ 365545 w 386233"/>
              <a:gd name="connsiteY9" fmla="*/ 528638 h 1173480"/>
              <a:gd name="connsiteX10" fmla="*/ 327446 w 386233"/>
              <a:gd name="connsiteY10" fmla="*/ 566739 h 1173480"/>
              <a:gd name="connsiteX11" fmla="*/ 360783 w 386233"/>
              <a:gd name="connsiteY11" fmla="*/ 604838 h 1173480"/>
              <a:gd name="connsiteX12" fmla="*/ 360782 w 386233"/>
              <a:gd name="connsiteY12" fmla="*/ 604838 h 1173480"/>
              <a:gd name="connsiteX13" fmla="*/ 317921 w 386233"/>
              <a:gd name="connsiteY13" fmla="*/ 642938 h 1173480"/>
              <a:gd name="connsiteX14" fmla="*/ 365545 w 386233"/>
              <a:gd name="connsiteY14" fmla="*/ 728663 h 1173480"/>
              <a:gd name="connsiteX15" fmla="*/ 358004 w 386233"/>
              <a:gd name="connsiteY15" fmla="*/ 1173480 h 1173480"/>
              <a:gd name="connsiteX16" fmla="*/ 11639 w 386233"/>
              <a:gd name="connsiteY16" fmla="*/ 1173480 h 1173480"/>
              <a:gd name="connsiteX17" fmla="*/ 13119 w 386233"/>
              <a:gd name="connsiteY17" fmla="*/ 809626 h 1173480"/>
              <a:gd name="connsiteX18" fmla="*/ 94085 w 386233"/>
              <a:gd name="connsiteY18" fmla="*/ 781050 h 1173480"/>
              <a:gd name="connsiteX19" fmla="*/ 98846 w 386233"/>
              <a:gd name="connsiteY19" fmla="*/ 642938 h 1173480"/>
              <a:gd name="connsiteX20" fmla="*/ 13122 w 386233"/>
              <a:gd name="connsiteY20" fmla="*/ 533401 h 1173480"/>
              <a:gd name="connsiteX21" fmla="*/ 84560 w 386233"/>
              <a:gd name="connsiteY21" fmla="*/ 485774 h 1173480"/>
              <a:gd name="connsiteX22" fmla="*/ 3595 w 386233"/>
              <a:gd name="connsiteY22" fmla="*/ 457200 h 1173480"/>
              <a:gd name="connsiteX23" fmla="*/ 17885 w 386233"/>
              <a:gd name="connsiteY23" fmla="*/ 457201 h 1173480"/>
              <a:gd name="connsiteX24" fmla="*/ 70270 w 386233"/>
              <a:gd name="connsiteY24" fmla="*/ 409574 h 1173480"/>
              <a:gd name="connsiteX25" fmla="*/ 3595 w 386233"/>
              <a:gd name="connsiteY25" fmla="*/ 347662 h 1173480"/>
              <a:gd name="connsiteX26" fmla="*/ 11639 w 386233"/>
              <a:gd name="connsiteY26" fmla="*/ 0 h 1173480"/>
              <a:gd name="connsiteX0" fmla="*/ 11639 w 386233"/>
              <a:gd name="connsiteY0" fmla="*/ 0 h 1173480"/>
              <a:gd name="connsiteX1" fmla="*/ 358004 w 386233"/>
              <a:gd name="connsiteY1" fmla="*/ 0 h 1173480"/>
              <a:gd name="connsiteX2" fmla="*/ 356020 w 386233"/>
              <a:gd name="connsiteY2" fmla="*/ 409576 h 1173480"/>
              <a:gd name="connsiteX3" fmla="*/ 365545 w 386233"/>
              <a:gd name="connsiteY3" fmla="*/ 419101 h 1173480"/>
              <a:gd name="connsiteX4" fmla="*/ 308395 w 386233"/>
              <a:gd name="connsiteY4" fmla="*/ 447676 h 1173480"/>
              <a:gd name="connsiteX5" fmla="*/ 384595 w 386233"/>
              <a:gd name="connsiteY5" fmla="*/ 481012 h 1173480"/>
              <a:gd name="connsiteX6" fmla="*/ 360782 w 386233"/>
              <a:gd name="connsiteY6" fmla="*/ 495301 h 1173480"/>
              <a:gd name="connsiteX7" fmla="*/ 332208 w 386233"/>
              <a:gd name="connsiteY7" fmla="*/ 495301 h 1173480"/>
              <a:gd name="connsiteX8" fmla="*/ 317921 w 386233"/>
              <a:gd name="connsiteY8" fmla="*/ 523876 h 1173480"/>
              <a:gd name="connsiteX9" fmla="*/ 365545 w 386233"/>
              <a:gd name="connsiteY9" fmla="*/ 528638 h 1173480"/>
              <a:gd name="connsiteX10" fmla="*/ 327446 w 386233"/>
              <a:gd name="connsiteY10" fmla="*/ 566739 h 1173480"/>
              <a:gd name="connsiteX11" fmla="*/ 360783 w 386233"/>
              <a:gd name="connsiteY11" fmla="*/ 604838 h 1173480"/>
              <a:gd name="connsiteX12" fmla="*/ 360782 w 386233"/>
              <a:gd name="connsiteY12" fmla="*/ 604838 h 1173480"/>
              <a:gd name="connsiteX13" fmla="*/ 317921 w 386233"/>
              <a:gd name="connsiteY13" fmla="*/ 642938 h 1173480"/>
              <a:gd name="connsiteX14" fmla="*/ 365545 w 386233"/>
              <a:gd name="connsiteY14" fmla="*/ 728663 h 1173480"/>
              <a:gd name="connsiteX15" fmla="*/ 358004 w 386233"/>
              <a:gd name="connsiteY15" fmla="*/ 1173480 h 1173480"/>
              <a:gd name="connsiteX16" fmla="*/ 11639 w 386233"/>
              <a:gd name="connsiteY16" fmla="*/ 1173480 h 1173480"/>
              <a:gd name="connsiteX17" fmla="*/ 13119 w 386233"/>
              <a:gd name="connsiteY17" fmla="*/ 809626 h 1173480"/>
              <a:gd name="connsiteX18" fmla="*/ 94085 w 386233"/>
              <a:gd name="connsiteY18" fmla="*/ 781050 h 1173480"/>
              <a:gd name="connsiteX19" fmla="*/ 98846 w 386233"/>
              <a:gd name="connsiteY19" fmla="*/ 642938 h 1173480"/>
              <a:gd name="connsiteX20" fmla="*/ 13122 w 386233"/>
              <a:gd name="connsiteY20" fmla="*/ 533401 h 1173480"/>
              <a:gd name="connsiteX21" fmla="*/ 46458 w 386233"/>
              <a:gd name="connsiteY21" fmla="*/ 500062 h 1173480"/>
              <a:gd name="connsiteX22" fmla="*/ 84560 w 386233"/>
              <a:gd name="connsiteY22" fmla="*/ 485774 h 1173480"/>
              <a:gd name="connsiteX23" fmla="*/ 3595 w 386233"/>
              <a:gd name="connsiteY23" fmla="*/ 457200 h 1173480"/>
              <a:gd name="connsiteX24" fmla="*/ 17885 w 386233"/>
              <a:gd name="connsiteY24" fmla="*/ 457201 h 1173480"/>
              <a:gd name="connsiteX25" fmla="*/ 70270 w 386233"/>
              <a:gd name="connsiteY25" fmla="*/ 409574 h 1173480"/>
              <a:gd name="connsiteX26" fmla="*/ 3595 w 386233"/>
              <a:gd name="connsiteY26" fmla="*/ 347662 h 1173480"/>
              <a:gd name="connsiteX27" fmla="*/ 11639 w 386233"/>
              <a:gd name="connsiteY27" fmla="*/ 0 h 1173480"/>
              <a:gd name="connsiteX0" fmla="*/ 11639 w 386233"/>
              <a:gd name="connsiteY0" fmla="*/ 0 h 1173480"/>
              <a:gd name="connsiteX1" fmla="*/ 358004 w 386233"/>
              <a:gd name="connsiteY1" fmla="*/ 0 h 1173480"/>
              <a:gd name="connsiteX2" fmla="*/ 356020 w 386233"/>
              <a:gd name="connsiteY2" fmla="*/ 409576 h 1173480"/>
              <a:gd name="connsiteX3" fmla="*/ 365545 w 386233"/>
              <a:gd name="connsiteY3" fmla="*/ 419101 h 1173480"/>
              <a:gd name="connsiteX4" fmla="*/ 308395 w 386233"/>
              <a:gd name="connsiteY4" fmla="*/ 447676 h 1173480"/>
              <a:gd name="connsiteX5" fmla="*/ 384595 w 386233"/>
              <a:gd name="connsiteY5" fmla="*/ 481012 h 1173480"/>
              <a:gd name="connsiteX6" fmla="*/ 360782 w 386233"/>
              <a:gd name="connsiteY6" fmla="*/ 495301 h 1173480"/>
              <a:gd name="connsiteX7" fmla="*/ 332208 w 386233"/>
              <a:gd name="connsiteY7" fmla="*/ 495301 h 1173480"/>
              <a:gd name="connsiteX8" fmla="*/ 317921 w 386233"/>
              <a:gd name="connsiteY8" fmla="*/ 523876 h 1173480"/>
              <a:gd name="connsiteX9" fmla="*/ 365545 w 386233"/>
              <a:gd name="connsiteY9" fmla="*/ 528638 h 1173480"/>
              <a:gd name="connsiteX10" fmla="*/ 327446 w 386233"/>
              <a:gd name="connsiteY10" fmla="*/ 566739 h 1173480"/>
              <a:gd name="connsiteX11" fmla="*/ 360783 w 386233"/>
              <a:gd name="connsiteY11" fmla="*/ 604838 h 1173480"/>
              <a:gd name="connsiteX12" fmla="*/ 360782 w 386233"/>
              <a:gd name="connsiteY12" fmla="*/ 604838 h 1173480"/>
              <a:gd name="connsiteX13" fmla="*/ 317921 w 386233"/>
              <a:gd name="connsiteY13" fmla="*/ 642938 h 1173480"/>
              <a:gd name="connsiteX14" fmla="*/ 365545 w 386233"/>
              <a:gd name="connsiteY14" fmla="*/ 728663 h 1173480"/>
              <a:gd name="connsiteX15" fmla="*/ 358004 w 386233"/>
              <a:gd name="connsiteY15" fmla="*/ 1173480 h 1173480"/>
              <a:gd name="connsiteX16" fmla="*/ 11639 w 386233"/>
              <a:gd name="connsiteY16" fmla="*/ 1173480 h 1173480"/>
              <a:gd name="connsiteX17" fmla="*/ 13119 w 386233"/>
              <a:gd name="connsiteY17" fmla="*/ 809626 h 1173480"/>
              <a:gd name="connsiteX18" fmla="*/ 94085 w 386233"/>
              <a:gd name="connsiteY18" fmla="*/ 781050 h 1173480"/>
              <a:gd name="connsiteX19" fmla="*/ 98846 w 386233"/>
              <a:gd name="connsiteY19" fmla="*/ 642938 h 1173480"/>
              <a:gd name="connsiteX20" fmla="*/ 13122 w 386233"/>
              <a:gd name="connsiteY20" fmla="*/ 533401 h 1173480"/>
              <a:gd name="connsiteX21" fmla="*/ 17883 w 386233"/>
              <a:gd name="connsiteY21" fmla="*/ 514349 h 1173480"/>
              <a:gd name="connsiteX22" fmla="*/ 84560 w 386233"/>
              <a:gd name="connsiteY22" fmla="*/ 485774 h 1173480"/>
              <a:gd name="connsiteX23" fmla="*/ 3595 w 386233"/>
              <a:gd name="connsiteY23" fmla="*/ 457200 h 1173480"/>
              <a:gd name="connsiteX24" fmla="*/ 17885 w 386233"/>
              <a:gd name="connsiteY24" fmla="*/ 457201 h 1173480"/>
              <a:gd name="connsiteX25" fmla="*/ 70270 w 386233"/>
              <a:gd name="connsiteY25" fmla="*/ 409574 h 1173480"/>
              <a:gd name="connsiteX26" fmla="*/ 3595 w 386233"/>
              <a:gd name="connsiteY26" fmla="*/ 347662 h 1173480"/>
              <a:gd name="connsiteX27" fmla="*/ 11639 w 386233"/>
              <a:gd name="connsiteY27" fmla="*/ 0 h 1173480"/>
              <a:gd name="connsiteX0" fmla="*/ 11639 w 386233"/>
              <a:gd name="connsiteY0" fmla="*/ 0 h 1173480"/>
              <a:gd name="connsiteX1" fmla="*/ 358004 w 386233"/>
              <a:gd name="connsiteY1" fmla="*/ 0 h 1173480"/>
              <a:gd name="connsiteX2" fmla="*/ 356020 w 386233"/>
              <a:gd name="connsiteY2" fmla="*/ 409576 h 1173480"/>
              <a:gd name="connsiteX3" fmla="*/ 365545 w 386233"/>
              <a:gd name="connsiteY3" fmla="*/ 419101 h 1173480"/>
              <a:gd name="connsiteX4" fmla="*/ 308395 w 386233"/>
              <a:gd name="connsiteY4" fmla="*/ 447676 h 1173480"/>
              <a:gd name="connsiteX5" fmla="*/ 384595 w 386233"/>
              <a:gd name="connsiteY5" fmla="*/ 481012 h 1173480"/>
              <a:gd name="connsiteX6" fmla="*/ 360782 w 386233"/>
              <a:gd name="connsiteY6" fmla="*/ 495301 h 1173480"/>
              <a:gd name="connsiteX7" fmla="*/ 332208 w 386233"/>
              <a:gd name="connsiteY7" fmla="*/ 495301 h 1173480"/>
              <a:gd name="connsiteX8" fmla="*/ 317921 w 386233"/>
              <a:gd name="connsiteY8" fmla="*/ 523876 h 1173480"/>
              <a:gd name="connsiteX9" fmla="*/ 365545 w 386233"/>
              <a:gd name="connsiteY9" fmla="*/ 528638 h 1173480"/>
              <a:gd name="connsiteX10" fmla="*/ 327446 w 386233"/>
              <a:gd name="connsiteY10" fmla="*/ 566739 h 1173480"/>
              <a:gd name="connsiteX11" fmla="*/ 360783 w 386233"/>
              <a:gd name="connsiteY11" fmla="*/ 604838 h 1173480"/>
              <a:gd name="connsiteX12" fmla="*/ 360782 w 386233"/>
              <a:gd name="connsiteY12" fmla="*/ 604838 h 1173480"/>
              <a:gd name="connsiteX13" fmla="*/ 317921 w 386233"/>
              <a:gd name="connsiteY13" fmla="*/ 642938 h 1173480"/>
              <a:gd name="connsiteX14" fmla="*/ 365545 w 386233"/>
              <a:gd name="connsiteY14" fmla="*/ 728663 h 1173480"/>
              <a:gd name="connsiteX15" fmla="*/ 358004 w 386233"/>
              <a:gd name="connsiteY15" fmla="*/ 1173480 h 1173480"/>
              <a:gd name="connsiteX16" fmla="*/ 11639 w 386233"/>
              <a:gd name="connsiteY16" fmla="*/ 1173480 h 1173480"/>
              <a:gd name="connsiteX17" fmla="*/ 13119 w 386233"/>
              <a:gd name="connsiteY17" fmla="*/ 809626 h 1173480"/>
              <a:gd name="connsiteX18" fmla="*/ 94085 w 386233"/>
              <a:gd name="connsiteY18" fmla="*/ 781050 h 1173480"/>
              <a:gd name="connsiteX19" fmla="*/ 98846 w 386233"/>
              <a:gd name="connsiteY19" fmla="*/ 642938 h 1173480"/>
              <a:gd name="connsiteX20" fmla="*/ 84559 w 386233"/>
              <a:gd name="connsiteY20" fmla="*/ 557213 h 1173480"/>
              <a:gd name="connsiteX21" fmla="*/ 17883 w 386233"/>
              <a:gd name="connsiteY21" fmla="*/ 514349 h 1173480"/>
              <a:gd name="connsiteX22" fmla="*/ 84560 w 386233"/>
              <a:gd name="connsiteY22" fmla="*/ 485774 h 1173480"/>
              <a:gd name="connsiteX23" fmla="*/ 3595 w 386233"/>
              <a:gd name="connsiteY23" fmla="*/ 457200 h 1173480"/>
              <a:gd name="connsiteX24" fmla="*/ 17885 w 386233"/>
              <a:gd name="connsiteY24" fmla="*/ 457201 h 1173480"/>
              <a:gd name="connsiteX25" fmla="*/ 70270 w 386233"/>
              <a:gd name="connsiteY25" fmla="*/ 409574 h 1173480"/>
              <a:gd name="connsiteX26" fmla="*/ 3595 w 386233"/>
              <a:gd name="connsiteY26" fmla="*/ 347662 h 1173480"/>
              <a:gd name="connsiteX27" fmla="*/ 11639 w 386233"/>
              <a:gd name="connsiteY27" fmla="*/ 0 h 1173480"/>
              <a:gd name="connsiteX0" fmla="*/ 11639 w 386233"/>
              <a:gd name="connsiteY0" fmla="*/ 0 h 1173480"/>
              <a:gd name="connsiteX1" fmla="*/ 358004 w 386233"/>
              <a:gd name="connsiteY1" fmla="*/ 0 h 1173480"/>
              <a:gd name="connsiteX2" fmla="*/ 356020 w 386233"/>
              <a:gd name="connsiteY2" fmla="*/ 409576 h 1173480"/>
              <a:gd name="connsiteX3" fmla="*/ 365545 w 386233"/>
              <a:gd name="connsiteY3" fmla="*/ 419101 h 1173480"/>
              <a:gd name="connsiteX4" fmla="*/ 308395 w 386233"/>
              <a:gd name="connsiteY4" fmla="*/ 447676 h 1173480"/>
              <a:gd name="connsiteX5" fmla="*/ 384595 w 386233"/>
              <a:gd name="connsiteY5" fmla="*/ 481012 h 1173480"/>
              <a:gd name="connsiteX6" fmla="*/ 360782 w 386233"/>
              <a:gd name="connsiteY6" fmla="*/ 495301 h 1173480"/>
              <a:gd name="connsiteX7" fmla="*/ 332208 w 386233"/>
              <a:gd name="connsiteY7" fmla="*/ 495301 h 1173480"/>
              <a:gd name="connsiteX8" fmla="*/ 317921 w 386233"/>
              <a:gd name="connsiteY8" fmla="*/ 523876 h 1173480"/>
              <a:gd name="connsiteX9" fmla="*/ 365545 w 386233"/>
              <a:gd name="connsiteY9" fmla="*/ 528638 h 1173480"/>
              <a:gd name="connsiteX10" fmla="*/ 327446 w 386233"/>
              <a:gd name="connsiteY10" fmla="*/ 566739 h 1173480"/>
              <a:gd name="connsiteX11" fmla="*/ 360783 w 386233"/>
              <a:gd name="connsiteY11" fmla="*/ 604838 h 1173480"/>
              <a:gd name="connsiteX12" fmla="*/ 360782 w 386233"/>
              <a:gd name="connsiteY12" fmla="*/ 604838 h 1173480"/>
              <a:gd name="connsiteX13" fmla="*/ 317921 w 386233"/>
              <a:gd name="connsiteY13" fmla="*/ 642938 h 1173480"/>
              <a:gd name="connsiteX14" fmla="*/ 365545 w 386233"/>
              <a:gd name="connsiteY14" fmla="*/ 728663 h 1173480"/>
              <a:gd name="connsiteX15" fmla="*/ 358004 w 386233"/>
              <a:gd name="connsiteY15" fmla="*/ 1173480 h 1173480"/>
              <a:gd name="connsiteX16" fmla="*/ 11639 w 386233"/>
              <a:gd name="connsiteY16" fmla="*/ 1173480 h 1173480"/>
              <a:gd name="connsiteX17" fmla="*/ 13119 w 386233"/>
              <a:gd name="connsiteY17" fmla="*/ 809626 h 1173480"/>
              <a:gd name="connsiteX18" fmla="*/ 94085 w 386233"/>
              <a:gd name="connsiteY18" fmla="*/ 781050 h 1173480"/>
              <a:gd name="connsiteX19" fmla="*/ 98846 w 386233"/>
              <a:gd name="connsiteY19" fmla="*/ 642938 h 1173480"/>
              <a:gd name="connsiteX20" fmla="*/ 84559 w 386233"/>
              <a:gd name="connsiteY20" fmla="*/ 557213 h 1173480"/>
              <a:gd name="connsiteX21" fmla="*/ 8358 w 386233"/>
              <a:gd name="connsiteY21" fmla="*/ 500061 h 1173480"/>
              <a:gd name="connsiteX22" fmla="*/ 84560 w 386233"/>
              <a:gd name="connsiteY22" fmla="*/ 485774 h 1173480"/>
              <a:gd name="connsiteX23" fmla="*/ 3595 w 386233"/>
              <a:gd name="connsiteY23" fmla="*/ 457200 h 1173480"/>
              <a:gd name="connsiteX24" fmla="*/ 17885 w 386233"/>
              <a:gd name="connsiteY24" fmla="*/ 457201 h 1173480"/>
              <a:gd name="connsiteX25" fmla="*/ 70270 w 386233"/>
              <a:gd name="connsiteY25" fmla="*/ 409574 h 1173480"/>
              <a:gd name="connsiteX26" fmla="*/ 3595 w 386233"/>
              <a:gd name="connsiteY26" fmla="*/ 347662 h 1173480"/>
              <a:gd name="connsiteX27" fmla="*/ 11639 w 386233"/>
              <a:gd name="connsiteY27" fmla="*/ 0 h 1173480"/>
              <a:gd name="connsiteX0" fmla="*/ 11639 w 386233"/>
              <a:gd name="connsiteY0" fmla="*/ 0 h 1173480"/>
              <a:gd name="connsiteX1" fmla="*/ 358004 w 386233"/>
              <a:gd name="connsiteY1" fmla="*/ 0 h 1173480"/>
              <a:gd name="connsiteX2" fmla="*/ 356020 w 386233"/>
              <a:gd name="connsiteY2" fmla="*/ 409576 h 1173480"/>
              <a:gd name="connsiteX3" fmla="*/ 365545 w 386233"/>
              <a:gd name="connsiteY3" fmla="*/ 419101 h 1173480"/>
              <a:gd name="connsiteX4" fmla="*/ 308395 w 386233"/>
              <a:gd name="connsiteY4" fmla="*/ 447676 h 1173480"/>
              <a:gd name="connsiteX5" fmla="*/ 384595 w 386233"/>
              <a:gd name="connsiteY5" fmla="*/ 481012 h 1173480"/>
              <a:gd name="connsiteX6" fmla="*/ 360782 w 386233"/>
              <a:gd name="connsiteY6" fmla="*/ 495301 h 1173480"/>
              <a:gd name="connsiteX7" fmla="*/ 332208 w 386233"/>
              <a:gd name="connsiteY7" fmla="*/ 495301 h 1173480"/>
              <a:gd name="connsiteX8" fmla="*/ 317921 w 386233"/>
              <a:gd name="connsiteY8" fmla="*/ 523876 h 1173480"/>
              <a:gd name="connsiteX9" fmla="*/ 365545 w 386233"/>
              <a:gd name="connsiteY9" fmla="*/ 528638 h 1173480"/>
              <a:gd name="connsiteX10" fmla="*/ 327446 w 386233"/>
              <a:gd name="connsiteY10" fmla="*/ 566739 h 1173480"/>
              <a:gd name="connsiteX11" fmla="*/ 360783 w 386233"/>
              <a:gd name="connsiteY11" fmla="*/ 604838 h 1173480"/>
              <a:gd name="connsiteX12" fmla="*/ 360782 w 386233"/>
              <a:gd name="connsiteY12" fmla="*/ 604838 h 1173480"/>
              <a:gd name="connsiteX13" fmla="*/ 317921 w 386233"/>
              <a:gd name="connsiteY13" fmla="*/ 642938 h 1173480"/>
              <a:gd name="connsiteX14" fmla="*/ 365545 w 386233"/>
              <a:gd name="connsiteY14" fmla="*/ 728663 h 1173480"/>
              <a:gd name="connsiteX15" fmla="*/ 358004 w 386233"/>
              <a:gd name="connsiteY15" fmla="*/ 1173480 h 1173480"/>
              <a:gd name="connsiteX16" fmla="*/ 11639 w 386233"/>
              <a:gd name="connsiteY16" fmla="*/ 1173480 h 1173480"/>
              <a:gd name="connsiteX17" fmla="*/ 13119 w 386233"/>
              <a:gd name="connsiteY17" fmla="*/ 809626 h 1173480"/>
              <a:gd name="connsiteX18" fmla="*/ 94085 w 386233"/>
              <a:gd name="connsiteY18" fmla="*/ 781050 h 1173480"/>
              <a:gd name="connsiteX19" fmla="*/ 3596 w 386233"/>
              <a:gd name="connsiteY19" fmla="*/ 561975 h 1173480"/>
              <a:gd name="connsiteX20" fmla="*/ 84559 w 386233"/>
              <a:gd name="connsiteY20" fmla="*/ 557213 h 1173480"/>
              <a:gd name="connsiteX21" fmla="*/ 8358 w 386233"/>
              <a:gd name="connsiteY21" fmla="*/ 500061 h 1173480"/>
              <a:gd name="connsiteX22" fmla="*/ 84560 w 386233"/>
              <a:gd name="connsiteY22" fmla="*/ 485774 h 1173480"/>
              <a:gd name="connsiteX23" fmla="*/ 3595 w 386233"/>
              <a:gd name="connsiteY23" fmla="*/ 457200 h 1173480"/>
              <a:gd name="connsiteX24" fmla="*/ 17885 w 386233"/>
              <a:gd name="connsiteY24" fmla="*/ 457201 h 1173480"/>
              <a:gd name="connsiteX25" fmla="*/ 70270 w 386233"/>
              <a:gd name="connsiteY25" fmla="*/ 409574 h 1173480"/>
              <a:gd name="connsiteX26" fmla="*/ 3595 w 386233"/>
              <a:gd name="connsiteY26" fmla="*/ 347662 h 1173480"/>
              <a:gd name="connsiteX27" fmla="*/ 11639 w 386233"/>
              <a:gd name="connsiteY27" fmla="*/ 0 h 1173480"/>
              <a:gd name="connsiteX0" fmla="*/ 11639 w 386233"/>
              <a:gd name="connsiteY0" fmla="*/ 0 h 1173480"/>
              <a:gd name="connsiteX1" fmla="*/ 358004 w 386233"/>
              <a:gd name="connsiteY1" fmla="*/ 0 h 1173480"/>
              <a:gd name="connsiteX2" fmla="*/ 356020 w 386233"/>
              <a:gd name="connsiteY2" fmla="*/ 409576 h 1173480"/>
              <a:gd name="connsiteX3" fmla="*/ 365545 w 386233"/>
              <a:gd name="connsiteY3" fmla="*/ 419101 h 1173480"/>
              <a:gd name="connsiteX4" fmla="*/ 308395 w 386233"/>
              <a:gd name="connsiteY4" fmla="*/ 447676 h 1173480"/>
              <a:gd name="connsiteX5" fmla="*/ 384595 w 386233"/>
              <a:gd name="connsiteY5" fmla="*/ 481012 h 1173480"/>
              <a:gd name="connsiteX6" fmla="*/ 360782 w 386233"/>
              <a:gd name="connsiteY6" fmla="*/ 495301 h 1173480"/>
              <a:gd name="connsiteX7" fmla="*/ 332208 w 386233"/>
              <a:gd name="connsiteY7" fmla="*/ 495301 h 1173480"/>
              <a:gd name="connsiteX8" fmla="*/ 317921 w 386233"/>
              <a:gd name="connsiteY8" fmla="*/ 523876 h 1173480"/>
              <a:gd name="connsiteX9" fmla="*/ 365545 w 386233"/>
              <a:gd name="connsiteY9" fmla="*/ 528638 h 1173480"/>
              <a:gd name="connsiteX10" fmla="*/ 327446 w 386233"/>
              <a:gd name="connsiteY10" fmla="*/ 566739 h 1173480"/>
              <a:gd name="connsiteX11" fmla="*/ 360783 w 386233"/>
              <a:gd name="connsiteY11" fmla="*/ 604838 h 1173480"/>
              <a:gd name="connsiteX12" fmla="*/ 360782 w 386233"/>
              <a:gd name="connsiteY12" fmla="*/ 604838 h 1173480"/>
              <a:gd name="connsiteX13" fmla="*/ 317921 w 386233"/>
              <a:gd name="connsiteY13" fmla="*/ 642938 h 1173480"/>
              <a:gd name="connsiteX14" fmla="*/ 365545 w 386233"/>
              <a:gd name="connsiteY14" fmla="*/ 728663 h 1173480"/>
              <a:gd name="connsiteX15" fmla="*/ 358004 w 386233"/>
              <a:gd name="connsiteY15" fmla="*/ 1173480 h 1173480"/>
              <a:gd name="connsiteX16" fmla="*/ 11639 w 386233"/>
              <a:gd name="connsiteY16" fmla="*/ 1173480 h 1173480"/>
              <a:gd name="connsiteX17" fmla="*/ 13119 w 386233"/>
              <a:gd name="connsiteY17" fmla="*/ 809626 h 1173480"/>
              <a:gd name="connsiteX18" fmla="*/ 94085 w 386233"/>
              <a:gd name="connsiteY18" fmla="*/ 781050 h 1173480"/>
              <a:gd name="connsiteX19" fmla="*/ 3596 w 386233"/>
              <a:gd name="connsiteY19" fmla="*/ 561975 h 1173480"/>
              <a:gd name="connsiteX20" fmla="*/ 27408 w 386233"/>
              <a:gd name="connsiteY20" fmla="*/ 566737 h 1173480"/>
              <a:gd name="connsiteX21" fmla="*/ 84559 w 386233"/>
              <a:gd name="connsiteY21" fmla="*/ 557213 h 1173480"/>
              <a:gd name="connsiteX22" fmla="*/ 8358 w 386233"/>
              <a:gd name="connsiteY22" fmla="*/ 500061 h 1173480"/>
              <a:gd name="connsiteX23" fmla="*/ 84560 w 386233"/>
              <a:gd name="connsiteY23" fmla="*/ 485774 h 1173480"/>
              <a:gd name="connsiteX24" fmla="*/ 3595 w 386233"/>
              <a:gd name="connsiteY24" fmla="*/ 457200 h 1173480"/>
              <a:gd name="connsiteX25" fmla="*/ 17885 w 386233"/>
              <a:gd name="connsiteY25" fmla="*/ 457201 h 1173480"/>
              <a:gd name="connsiteX26" fmla="*/ 70270 w 386233"/>
              <a:gd name="connsiteY26" fmla="*/ 409574 h 1173480"/>
              <a:gd name="connsiteX27" fmla="*/ 3595 w 386233"/>
              <a:gd name="connsiteY27" fmla="*/ 347662 h 1173480"/>
              <a:gd name="connsiteX28" fmla="*/ 11639 w 386233"/>
              <a:gd name="connsiteY28" fmla="*/ 0 h 1173480"/>
              <a:gd name="connsiteX0" fmla="*/ 11639 w 386233"/>
              <a:gd name="connsiteY0" fmla="*/ 0 h 1173480"/>
              <a:gd name="connsiteX1" fmla="*/ 358004 w 386233"/>
              <a:gd name="connsiteY1" fmla="*/ 0 h 1173480"/>
              <a:gd name="connsiteX2" fmla="*/ 356020 w 386233"/>
              <a:gd name="connsiteY2" fmla="*/ 409576 h 1173480"/>
              <a:gd name="connsiteX3" fmla="*/ 365545 w 386233"/>
              <a:gd name="connsiteY3" fmla="*/ 419101 h 1173480"/>
              <a:gd name="connsiteX4" fmla="*/ 308395 w 386233"/>
              <a:gd name="connsiteY4" fmla="*/ 447676 h 1173480"/>
              <a:gd name="connsiteX5" fmla="*/ 384595 w 386233"/>
              <a:gd name="connsiteY5" fmla="*/ 481012 h 1173480"/>
              <a:gd name="connsiteX6" fmla="*/ 360782 w 386233"/>
              <a:gd name="connsiteY6" fmla="*/ 495301 h 1173480"/>
              <a:gd name="connsiteX7" fmla="*/ 332208 w 386233"/>
              <a:gd name="connsiteY7" fmla="*/ 495301 h 1173480"/>
              <a:gd name="connsiteX8" fmla="*/ 317921 w 386233"/>
              <a:gd name="connsiteY8" fmla="*/ 523876 h 1173480"/>
              <a:gd name="connsiteX9" fmla="*/ 365545 w 386233"/>
              <a:gd name="connsiteY9" fmla="*/ 528638 h 1173480"/>
              <a:gd name="connsiteX10" fmla="*/ 327446 w 386233"/>
              <a:gd name="connsiteY10" fmla="*/ 566739 h 1173480"/>
              <a:gd name="connsiteX11" fmla="*/ 360783 w 386233"/>
              <a:gd name="connsiteY11" fmla="*/ 604838 h 1173480"/>
              <a:gd name="connsiteX12" fmla="*/ 360782 w 386233"/>
              <a:gd name="connsiteY12" fmla="*/ 604838 h 1173480"/>
              <a:gd name="connsiteX13" fmla="*/ 317921 w 386233"/>
              <a:gd name="connsiteY13" fmla="*/ 642938 h 1173480"/>
              <a:gd name="connsiteX14" fmla="*/ 365545 w 386233"/>
              <a:gd name="connsiteY14" fmla="*/ 728663 h 1173480"/>
              <a:gd name="connsiteX15" fmla="*/ 358004 w 386233"/>
              <a:gd name="connsiteY15" fmla="*/ 1173480 h 1173480"/>
              <a:gd name="connsiteX16" fmla="*/ 11639 w 386233"/>
              <a:gd name="connsiteY16" fmla="*/ 1173480 h 1173480"/>
              <a:gd name="connsiteX17" fmla="*/ 13119 w 386233"/>
              <a:gd name="connsiteY17" fmla="*/ 809626 h 1173480"/>
              <a:gd name="connsiteX18" fmla="*/ 94085 w 386233"/>
              <a:gd name="connsiteY18" fmla="*/ 781050 h 1173480"/>
              <a:gd name="connsiteX19" fmla="*/ 89321 w 386233"/>
              <a:gd name="connsiteY19" fmla="*/ 647700 h 1173480"/>
              <a:gd name="connsiteX20" fmla="*/ 27408 w 386233"/>
              <a:gd name="connsiteY20" fmla="*/ 566737 h 1173480"/>
              <a:gd name="connsiteX21" fmla="*/ 84559 w 386233"/>
              <a:gd name="connsiteY21" fmla="*/ 557213 h 1173480"/>
              <a:gd name="connsiteX22" fmla="*/ 8358 w 386233"/>
              <a:gd name="connsiteY22" fmla="*/ 500061 h 1173480"/>
              <a:gd name="connsiteX23" fmla="*/ 84560 w 386233"/>
              <a:gd name="connsiteY23" fmla="*/ 485774 h 1173480"/>
              <a:gd name="connsiteX24" fmla="*/ 3595 w 386233"/>
              <a:gd name="connsiteY24" fmla="*/ 457200 h 1173480"/>
              <a:gd name="connsiteX25" fmla="*/ 17885 w 386233"/>
              <a:gd name="connsiteY25" fmla="*/ 457201 h 1173480"/>
              <a:gd name="connsiteX26" fmla="*/ 70270 w 386233"/>
              <a:gd name="connsiteY26" fmla="*/ 409574 h 1173480"/>
              <a:gd name="connsiteX27" fmla="*/ 3595 w 386233"/>
              <a:gd name="connsiteY27" fmla="*/ 347662 h 1173480"/>
              <a:gd name="connsiteX28" fmla="*/ 11639 w 386233"/>
              <a:gd name="connsiteY28" fmla="*/ 0 h 1173480"/>
              <a:gd name="connsiteX0" fmla="*/ 14093 w 388687"/>
              <a:gd name="connsiteY0" fmla="*/ 0 h 1173480"/>
              <a:gd name="connsiteX1" fmla="*/ 360458 w 388687"/>
              <a:gd name="connsiteY1" fmla="*/ 0 h 1173480"/>
              <a:gd name="connsiteX2" fmla="*/ 358474 w 388687"/>
              <a:gd name="connsiteY2" fmla="*/ 409576 h 1173480"/>
              <a:gd name="connsiteX3" fmla="*/ 367999 w 388687"/>
              <a:gd name="connsiteY3" fmla="*/ 419101 h 1173480"/>
              <a:gd name="connsiteX4" fmla="*/ 310849 w 388687"/>
              <a:gd name="connsiteY4" fmla="*/ 447676 h 1173480"/>
              <a:gd name="connsiteX5" fmla="*/ 387049 w 388687"/>
              <a:gd name="connsiteY5" fmla="*/ 481012 h 1173480"/>
              <a:gd name="connsiteX6" fmla="*/ 363236 w 388687"/>
              <a:gd name="connsiteY6" fmla="*/ 495301 h 1173480"/>
              <a:gd name="connsiteX7" fmla="*/ 334662 w 388687"/>
              <a:gd name="connsiteY7" fmla="*/ 495301 h 1173480"/>
              <a:gd name="connsiteX8" fmla="*/ 320375 w 388687"/>
              <a:gd name="connsiteY8" fmla="*/ 523876 h 1173480"/>
              <a:gd name="connsiteX9" fmla="*/ 367999 w 388687"/>
              <a:gd name="connsiteY9" fmla="*/ 528638 h 1173480"/>
              <a:gd name="connsiteX10" fmla="*/ 329900 w 388687"/>
              <a:gd name="connsiteY10" fmla="*/ 566739 h 1173480"/>
              <a:gd name="connsiteX11" fmla="*/ 363237 w 388687"/>
              <a:gd name="connsiteY11" fmla="*/ 604838 h 1173480"/>
              <a:gd name="connsiteX12" fmla="*/ 363236 w 388687"/>
              <a:gd name="connsiteY12" fmla="*/ 604838 h 1173480"/>
              <a:gd name="connsiteX13" fmla="*/ 320375 w 388687"/>
              <a:gd name="connsiteY13" fmla="*/ 642938 h 1173480"/>
              <a:gd name="connsiteX14" fmla="*/ 367999 w 388687"/>
              <a:gd name="connsiteY14" fmla="*/ 728663 h 1173480"/>
              <a:gd name="connsiteX15" fmla="*/ 360458 w 388687"/>
              <a:gd name="connsiteY15" fmla="*/ 1173480 h 1173480"/>
              <a:gd name="connsiteX16" fmla="*/ 14093 w 388687"/>
              <a:gd name="connsiteY16" fmla="*/ 1173480 h 1173480"/>
              <a:gd name="connsiteX17" fmla="*/ 15573 w 388687"/>
              <a:gd name="connsiteY17" fmla="*/ 809626 h 1173480"/>
              <a:gd name="connsiteX18" fmla="*/ 96539 w 388687"/>
              <a:gd name="connsiteY18" fmla="*/ 781050 h 1173480"/>
              <a:gd name="connsiteX19" fmla="*/ 91775 w 388687"/>
              <a:gd name="connsiteY19" fmla="*/ 647700 h 1173480"/>
              <a:gd name="connsiteX20" fmla="*/ 1287 w 388687"/>
              <a:gd name="connsiteY20" fmla="*/ 566737 h 1173480"/>
              <a:gd name="connsiteX21" fmla="*/ 87013 w 388687"/>
              <a:gd name="connsiteY21" fmla="*/ 557213 h 1173480"/>
              <a:gd name="connsiteX22" fmla="*/ 10812 w 388687"/>
              <a:gd name="connsiteY22" fmla="*/ 500061 h 1173480"/>
              <a:gd name="connsiteX23" fmla="*/ 87014 w 388687"/>
              <a:gd name="connsiteY23" fmla="*/ 485774 h 1173480"/>
              <a:gd name="connsiteX24" fmla="*/ 6049 w 388687"/>
              <a:gd name="connsiteY24" fmla="*/ 457200 h 1173480"/>
              <a:gd name="connsiteX25" fmla="*/ 20339 w 388687"/>
              <a:gd name="connsiteY25" fmla="*/ 457201 h 1173480"/>
              <a:gd name="connsiteX26" fmla="*/ 72724 w 388687"/>
              <a:gd name="connsiteY26" fmla="*/ 409574 h 1173480"/>
              <a:gd name="connsiteX27" fmla="*/ 6049 w 388687"/>
              <a:gd name="connsiteY27" fmla="*/ 347662 h 1173480"/>
              <a:gd name="connsiteX28" fmla="*/ 14093 w 388687"/>
              <a:gd name="connsiteY28" fmla="*/ 0 h 1173480"/>
              <a:gd name="connsiteX0" fmla="*/ 14093 w 388687"/>
              <a:gd name="connsiteY0" fmla="*/ 0 h 1173480"/>
              <a:gd name="connsiteX1" fmla="*/ 360458 w 388687"/>
              <a:gd name="connsiteY1" fmla="*/ 0 h 1173480"/>
              <a:gd name="connsiteX2" fmla="*/ 358474 w 388687"/>
              <a:gd name="connsiteY2" fmla="*/ 409576 h 1173480"/>
              <a:gd name="connsiteX3" fmla="*/ 367999 w 388687"/>
              <a:gd name="connsiteY3" fmla="*/ 419101 h 1173480"/>
              <a:gd name="connsiteX4" fmla="*/ 310849 w 388687"/>
              <a:gd name="connsiteY4" fmla="*/ 447676 h 1173480"/>
              <a:gd name="connsiteX5" fmla="*/ 387049 w 388687"/>
              <a:gd name="connsiteY5" fmla="*/ 481012 h 1173480"/>
              <a:gd name="connsiteX6" fmla="*/ 363236 w 388687"/>
              <a:gd name="connsiteY6" fmla="*/ 495301 h 1173480"/>
              <a:gd name="connsiteX7" fmla="*/ 334662 w 388687"/>
              <a:gd name="connsiteY7" fmla="*/ 495301 h 1173480"/>
              <a:gd name="connsiteX8" fmla="*/ 320375 w 388687"/>
              <a:gd name="connsiteY8" fmla="*/ 523876 h 1173480"/>
              <a:gd name="connsiteX9" fmla="*/ 367999 w 388687"/>
              <a:gd name="connsiteY9" fmla="*/ 528638 h 1173480"/>
              <a:gd name="connsiteX10" fmla="*/ 329900 w 388687"/>
              <a:gd name="connsiteY10" fmla="*/ 566739 h 1173480"/>
              <a:gd name="connsiteX11" fmla="*/ 363237 w 388687"/>
              <a:gd name="connsiteY11" fmla="*/ 604838 h 1173480"/>
              <a:gd name="connsiteX12" fmla="*/ 363236 w 388687"/>
              <a:gd name="connsiteY12" fmla="*/ 604838 h 1173480"/>
              <a:gd name="connsiteX13" fmla="*/ 320375 w 388687"/>
              <a:gd name="connsiteY13" fmla="*/ 642938 h 1173480"/>
              <a:gd name="connsiteX14" fmla="*/ 367999 w 388687"/>
              <a:gd name="connsiteY14" fmla="*/ 728663 h 1173480"/>
              <a:gd name="connsiteX15" fmla="*/ 360458 w 388687"/>
              <a:gd name="connsiteY15" fmla="*/ 1173480 h 1173480"/>
              <a:gd name="connsiteX16" fmla="*/ 14093 w 388687"/>
              <a:gd name="connsiteY16" fmla="*/ 1173480 h 1173480"/>
              <a:gd name="connsiteX17" fmla="*/ 15573 w 388687"/>
              <a:gd name="connsiteY17" fmla="*/ 809626 h 1173480"/>
              <a:gd name="connsiteX18" fmla="*/ 96539 w 388687"/>
              <a:gd name="connsiteY18" fmla="*/ 781050 h 1173480"/>
              <a:gd name="connsiteX19" fmla="*/ 91775 w 388687"/>
              <a:gd name="connsiteY19" fmla="*/ 647700 h 1173480"/>
              <a:gd name="connsiteX20" fmla="*/ 1287 w 388687"/>
              <a:gd name="connsiteY20" fmla="*/ 566737 h 1173480"/>
              <a:gd name="connsiteX21" fmla="*/ 91776 w 388687"/>
              <a:gd name="connsiteY21" fmla="*/ 533401 h 1173480"/>
              <a:gd name="connsiteX22" fmla="*/ 10812 w 388687"/>
              <a:gd name="connsiteY22" fmla="*/ 500061 h 1173480"/>
              <a:gd name="connsiteX23" fmla="*/ 87014 w 388687"/>
              <a:gd name="connsiteY23" fmla="*/ 485774 h 1173480"/>
              <a:gd name="connsiteX24" fmla="*/ 6049 w 388687"/>
              <a:gd name="connsiteY24" fmla="*/ 457200 h 1173480"/>
              <a:gd name="connsiteX25" fmla="*/ 20339 w 388687"/>
              <a:gd name="connsiteY25" fmla="*/ 457201 h 1173480"/>
              <a:gd name="connsiteX26" fmla="*/ 72724 w 388687"/>
              <a:gd name="connsiteY26" fmla="*/ 409574 h 1173480"/>
              <a:gd name="connsiteX27" fmla="*/ 6049 w 388687"/>
              <a:gd name="connsiteY27" fmla="*/ 347662 h 1173480"/>
              <a:gd name="connsiteX28" fmla="*/ 14093 w 388687"/>
              <a:gd name="connsiteY28" fmla="*/ 0 h 1173480"/>
              <a:gd name="connsiteX0" fmla="*/ 11640 w 386234"/>
              <a:gd name="connsiteY0" fmla="*/ 0 h 1173480"/>
              <a:gd name="connsiteX1" fmla="*/ 358005 w 386234"/>
              <a:gd name="connsiteY1" fmla="*/ 0 h 1173480"/>
              <a:gd name="connsiteX2" fmla="*/ 356021 w 386234"/>
              <a:gd name="connsiteY2" fmla="*/ 409576 h 1173480"/>
              <a:gd name="connsiteX3" fmla="*/ 365546 w 386234"/>
              <a:gd name="connsiteY3" fmla="*/ 419101 h 1173480"/>
              <a:gd name="connsiteX4" fmla="*/ 308396 w 386234"/>
              <a:gd name="connsiteY4" fmla="*/ 447676 h 1173480"/>
              <a:gd name="connsiteX5" fmla="*/ 384596 w 386234"/>
              <a:gd name="connsiteY5" fmla="*/ 481012 h 1173480"/>
              <a:gd name="connsiteX6" fmla="*/ 360783 w 386234"/>
              <a:gd name="connsiteY6" fmla="*/ 495301 h 1173480"/>
              <a:gd name="connsiteX7" fmla="*/ 332209 w 386234"/>
              <a:gd name="connsiteY7" fmla="*/ 495301 h 1173480"/>
              <a:gd name="connsiteX8" fmla="*/ 317922 w 386234"/>
              <a:gd name="connsiteY8" fmla="*/ 523876 h 1173480"/>
              <a:gd name="connsiteX9" fmla="*/ 365546 w 386234"/>
              <a:gd name="connsiteY9" fmla="*/ 528638 h 1173480"/>
              <a:gd name="connsiteX10" fmla="*/ 327447 w 386234"/>
              <a:gd name="connsiteY10" fmla="*/ 566739 h 1173480"/>
              <a:gd name="connsiteX11" fmla="*/ 360784 w 386234"/>
              <a:gd name="connsiteY11" fmla="*/ 604838 h 1173480"/>
              <a:gd name="connsiteX12" fmla="*/ 360783 w 386234"/>
              <a:gd name="connsiteY12" fmla="*/ 604838 h 1173480"/>
              <a:gd name="connsiteX13" fmla="*/ 317922 w 386234"/>
              <a:gd name="connsiteY13" fmla="*/ 642938 h 1173480"/>
              <a:gd name="connsiteX14" fmla="*/ 365546 w 386234"/>
              <a:gd name="connsiteY14" fmla="*/ 728663 h 1173480"/>
              <a:gd name="connsiteX15" fmla="*/ 358005 w 386234"/>
              <a:gd name="connsiteY15" fmla="*/ 1173480 h 1173480"/>
              <a:gd name="connsiteX16" fmla="*/ 11640 w 386234"/>
              <a:gd name="connsiteY16" fmla="*/ 1173480 h 1173480"/>
              <a:gd name="connsiteX17" fmla="*/ 13120 w 386234"/>
              <a:gd name="connsiteY17" fmla="*/ 809626 h 1173480"/>
              <a:gd name="connsiteX18" fmla="*/ 94086 w 386234"/>
              <a:gd name="connsiteY18" fmla="*/ 781050 h 1173480"/>
              <a:gd name="connsiteX19" fmla="*/ 89322 w 386234"/>
              <a:gd name="connsiteY19" fmla="*/ 647700 h 1173480"/>
              <a:gd name="connsiteX20" fmla="*/ 27409 w 386234"/>
              <a:gd name="connsiteY20" fmla="*/ 538162 h 1173480"/>
              <a:gd name="connsiteX21" fmla="*/ 89323 w 386234"/>
              <a:gd name="connsiteY21" fmla="*/ 533401 h 1173480"/>
              <a:gd name="connsiteX22" fmla="*/ 8359 w 386234"/>
              <a:gd name="connsiteY22" fmla="*/ 500061 h 1173480"/>
              <a:gd name="connsiteX23" fmla="*/ 84561 w 386234"/>
              <a:gd name="connsiteY23" fmla="*/ 485774 h 1173480"/>
              <a:gd name="connsiteX24" fmla="*/ 3596 w 386234"/>
              <a:gd name="connsiteY24" fmla="*/ 457200 h 1173480"/>
              <a:gd name="connsiteX25" fmla="*/ 17886 w 386234"/>
              <a:gd name="connsiteY25" fmla="*/ 457201 h 1173480"/>
              <a:gd name="connsiteX26" fmla="*/ 70271 w 386234"/>
              <a:gd name="connsiteY26" fmla="*/ 409574 h 1173480"/>
              <a:gd name="connsiteX27" fmla="*/ 3596 w 386234"/>
              <a:gd name="connsiteY27" fmla="*/ 347662 h 1173480"/>
              <a:gd name="connsiteX28" fmla="*/ 11640 w 386234"/>
              <a:gd name="connsiteY28" fmla="*/ 0 h 1173480"/>
              <a:gd name="connsiteX0" fmla="*/ 11640 w 386234"/>
              <a:gd name="connsiteY0" fmla="*/ 0 h 1173480"/>
              <a:gd name="connsiteX1" fmla="*/ 358005 w 386234"/>
              <a:gd name="connsiteY1" fmla="*/ 0 h 1173480"/>
              <a:gd name="connsiteX2" fmla="*/ 356021 w 386234"/>
              <a:gd name="connsiteY2" fmla="*/ 409576 h 1173480"/>
              <a:gd name="connsiteX3" fmla="*/ 365546 w 386234"/>
              <a:gd name="connsiteY3" fmla="*/ 419101 h 1173480"/>
              <a:gd name="connsiteX4" fmla="*/ 308396 w 386234"/>
              <a:gd name="connsiteY4" fmla="*/ 447676 h 1173480"/>
              <a:gd name="connsiteX5" fmla="*/ 384596 w 386234"/>
              <a:gd name="connsiteY5" fmla="*/ 481012 h 1173480"/>
              <a:gd name="connsiteX6" fmla="*/ 360783 w 386234"/>
              <a:gd name="connsiteY6" fmla="*/ 495301 h 1173480"/>
              <a:gd name="connsiteX7" fmla="*/ 332209 w 386234"/>
              <a:gd name="connsiteY7" fmla="*/ 495301 h 1173480"/>
              <a:gd name="connsiteX8" fmla="*/ 317922 w 386234"/>
              <a:gd name="connsiteY8" fmla="*/ 523876 h 1173480"/>
              <a:gd name="connsiteX9" fmla="*/ 365546 w 386234"/>
              <a:gd name="connsiteY9" fmla="*/ 528638 h 1173480"/>
              <a:gd name="connsiteX10" fmla="*/ 327447 w 386234"/>
              <a:gd name="connsiteY10" fmla="*/ 566739 h 1173480"/>
              <a:gd name="connsiteX11" fmla="*/ 360784 w 386234"/>
              <a:gd name="connsiteY11" fmla="*/ 604838 h 1173480"/>
              <a:gd name="connsiteX12" fmla="*/ 360783 w 386234"/>
              <a:gd name="connsiteY12" fmla="*/ 604838 h 1173480"/>
              <a:gd name="connsiteX13" fmla="*/ 317922 w 386234"/>
              <a:gd name="connsiteY13" fmla="*/ 642938 h 1173480"/>
              <a:gd name="connsiteX14" fmla="*/ 365546 w 386234"/>
              <a:gd name="connsiteY14" fmla="*/ 728663 h 1173480"/>
              <a:gd name="connsiteX15" fmla="*/ 358005 w 386234"/>
              <a:gd name="connsiteY15" fmla="*/ 1173480 h 1173480"/>
              <a:gd name="connsiteX16" fmla="*/ 11640 w 386234"/>
              <a:gd name="connsiteY16" fmla="*/ 1173480 h 1173480"/>
              <a:gd name="connsiteX17" fmla="*/ 13120 w 386234"/>
              <a:gd name="connsiteY17" fmla="*/ 809626 h 1173480"/>
              <a:gd name="connsiteX18" fmla="*/ 94086 w 386234"/>
              <a:gd name="connsiteY18" fmla="*/ 781050 h 1173480"/>
              <a:gd name="connsiteX19" fmla="*/ 89322 w 386234"/>
              <a:gd name="connsiteY19" fmla="*/ 590550 h 1173480"/>
              <a:gd name="connsiteX20" fmla="*/ 27409 w 386234"/>
              <a:gd name="connsiteY20" fmla="*/ 538162 h 1173480"/>
              <a:gd name="connsiteX21" fmla="*/ 89323 w 386234"/>
              <a:gd name="connsiteY21" fmla="*/ 533401 h 1173480"/>
              <a:gd name="connsiteX22" fmla="*/ 8359 w 386234"/>
              <a:gd name="connsiteY22" fmla="*/ 500061 h 1173480"/>
              <a:gd name="connsiteX23" fmla="*/ 84561 w 386234"/>
              <a:gd name="connsiteY23" fmla="*/ 485774 h 1173480"/>
              <a:gd name="connsiteX24" fmla="*/ 3596 w 386234"/>
              <a:gd name="connsiteY24" fmla="*/ 457200 h 1173480"/>
              <a:gd name="connsiteX25" fmla="*/ 17886 w 386234"/>
              <a:gd name="connsiteY25" fmla="*/ 457201 h 1173480"/>
              <a:gd name="connsiteX26" fmla="*/ 70271 w 386234"/>
              <a:gd name="connsiteY26" fmla="*/ 409574 h 1173480"/>
              <a:gd name="connsiteX27" fmla="*/ 3596 w 386234"/>
              <a:gd name="connsiteY27" fmla="*/ 347662 h 1173480"/>
              <a:gd name="connsiteX28" fmla="*/ 11640 w 386234"/>
              <a:gd name="connsiteY28" fmla="*/ 0 h 1173480"/>
              <a:gd name="connsiteX0" fmla="*/ 11640 w 386234"/>
              <a:gd name="connsiteY0" fmla="*/ 0 h 1173480"/>
              <a:gd name="connsiteX1" fmla="*/ 358005 w 386234"/>
              <a:gd name="connsiteY1" fmla="*/ 0 h 1173480"/>
              <a:gd name="connsiteX2" fmla="*/ 356021 w 386234"/>
              <a:gd name="connsiteY2" fmla="*/ 409576 h 1173480"/>
              <a:gd name="connsiteX3" fmla="*/ 365546 w 386234"/>
              <a:gd name="connsiteY3" fmla="*/ 419101 h 1173480"/>
              <a:gd name="connsiteX4" fmla="*/ 308396 w 386234"/>
              <a:gd name="connsiteY4" fmla="*/ 447676 h 1173480"/>
              <a:gd name="connsiteX5" fmla="*/ 384596 w 386234"/>
              <a:gd name="connsiteY5" fmla="*/ 481012 h 1173480"/>
              <a:gd name="connsiteX6" fmla="*/ 360783 w 386234"/>
              <a:gd name="connsiteY6" fmla="*/ 495301 h 1173480"/>
              <a:gd name="connsiteX7" fmla="*/ 332209 w 386234"/>
              <a:gd name="connsiteY7" fmla="*/ 495301 h 1173480"/>
              <a:gd name="connsiteX8" fmla="*/ 317922 w 386234"/>
              <a:gd name="connsiteY8" fmla="*/ 523876 h 1173480"/>
              <a:gd name="connsiteX9" fmla="*/ 365546 w 386234"/>
              <a:gd name="connsiteY9" fmla="*/ 528638 h 1173480"/>
              <a:gd name="connsiteX10" fmla="*/ 327447 w 386234"/>
              <a:gd name="connsiteY10" fmla="*/ 566739 h 1173480"/>
              <a:gd name="connsiteX11" fmla="*/ 360784 w 386234"/>
              <a:gd name="connsiteY11" fmla="*/ 604838 h 1173480"/>
              <a:gd name="connsiteX12" fmla="*/ 360783 w 386234"/>
              <a:gd name="connsiteY12" fmla="*/ 604838 h 1173480"/>
              <a:gd name="connsiteX13" fmla="*/ 317922 w 386234"/>
              <a:gd name="connsiteY13" fmla="*/ 642938 h 1173480"/>
              <a:gd name="connsiteX14" fmla="*/ 365546 w 386234"/>
              <a:gd name="connsiteY14" fmla="*/ 728663 h 1173480"/>
              <a:gd name="connsiteX15" fmla="*/ 358005 w 386234"/>
              <a:gd name="connsiteY15" fmla="*/ 1173480 h 1173480"/>
              <a:gd name="connsiteX16" fmla="*/ 11640 w 386234"/>
              <a:gd name="connsiteY16" fmla="*/ 1173480 h 1173480"/>
              <a:gd name="connsiteX17" fmla="*/ 13120 w 386234"/>
              <a:gd name="connsiteY17" fmla="*/ 809626 h 1173480"/>
              <a:gd name="connsiteX18" fmla="*/ 94086 w 386234"/>
              <a:gd name="connsiteY18" fmla="*/ 781050 h 1173480"/>
              <a:gd name="connsiteX19" fmla="*/ 89322 w 386234"/>
              <a:gd name="connsiteY19" fmla="*/ 590550 h 1173480"/>
              <a:gd name="connsiteX20" fmla="*/ 8359 w 386234"/>
              <a:gd name="connsiteY20" fmla="*/ 552450 h 1173480"/>
              <a:gd name="connsiteX21" fmla="*/ 89323 w 386234"/>
              <a:gd name="connsiteY21" fmla="*/ 533401 h 1173480"/>
              <a:gd name="connsiteX22" fmla="*/ 8359 w 386234"/>
              <a:gd name="connsiteY22" fmla="*/ 500061 h 1173480"/>
              <a:gd name="connsiteX23" fmla="*/ 84561 w 386234"/>
              <a:gd name="connsiteY23" fmla="*/ 485774 h 1173480"/>
              <a:gd name="connsiteX24" fmla="*/ 3596 w 386234"/>
              <a:gd name="connsiteY24" fmla="*/ 457200 h 1173480"/>
              <a:gd name="connsiteX25" fmla="*/ 17886 w 386234"/>
              <a:gd name="connsiteY25" fmla="*/ 457201 h 1173480"/>
              <a:gd name="connsiteX26" fmla="*/ 70271 w 386234"/>
              <a:gd name="connsiteY26" fmla="*/ 409574 h 1173480"/>
              <a:gd name="connsiteX27" fmla="*/ 3596 w 386234"/>
              <a:gd name="connsiteY27" fmla="*/ 347662 h 1173480"/>
              <a:gd name="connsiteX28" fmla="*/ 11640 w 386234"/>
              <a:gd name="connsiteY28" fmla="*/ 0 h 1173480"/>
              <a:gd name="connsiteX0" fmla="*/ 11640 w 386234"/>
              <a:gd name="connsiteY0" fmla="*/ 0 h 1173480"/>
              <a:gd name="connsiteX1" fmla="*/ 358005 w 386234"/>
              <a:gd name="connsiteY1" fmla="*/ 0 h 1173480"/>
              <a:gd name="connsiteX2" fmla="*/ 356021 w 386234"/>
              <a:gd name="connsiteY2" fmla="*/ 409576 h 1173480"/>
              <a:gd name="connsiteX3" fmla="*/ 365546 w 386234"/>
              <a:gd name="connsiteY3" fmla="*/ 419101 h 1173480"/>
              <a:gd name="connsiteX4" fmla="*/ 308396 w 386234"/>
              <a:gd name="connsiteY4" fmla="*/ 447676 h 1173480"/>
              <a:gd name="connsiteX5" fmla="*/ 384596 w 386234"/>
              <a:gd name="connsiteY5" fmla="*/ 481012 h 1173480"/>
              <a:gd name="connsiteX6" fmla="*/ 360783 w 386234"/>
              <a:gd name="connsiteY6" fmla="*/ 495301 h 1173480"/>
              <a:gd name="connsiteX7" fmla="*/ 332209 w 386234"/>
              <a:gd name="connsiteY7" fmla="*/ 495301 h 1173480"/>
              <a:gd name="connsiteX8" fmla="*/ 317922 w 386234"/>
              <a:gd name="connsiteY8" fmla="*/ 523876 h 1173480"/>
              <a:gd name="connsiteX9" fmla="*/ 365546 w 386234"/>
              <a:gd name="connsiteY9" fmla="*/ 528638 h 1173480"/>
              <a:gd name="connsiteX10" fmla="*/ 327447 w 386234"/>
              <a:gd name="connsiteY10" fmla="*/ 566739 h 1173480"/>
              <a:gd name="connsiteX11" fmla="*/ 360784 w 386234"/>
              <a:gd name="connsiteY11" fmla="*/ 604838 h 1173480"/>
              <a:gd name="connsiteX12" fmla="*/ 360783 w 386234"/>
              <a:gd name="connsiteY12" fmla="*/ 604838 h 1173480"/>
              <a:gd name="connsiteX13" fmla="*/ 317922 w 386234"/>
              <a:gd name="connsiteY13" fmla="*/ 642938 h 1173480"/>
              <a:gd name="connsiteX14" fmla="*/ 365546 w 386234"/>
              <a:gd name="connsiteY14" fmla="*/ 728663 h 1173480"/>
              <a:gd name="connsiteX15" fmla="*/ 358005 w 386234"/>
              <a:gd name="connsiteY15" fmla="*/ 1173480 h 1173480"/>
              <a:gd name="connsiteX16" fmla="*/ 11640 w 386234"/>
              <a:gd name="connsiteY16" fmla="*/ 1173480 h 1173480"/>
              <a:gd name="connsiteX17" fmla="*/ 13120 w 386234"/>
              <a:gd name="connsiteY17" fmla="*/ 809626 h 1173480"/>
              <a:gd name="connsiteX18" fmla="*/ 3598 w 386234"/>
              <a:gd name="connsiteY18" fmla="*/ 623887 h 1173480"/>
              <a:gd name="connsiteX19" fmla="*/ 89322 w 386234"/>
              <a:gd name="connsiteY19" fmla="*/ 590550 h 1173480"/>
              <a:gd name="connsiteX20" fmla="*/ 8359 w 386234"/>
              <a:gd name="connsiteY20" fmla="*/ 552450 h 1173480"/>
              <a:gd name="connsiteX21" fmla="*/ 89323 w 386234"/>
              <a:gd name="connsiteY21" fmla="*/ 533401 h 1173480"/>
              <a:gd name="connsiteX22" fmla="*/ 8359 w 386234"/>
              <a:gd name="connsiteY22" fmla="*/ 500061 h 1173480"/>
              <a:gd name="connsiteX23" fmla="*/ 84561 w 386234"/>
              <a:gd name="connsiteY23" fmla="*/ 485774 h 1173480"/>
              <a:gd name="connsiteX24" fmla="*/ 3596 w 386234"/>
              <a:gd name="connsiteY24" fmla="*/ 457200 h 1173480"/>
              <a:gd name="connsiteX25" fmla="*/ 17886 w 386234"/>
              <a:gd name="connsiteY25" fmla="*/ 457201 h 1173480"/>
              <a:gd name="connsiteX26" fmla="*/ 70271 w 386234"/>
              <a:gd name="connsiteY26" fmla="*/ 409574 h 1173480"/>
              <a:gd name="connsiteX27" fmla="*/ 3596 w 386234"/>
              <a:gd name="connsiteY27" fmla="*/ 347662 h 1173480"/>
              <a:gd name="connsiteX28" fmla="*/ 11640 w 386234"/>
              <a:gd name="connsiteY28" fmla="*/ 0 h 1173480"/>
              <a:gd name="connsiteX0" fmla="*/ 11640 w 386234"/>
              <a:gd name="connsiteY0" fmla="*/ 0 h 1173480"/>
              <a:gd name="connsiteX1" fmla="*/ 358005 w 386234"/>
              <a:gd name="connsiteY1" fmla="*/ 0 h 1173480"/>
              <a:gd name="connsiteX2" fmla="*/ 356021 w 386234"/>
              <a:gd name="connsiteY2" fmla="*/ 409576 h 1173480"/>
              <a:gd name="connsiteX3" fmla="*/ 365546 w 386234"/>
              <a:gd name="connsiteY3" fmla="*/ 419101 h 1173480"/>
              <a:gd name="connsiteX4" fmla="*/ 308396 w 386234"/>
              <a:gd name="connsiteY4" fmla="*/ 447676 h 1173480"/>
              <a:gd name="connsiteX5" fmla="*/ 384596 w 386234"/>
              <a:gd name="connsiteY5" fmla="*/ 481012 h 1173480"/>
              <a:gd name="connsiteX6" fmla="*/ 360783 w 386234"/>
              <a:gd name="connsiteY6" fmla="*/ 495301 h 1173480"/>
              <a:gd name="connsiteX7" fmla="*/ 332209 w 386234"/>
              <a:gd name="connsiteY7" fmla="*/ 495301 h 1173480"/>
              <a:gd name="connsiteX8" fmla="*/ 317922 w 386234"/>
              <a:gd name="connsiteY8" fmla="*/ 523876 h 1173480"/>
              <a:gd name="connsiteX9" fmla="*/ 365546 w 386234"/>
              <a:gd name="connsiteY9" fmla="*/ 528638 h 1173480"/>
              <a:gd name="connsiteX10" fmla="*/ 327447 w 386234"/>
              <a:gd name="connsiteY10" fmla="*/ 566739 h 1173480"/>
              <a:gd name="connsiteX11" fmla="*/ 360784 w 386234"/>
              <a:gd name="connsiteY11" fmla="*/ 604838 h 1173480"/>
              <a:gd name="connsiteX12" fmla="*/ 360783 w 386234"/>
              <a:gd name="connsiteY12" fmla="*/ 604838 h 1173480"/>
              <a:gd name="connsiteX13" fmla="*/ 317922 w 386234"/>
              <a:gd name="connsiteY13" fmla="*/ 642938 h 1173480"/>
              <a:gd name="connsiteX14" fmla="*/ 365546 w 386234"/>
              <a:gd name="connsiteY14" fmla="*/ 728663 h 1173480"/>
              <a:gd name="connsiteX15" fmla="*/ 358005 w 386234"/>
              <a:gd name="connsiteY15" fmla="*/ 1173480 h 1173480"/>
              <a:gd name="connsiteX16" fmla="*/ 11640 w 386234"/>
              <a:gd name="connsiteY16" fmla="*/ 1173480 h 1173480"/>
              <a:gd name="connsiteX17" fmla="*/ 13120 w 386234"/>
              <a:gd name="connsiteY17" fmla="*/ 809626 h 1173480"/>
              <a:gd name="connsiteX18" fmla="*/ 3598 w 386234"/>
              <a:gd name="connsiteY18" fmla="*/ 623887 h 1173480"/>
              <a:gd name="connsiteX19" fmla="*/ 55983 w 386234"/>
              <a:gd name="connsiteY19" fmla="*/ 614362 h 1173480"/>
              <a:gd name="connsiteX20" fmla="*/ 89322 w 386234"/>
              <a:gd name="connsiteY20" fmla="*/ 590550 h 1173480"/>
              <a:gd name="connsiteX21" fmla="*/ 8359 w 386234"/>
              <a:gd name="connsiteY21" fmla="*/ 552450 h 1173480"/>
              <a:gd name="connsiteX22" fmla="*/ 89323 w 386234"/>
              <a:gd name="connsiteY22" fmla="*/ 533401 h 1173480"/>
              <a:gd name="connsiteX23" fmla="*/ 8359 w 386234"/>
              <a:gd name="connsiteY23" fmla="*/ 500061 h 1173480"/>
              <a:gd name="connsiteX24" fmla="*/ 84561 w 386234"/>
              <a:gd name="connsiteY24" fmla="*/ 485774 h 1173480"/>
              <a:gd name="connsiteX25" fmla="*/ 3596 w 386234"/>
              <a:gd name="connsiteY25" fmla="*/ 457200 h 1173480"/>
              <a:gd name="connsiteX26" fmla="*/ 17886 w 386234"/>
              <a:gd name="connsiteY26" fmla="*/ 457201 h 1173480"/>
              <a:gd name="connsiteX27" fmla="*/ 70271 w 386234"/>
              <a:gd name="connsiteY27" fmla="*/ 409574 h 1173480"/>
              <a:gd name="connsiteX28" fmla="*/ 3596 w 386234"/>
              <a:gd name="connsiteY28" fmla="*/ 347662 h 1173480"/>
              <a:gd name="connsiteX29" fmla="*/ 11640 w 386234"/>
              <a:gd name="connsiteY29" fmla="*/ 0 h 1173480"/>
              <a:gd name="connsiteX0" fmla="*/ 11640 w 386234"/>
              <a:gd name="connsiteY0" fmla="*/ 0 h 1173480"/>
              <a:gd name="connsiteX1" fmla="*/ 358005 w 386234"/>
              <a:gd name="connsiteY1" fmla="*/ 0 h 1173480"/>
              <a:gd name="connsiteX2" fmla="*/ 356021 w 386234"/>
              <a:gd name="connsiteY2" fmla="*/ 409576 h 1173480"/>
              <a:gd name="connsiteX3" fmla="*/ 365546 w 386234"/>
              <a:gd name="connsiteY3" fmla="*/ 419101 h 1173480"/>
              <a:gd name="connsiteX4" fmla="*/ 308396 w 386234"/>
              <a:gd name="connsiteY4" fmla="*/ 447676 h 1173480"/>
              <a:gd name="connsiteX5" fmla="*/ 384596 w 386234"/>
              <a:gd name="connsiteY5" fmla="*/ 481012 h 1173480"/>
              <a:gd name="connsiteX6" fmla="*/ 360783 w 386234"/>
              <a:gd name="connsiteY6" fmla="*/ 495301 h 1173480"/>
              <a:gd name="connsiteX7" fmla="*/ 332209 w 386234"/>
              <a:gd name="connsiteY7" fmla="*/ 495301 h 1173480"/>
              <a:gd name="connsiteX8" fmla="*/ 317922 w 386234"/>
              <a:gd name="connsiteY8" fmla="*/ 523876 h 1173480"/>
              <a:gd name="connsiteX9" fmla="*/ 365546 w 386234"/>
              <a:gd name="connsiteY9" fmla="*/ 528638 h 1173480"/>
              <a:gd name="connsiteX10" fmla="*/ 327447 w 386234"/>
              <a:gd name="connsiteY10" fmla="*/ 566739 h 1173480"/>
              <a:gd name="connsiteX11" fmla="*/ 360784 w 386234"/>
              <a:gd name="connsiteY11" fmla="*/ 604838 h 1173480"/>
              <a:gd name="connsiteX12" fmla="*/ 360783 w 386234"/>
              <a:gd name="connsiteY12" fmla="*/ 604838 h 1173480"/>
              <a:gd name="connsiteX13" fmla="*/ 317922 w 386234"/>
              <a:gd name="connsiteY13" fmla="*/ 642938 h 1173480"/>
              <a:gd name="connsiteX14" fmla="*/ 365546 w 386234"/>
              <a:gd name="connsiteY14" fmla="*/ 728663 h 1173480"/>
              <a:gd name="connsiteX15" fmla="*/ 358005 w 386234"/>
              <a:gd name="connsiteY15" fmla="*/ 1173480 h 1173480"/>
              <a:gd name="connsiteX16" fmla="*/ 11640 w 386234"/>
              <a:gd name="connsiteY16" fmla="*/ 1173480 h 1173480"/>
              <a:gd name="connsiteX17" fmla="*/ 13120 w 386234"/>
              <a:gd name="connsiteY17" fmla="*/ 809626 h 1173480"/>
              <a:gd name="connsiteX18" fmla="*/ 32173 w 386234"/>
              <a:gd name="connsiteY18" fmla="*/ 647700 h 1173480"/>
              <a:gd name="connsiteX19" fmla="*/ 55983 w 386234"/>
              <a:gd name="connsiteY19" fmla="*/ 614362 h 1173480"/>
              <a:gd name="connsiteX20" fmla="*/ 89322 w 386234"/>
              <a:gd name="connsiteY20" fmla="*/ 590550 h 1173480"/>
              <a:gd name="connsiteX21" fmla="*/ 8359 w 386234"/>
              <a:gd name="connsiteY21" fmla="*/ 552450 h 1173480"/>
              <a:gd name="connsiteX22" fmla="*/ 89323 w 386234"/>
              <a:gd name="connsiteY22" fmla="*/ 533401 h 1173480"/>
              <a:gd name="connsiteX23" fmla="*/ 8359 w 386234"/>
              <a:gd name="connsiteY23" fmla="*/ 500061 h 1173480"/>
              <a:gd name="connsiteX24" fmla="*/ 84561 w 386234"/>
              <a:gd name="connsiteY24" fmla="*/ 485774 h 1173480"/>
              <a:gd name="connsiteX25" fmla="*/ 3596 w 386234"/>
              <a:gd name="connsiteY25" fmla="*/ 457200 h 1173480"/>
              <a:gd name="connsiteX26" fmla="*/ 17886 w 386234"/>
              <a:gd name="connsiteY26" fmla="*/ 457201 h 1173480"/>
              <a:gd name="connsiteX27" fmla="*/ 70271 w 386234"/>
              <a:gd name="connsiteY27" fmla="*/ 409574 h 1173480"/>
              <a:gd name="connsiteX28" fmla="*/ 3596 w 386234"/>
              <a:gd name="connsiteY28" fmla="*/ 347662 h 1173480"/>
              <a:gd name="connsiteX29" fmla="*/ 11640 w 386234"/>
              <a:gd name="connsiteY29" fmla="*/ 0 h 1173480"/>
              <a:gd name="connsiteX0" fmla="*/ 11640 w 386234"/>
              <a:gd name="connsiteY0" fmla="*/ 0 h 1173480"/>
              <a:gd name="connsiteX1" fmla="*/ 358005 w 386234"/>
              <a:gd name="connsiteY1" fmla="*/ 0 h 1173480"/>
              <a:gd name="connsiteX2" fmla="*/ 356021 w 386234"/>
              <a:gd name="connsiteY2" fmla="*/ 409576 h 1173480"/>
              <a:gd name="connsiteX3" fmla="*/ 365546 w 386234"/>
              <a:gd name="connsiteY3" fmla="*/ 419101 h 1173480"/>
              <a:gd name="connsiteX4" fmla="*/ 308396 w 386234"/>
              <a:gd name="connsiteY4" fmla="*/ 447676 h 1173480"/>
              <a:gd name="connsiteX5" fmla="*/ 384596 w 386234"/>
              <a:gd name="connsiteY5" fmla="*/ 481012 h 1173480"/>
              <a:gd name="connsiteX6" fmla="*/ 360783 w 386234"/>
              <a:gd name="connsiteY6" fmla="*/ 495301 h 1173480"/>
              <a:gd name="connsiteX7" fmla="*/ 332209 w 386234"/>
              <a:gd name="connsiteY7" fmla="*/ 495301 h 1173480"/>
              <a:gd name="connsiteX8" fmla="*/ 317922 w 386234"/>
              <a:gd name="connsiteY8" fmla="*/ 523876 h 1173480"/>
              <a:gd name="connsiteX9" fmla="*/ 365546 w 386234"/>
              <a:gd name="connsiteY9" fmla="*/ 528638 h 1173480"/>
              <a:gd name="connsiteX10" fmla="*/ 327447 w 386234"/>
              <a:gd name="connsiteY10" fmla="*/ 566739 h 1173480"/>
              <a:gd name="connsiteX11" fmla="*/ 360784 w 386234"/>
              <a:gd name="connsiteY11" fmla="*/ 604838 h 1173480"/>
              <a:gd name="connsiteX12" fmla="*/ 360783 w 386234"/>
              <a:gd name="connsiteY12" fmla="*/ 604838 h 1173480"/>
              <a:gd name="connsiteX13" fmla="*/ 317922 w 386234"/>
              <a:gd name="connsiteY13" fmla="*/ 642938 h 1173480"/>
              <a:gd name="connsiteX14" fmla="*/ 365546 w 386234"/>
              <a:gd name="connsiteY14" fmla="*/ 728663 h 1173480"/>
              <a:gd name="connsiteX15" fmla="*/ 358005 w 386234"/>
              <a:gd name="connsiteY15" fmla="*/ 1173480 h 1173480"/>
              <a:gd name="connsiteX16" fmla="*/ 11640 w 386234"/>
              <a:gd name="connsiteY16" fmla="*/ 1173480 h 1173480"/>
              <a:gd name="connsiteX17" fmla="*/ 13120 w 386234"/>
              <a:gd name="connsiteY17" fmla="*/ 809626 h 1173480"/>
              <a:gd name="connsiteX18" fmla="*/ 3598 w 386234"/>
              <a:gd name="connsiteY18" fmla="*/ 647700 h 1173480"/>
              <a:gd name="connsiteX19" fmla="*/ 55983 w 386234"/>
              <a:gd name="connsiteY19" fmla="*/ 614362 h 1173480"/>
              <a:gd name="connsiteX20" fmla="*/ 89322 w 386234"/>
              <a:gd name="connsiteY20" fmla="*/ 590550 h 1173480"/>
              <a:gd name="connsiteX21" fmla="*/ 8359 w 386234"/>
              <a:gd name="connsiteY21" fmla="*/ 552450 h 1173480"/>
              <a:gd name="connsiteX22" fmla="*/ 89323 w 386234"/>
              <a:gd name="connsiteY22" fmla="*/ 533401 h 1173480"/>
              <a:gd name="connsiteX23" fmla="*/ 8359 w 386234"/>
              <a:gd name="connsiteY23" fmla="*/ 500061 h 1173480"/>
              <a:gd name="connsiteX24" fmla="*/ 84561 w 386234"/>
              <a:gd name="connsiteY24" fmla="*/ 485774 h 1173480"/>
              <a:gd name="connsiteX25" fmla="*/ 3596 w 386234"/>
              <a:gd name="connsiteY25" fmla="*/ 457200 h 1173480"/>
              <a:gd name="connsiteX26" fmla="*/ 17886 w 386234"/>
              <a:gd name="connsiteY26" fmla="*/ 457201 h 1173480"/>
              <a:gd name="connsiteX27" fmla="*/ 70271 w 386234"/>
              <a:gd name="connsiteY27" fmla="*/ 409574 h 1173480"/>
              <a:gd name="connsiteX28" fmla="*/ 3596 w 386234"/>
              <a:gd name="connsiteY28" fmla="*/ 347662 h 1173480"/>
              <a:gd name="connsiteX29" fmla="*/ 11640 w 386234"/>
              <a:gd name="connsiteY29" fmla="*/ 0 h 1173480"/>
              <a:gd name="connsiteX0" fmla="*/ 11640 w 386234"/>
              <a:gd name="connsiteY0" fmla="*/ 0 h 1173480"/>
              <a:gd name="connsiteX1" fmla="*/ 358005 w 386234"/>
              <a:gd name="connsiteY1" fmla="*/ 0 h 1173480"/>
              <a:gd name="connsiteX2" fmla="*/ 356021 w 386234"/>
              <a:gd name="connsiteY2" fmla="*/ 409576 h 1173480"/>
              <a:gd name="connsiteX3" fmla="*/ 365546 w 386234"/>
              <a:gd name="connsiteY3" fmla="*/ 419101 h 1173480"/>
              <a:gd name="connsiteX4" fmla="*/ 308396 w 386234"/>
              <a:gd name="connsiteY4" fmla="*/ 447676 h 1173480"/>
              <a:gd name="connsiteX5" fmla="*/ 384596 w 386234"/>
              <a:gd name="connsiteY5" fmla="*/ 481012 h 1173480"/>
              <a:gd name="connsiteX6" fmla="*/ 360783 w 386234"/>
              <a:gd name="connsiteY6" fmla="*/ 495301 h 1173480"/>
              <a:gd name="connsiteX7" fmla="*/ 332209 w 386234"/>
              <a:gd name="connsiteY7" fmla="*/ 495301 h 1173480"/>
              <a:gd name="connsiteX8" fmla="*/ 317922 w 386234"/>
              <a:gd name="connsiteY8" fmla="*/ 523876 h 1173480"/>
              <a:gd name="connsiteX9" fmla="*/ 365546 w 386234"/>
              <a:gd name="connsiteY9" fmla="*/ 528638 h 1173480"/>
              <a:gd name="connsiteX10" fmla="*/ 327447 w 386234"/>
              <a:gd name="connsiteY10" fmla="*/ 566739 h 1173480"/>
              <a:gd name="connsiteX11" fmla="*/ 360784 w 386234"/>
              <a:gd name="connsiteY11" fmla="*/ 604838 h 1173480"/>
              <a:gd name="connsiteX12" fmla="*/ 360783 w 386234"/>
              <a:gd name="connsiteY12" fmla="*/ 604838 h 1173480"/>
              <a:gd name="connsiteX13" fmla="*/ 317922 w 386234"/>
              <a:gd name="connsiteY13" fmla="*/ 642938 h 1173480"/>
              <a:gd name="connsiteX14" fmla="*/ 365546 w 386234"/>
              <a:gd name="connsiteY14" fmla="*/ 728663 h 1173480"/>
              <a:gd name="connsiteX15" fmla="*/ 358005 w 386234"/>
              <a:gd name="connsiteY15" fmla="*/ 1173480 h 1173480"/>
              <a:gd name="connsiteX16" fmla="*/ 11640 w 386234"/>
              <a:gd name="connsiteY16" fmla="*/ 1173480 h 1173480"/>
              <a:gd name="connsiteX17" fmla="*/ 13120 w 386234"/>
              <a:gd name="connsiteY17" fmla="*/ 809626 h 1173480"/>
              <a:gd name="connsiteX18" fmla="*/ 3598 w 386234"/>
              <a:gd name="connsiteY18" fmla="*/ 647700 h 1173480"/>
              <a:gd name="connsiteX19" fmla="*/ 27408 w 386234"/>
              <a:gd name="connsiteY19" fmla="*/ 604837 h 1173480"/>
              <a:gd name="connsiteX20" fmla="*/ 89322 w 386234"/>
              <a:gd name="connsiteY20" fmla="*/ 590550 h 1173480"/>
              <a:gd name="connsiteX21" fmla="*/ 8359 w 386234"/>
              <a:gd name="connsiteY21" fmla="*/ 552450 h 1173480"/>
              <a:gd name="connsiteX22" fmla="*/ 89323 w 386234"/>
              <a:gd name="connsiteY22" fmla="*/ 533401 h 1173480"/>
              <a:gd name="connsiteX23" fmla="*/ 8359 w 386234"/>
              <a:gd name="connsiteY23" fmla="*/ 500061 h 1173480"/>
              <a:gd name="connsiteX24" fmla="*/ 84561 w 386234"/>
              <a:gd name="connsiteY24" fmla="*/ 485774 h 1173480"/>
              <a:gd name="connsiteX25" fmla="*/ 3596 w 386234"/>
              <a:gd name="connsiteY25" fmla="*/ 457200 h 1173480"/>
              <a:gd name="connsiteX26" fmla="*/ 17886 w 386234"/>
              <a:gd name="connsiteY26" fmla="*/ 457201 h 1173480"/>
              <a:gd name="connsiteX27" fmla="*/ 70271 w 386234"/>
              <a:gd name="connsiteY27" fmla="*/ 409574 h 1173480"/>
              <a:gd name="connsiteX28" fmla="*/ 3596 w 386234"/>
              <a:gd name="connsiteY28" fmla="*/ 347662 h 1173480"/>
              <a:gd name="connsiteX29" fmla="*/ 11640 w 386234"/>
              <a:gd name="connsiteY29" fmla="*/ 0 h 1173480"/>
              <a:gd name="connsiteX0" fmla="*/ 11640 w 386234"/>
              <a:gd name="connsiteY0" fmla="*/ 0 h 1173480"/>
              <a:gd name="connsiteX1" fmla="*/ 358005 w 386234"/>
              <a:gd name="connsiteY1" fmla="*/ 0 h 1173480"/>
              <a:gd name="connsiteX2" fmla="*/ 356021 w 386234"/>
              <a:gd name="connsiteY2" fmla="*/ 409576 h 1173480"/>
              <a:gd name="connsiteX3" fmla="*/ 365546 w 386234"/>
              <a:gd name="connsiteY3" fmla="*/ 419101 h 1173480"/>
              <a:gd name="connsiteX4" fmla="*/ 308396 w 386234"/>
              <a:gd name="connsiteY4" fmla="*/ 447676 h 1173480"/>
              <a:gd name="connsiteX5" fmla="*/ 384596 w 386234"/>
              <a:gd name="connsiteY5" fmla="*/ 481012 h 1173480"/>
              <a:gd name="connsiteX6" fmla="*/ 360783 w 386234"/>
              <a:gd name="connsiteY6" fmla="*/ 495301 h 1173480"/>
              <a:gd name="connsiteX7" fmla="*/ 332209 w 386234"/>
              <a:gd name="connsiteY7" fmla="*/ 495301 h 1173480"/>
              <a:gd name="connsiteX8" fmla="*/ 317922 w 386234"/>
              <a:gd name="connsiteY8" fmla="*/ 523876 h 1173480"/>
              <a:gd name="connsiteX9" fmla="*/ 365546 w 386234"/>
              <a:gd name="connsiteY9" fmla="*/ 528638 h 1173480"/>
              <a:gd name="connsiteX10" fmla="*/ 327447 w 386234"/>
              <a:gd name="connsiteY10" fmla="*/ 566739 h 1173480"/>
              <a:gd name="connsiteX11" fmla="*/ 360784 w 386234"/>
              <a:gd name="connsiteY11" fmla="*/ 604838 h 1173480"/>
              <a:gd name="connsiteX12" fmla="*/ 360783 w 386234"/>
              <a:gd name="connsiteY12" fmla="*/ 604838 h 1173480"/>
              <a:gd name="connsiteX13" fmla="*/ 317922 w 386234"/>
              <a:gd name="connsiteY13" fmla="*/ 642938 h 1173480"/>
              <a:gd name="connsiteX14" fmla="*/ 365546 w 386234"/>
              <a:gd name="connsiteY14" fmla="*/ 728663 h 1173480"/>
              <a:gd name="connsiteX15" fmla="*/ 358005 w 386234"/>
              <a:gd name="connsiteY15" fmla="*/ 1173480 h 1173480"/>
              <a:gd name="connsiteX16" fmla="*/ 11640 w 386234"/>
              <a:gd name="connsiteY16" fmla="*/ 1173480 h 1173480"/>
              <a:gd name="connsiteX17" fmla="*/ 13120 w 386234"/>
              <a:gd name="connsiteY17" fmla="*/ 809626 h 1173480"/>
              <a:gd name="connsiteX18" fmla="*/ 22648 w 386234"/>
              <a:gd name="connsiteY18" fmla="*/ 647700 h 1173480"/>
              <a:gd name="connsiteX19" fmla="*/ 27408 w 386234"/>
              <a:gd name="connsiteY19" fmla="*/ 604837 h 1173480"/>
              <a:gd name="connsiteX20" fmla="*/ 89322 w 386234"/>
              <a:gd name="connsiteY20" fmla="*/ 590550 h 1173480"/>
              <a:gd name="connsiteX21" fmla="*/ 8359 w 386234"/>
              <a:gd name="connsiteY21" fmla="*/ 552450 h 1173480"/>
              <a:gd name="connsiteX22" fmla="*/ 89323 w 386234"/>
              <a:gd name="connsiteY22" fmla="*/ 533401 h 1173480"/>
              <a:gd name="connsiteX23" fmla="*/ 8359 w 386234"/>
              <a:gd name="connsiteY23" fmla="*/ 500061 h 1173480"/>
              <a:gd name="connsiteX24" fmla="*/ 84561 w 386234"/>
              <a:gd name="connsiteY24" fmla="*/ 485774 h 1173480"/>
              <a:gd name="connsiteX25" fmla="*/ 3596 w 386234"/>
              <a:gd name="connsiteY25" fmla="*/ 457200 h 1173480"/>
              <a:gd name="connsiteX26" fmla="*/ 17886 w 386234"/>
              <a:gd name="connsiteY26" fmla="*/ 457201 h 1173480"/>
              <a:gd name="connsiteX27" fmla="*/ 70271 w 386234"/>
              <a:gd name="connsiteY27" fmla="*/ 409574 h 1173480"/>
              <a:gd name="connsiteX28" fmla="*/ 3596 w 386234"/>
              <a:gd name="connsiteY28" fmla="*/ 347662 h 1173480"/>
              <a:gd name="connsiteX29" fmla="*/ 11640 w 386234"/>
              <a:gd name="connsiteY29" fmla="*/ 0 h 1173480"/>
              <a:gd name="connsiteX0" fmla="*/ 11640 w 386234"/>
              <a:gd name="connsiteY0" fmla="*/ 0 h 1173480"/>
              <a:gd name="connsiteX1" fmla="*/ 358005 w 386234"/>
              <a:gd name="connsiteY1" fmla="*/ 0 h 1173480"/>
              <a:gd name="connsiteX2" fmla="*/ 356021 w 386234"/>
              <a:gd name="connsiteY2" fmla="*/ 409576 h 1173480"/>
              <a:gd name="connsiteX3" fmla="*/ 365546 w 386234"/>
              <a:gd name="connsiteY3" fmla="*/ 419101 h 1173480"/>
              <a:gd name="connsiteX4" fmla="*/ 308396 w 386234"/>
              <a:gd name="connsiteY4" fmla="*/ 447676 h 1173480"/>
              <a:gd name="connsiteX5" fmla="*/ 384596 w 386234"/>
              <a:gd name="connsiteY5" fmla="*/ 481012 h 1173480"/>
              <a:gd name="connsiteX6" fmla="*/ 360783 w 386234"/>
              <a:gd name="connsiteY6" fmla="*/ 495301 h 1173480"/>
              <a:gd name="connsiteX7" fmla="*/ 332209 w 386234"/>
              <a:gd name="connsiteY7" fmla="*/ 495301 h 1173480"/>
              <a:gd name="connsiteX8" fmla="*/ 317922 w 386234"/>
              <a:gd name="connsiteY8" fmla="*/ 523876 h 1173480"/>
              <a:gd name="connsiteX9" fmla="*/ 365546 w 386234"/>
              <a:gd name="connsiteY9" fmla="*/ 528638 h 1173480"/>
              <a:gd name="connsiteX10" fmla="*/ 327447 w 386234"/>
              <a:gd name="connsiteY10" fmla="*/ 566739 h 1173480"/>
              <a:gd name="connsiteX11" fmla="*/ 360784 w 386234"/>
              <a:gd name="connsiteY11" fmla="*/ 604838 h 1173480"/>
              <a:gd name="connsiteX12" fmla="*/ 360783 w 386234"/>
              <a:gd name="connsiteY12" fmla="*/ 604838 h 1173480"/>
              <a:gd name="connsiteX13" fmla="*/ 317922 w 386234"/>
              <a:gd name="connsiteY13" fmla="*/ 642938 h 1173480"/>
              <a:gd name="connsiteX14" fmla="*/ 365546 w 386234"/>
              <a:gd name="connsiteY14" fmla="*/ 728663 h 1173480"/>
              <a:gd name="connsiteX15" fmla="*/ 358005 w 386234"/>
              <a:gd name="connsiteY15" fmla="*/ 1173480 h 1173480"/>
              <a:gd name="connsiteX16" fmla="*/ 11640 w 386234"/>
              <a:gd name="connsiteY16" fmla="*/ 1173480 h 1173480"/>
              <a:gd name="connsiteX17" fmla="*/ 13120 w 386234"/>
              <a:gd name="connsiteY17" fmla="*/ 809626 h 1173480"/>
              <a:gd name="connsiteX18" fmla="*/ 8361 w 386234"/>
              <a:gd name="connsiteY18" fmla="*/ 642937 h 1173480"/>
              <a:gd name="connsiteX19" fmla="*/ 27408 w 386234"/>
              <a:gd name="connsiteY19" fmla="*/ 604837 h 1173480"/>
              <a:gd name="connsiteX20" fmla="*/ 89322 w 386234"/>
              <a:gd name="connsiteY20" fmla="*/ 590550 h 1173480"/>
              <a:gd name="connsiteX21" fmla="*/ 8359 w 386234"/>
              <a:gd name="connsiteY21" fmla="*/ 552450 h 1173480"/>
              <a:gd name="connsiteX22" fmla="*/ 89323 w 386234"/>
              <a:gd name="connsiteY22" fmla="*/ 533401 h 1173480"/>
              <a:gd name="connsiteX23" fmla="*/ 8359 w 386234"/>
              <a:gd name="connsiteY23" fmla="*/ 500061 h 1173480"/>
              <a:gd name="connsiteX24" fmla="*/ 84561 w 386234"/>
              <a:gd name="connsiteY24" fmla="*/ 485774 h 1173480"/>
              <a:gd name="connsiteX25" fmla="*/ 3596 w 386234"/>
              <a:gd name="connsiteY25" fmla="*/ 457200 h 1173480"/>
              <a:gd name="connsiteX26" fmla="*/ 17886 w 386234"/>
              <a:gd name="connsiteY26" fmla="*/ 457201 h 1173480"/>
              <a:gd name="connsiteX27" fmla="*/ 70271 w 386234"/>
              <a:gd name="connsiteY27" fmla="*/ 409574 h 1173480"/>
              <a:gd name="connsiteX28" fmla="*/ 3596 w 386234"/>
              <a:gd name="connsiteY28" fmla="*/ 347662 h 1173480"/>
              <a:gd name="connsiteX29" fmla="*/ 11640 w 386234"/>
              <a:gd name="connsiteY29" fmla="*/ 0 h 1173480"/>
              <a:gd name="connsiteX0" fmla="*/ 10064 w 384658"/>
              <a:gd name="connsiteY0" fmla="*/ 0 h 1173480"/>
              <a:gd name="connsiteX1" fmla="*/ 356429 w 384658"/>
              <a:gd name="connsiteY1" fmla="*/ 0 h 1173480"/>
              <a:gd name="connsiteX2" fmla="*/ 354445 w 384658"/>
              <a:gd name="connsiteY2" fmla="*/ 409576 h 1173480"/>
              <a:gd name="connsiteX3" fmla="*/ 363970 w 384658"/>
              <a:gd name="connsiteY3" fmla="*/ 419101 h 1173480"/>
              <a:gd name="connsiteX4" fmla="*/ 306820 w 384658"/>
              <a:gd name="connsiteY4" fmla="*/ 447676 h 1173480"/>
              <a:gd name="connsiteX5" fmla="*/ 383020 w 384658"/>
              <a:gd name="connsiteY5" fmla="*/ 481012 h 1173480"/>
              <a:gd name="connsiteX6" fmla="*/ 359207 w 384658"/>
              <a:gd name="connsiteY6" fmla="*/ 495301 h 1173480"/>
              <a:gd name="connsiteX7" fmla="*/ 330633 w 384658"/>
              <a:gd name="connsiteY7" fmla="*/ 495301 h 1173480"/>
              <a:gd name="connsiteX8" fmla="*/ 316346 w 384658"/>
              <a:gd name="connsiteY8" fmla="*/ 523876 h 1173480"/>
              <a:gd name="connsiteX9" fmla="*/ 363970 w 384658"/>
              <a:gd name="connsiteY9" fmla="*/ 528638 h 1173480"/>
              <a:gd name="connsiteX10" fmla="*/ 325871 w 384658"/>
              <a:gd name="connsiteY10" fmla="*/ 566739 h 1173480"/>
              <a:gd name="connsiteX11" fmla="*/ 359208 w 384658"/>
              <a:gd name="connsiteY11" fmla="*/ 604838 h 1173480"/>
              <a:gd name="connsiteX12" fmla="*/ 359207 w 384658"/>
              <a:gd name="connsiteY12" fmla="*/ 604838 h 1173480"/>
              <a:gd name="connsiteX13" fmla="*/ 316346 w 384658"/>
              <a:gd name="connsiteY13" fmla="*/ 642938 h 1173480"/>
              <a:gd name="connsiteX14" fmla="*/ 363970 w 384658"/>
              <a:gd name="connsiteY14" fmla="*/ 728663 h 1173480"/>
              <a:gd name="connsiteX15" fmla="*/ 356429 w 384658"/>
              <a:gd name="connsiteY15" fmla="*/ 1173480 h 1173480"/>
              <a:gd name="connsiteX16" fmla="*/ 10064 w 384658"/>
              <a:gd name="connsiteY16" fmla="*/ 1173480 h 1173480"/>
              <a:gd name="connsiteX17" fmla="*/ 11544 w 384658"/>
              <a:gd name="connsiteY17" fmla="*/ 809626 h 1173480"/>
              <a:gd name="connsiteX18" fmla="*/ 6785 w 384658"/>
              <a:gd name="connsiteY18" fmla="*/ 642937 h 1173480"/>
              <a:gd name="connsiteX19" fmla="*/ 25832 w 384658"/>
              <a:gd name="connsiteY19" fmla="*/ 604837 h 1173480"/>
              <a:gd name="connsiteX20" fmla="*/ 87746 w 384658"/>
              <a:gd name="connsiteY20" fmla="*/ 590550 h 1173480"/>
              <a:gd name="connsiteX21" fmla="*/ 6783 w 384658"/>
              <a:gd name="connsiteY21" fmla="*/ 552450 h 1173480"/>
              <a:gd name="connsiteX22" fmla="*/ 87747 w 384658"/>
              <a:gd name="connsiteY22" fmla="*/ 533401 h 1173480"/>
              <a:gd name="connsiteX23" fmla="*/ 6783 w 384658"/>
              <a:gd name="connsiteY23" fmla="*/ 500061 h 1173480"/>
              <a:gd name="connsiteX24" fmla="*/ 82985 w 384658"/>
              <a:gd name="connsiteY24" fmla="*/ 485774 h 1173480"/>
              <a:gd name="connsiteX25" fmla="*/ 44882 w 384658"/>
              <a:gd name="connsiteY25" fmla="*/ 466725 h 1173480"/>
              <a:gd name="connsiteX26" fmla="*/ 2020 w 384658"/>
              <a:gd name="connsiteY26" fmla="*/ 457200 h 1173480"/>
              <a:gd name="connsiteX27" fmla="*/ 16310 w 384658"/>
              <a:gd name="connsiteY27" fmla="*/ 457201 h 1173480"/>
              <a:gd name="connsiteX28" fmla="*/ 68695 w 384658"/>
              <a:gd name="connsiteY28" fmla="*/ 409574 h 1173480"/>
              <a:gd name="connsiteX29" fmla="*/ 2020 w 384658"/>
              <a:gd name="connsiteY29" fmla="*/ 347662 h 1173480"/>
              <a:gd name="connsiteX30" fmla="*/ 10064 w 384658"/>
              <a:gd name="connsiteY30" fmla="*/ 0 h 1173480"/>
              <a:gd name="connsiteX0" fmla="*/ 10064 w 384658"/>
              <a:gd name="connsiteY0" fmla="*/ 0 h 1173480"/>
              <a:gd name="connsiteX1" fmla="*/ 356429 w 384658"/>
              <a:gd name="connsiteY1" fmla="*/ 0 h 1173480"/>
              <a:gd name="connsiteX2" fmla="*/ 354445 w 384658"/>
              <a:gd name="connsiteY2" fmla="*/ 409576 h 1173480"/>
              <a:gd name="connsiteX3" fmla="*/ 363970 w 384658"/>
              <a:gd name="connsiteY3" fmla="*/ 419101 h 1173480"/>
              <a:gd name="connsiteX4" fmla="*/ 306820 w 384658"/>
              <a:gd name="connsiteY4" fmla="*/ 447676 h 1173480"/>
              <a:gd name="connsiteX5" fmla="*/ 383020 w 384658"/>
              <a:gd name="connsiteY5" fmla="*/ 481012 h 1173480"/>
              <a:gd name="connsiteX6" fmla="*/ 359207 w 384658"/>
              <a:gd name="connsiteY6" fmla="*/ 495301 h 1173480"/>
              <a:gd name="connsiteX7" fmla="*/ 330633 w 384658"/>
              <a:gd name="connsiteY7" fmla="*/ 495301 h 1173480"/>
              <a:gd name="connsiteX8" fmla="*/ 316346 w 384658"/>
              <a:gd name="connsiteY8" fmla="*/ 523876 h 1173480"/>
              <a:gd name="connsiteX9" fmla="*/ 363970 w 384658"/>
              <a:gd name="connsiteY9" fmla="*/ 528638 h 1173480"/>
              <a:gd name="connsiteX10" fmla="*/ 325871 w 384658"/>
              <a:gd name="connsiteY10" fmla="*/ 566739 h 1173480"/>
              <a:gd name="connsiteX11" fmla="*/ 359208 w 384658"/>
              <a:gd name="connsiteY11" fmla="*/ 604838 h 1173480"/>
              <a:gd name="connsiteX12" fmla="*/ 359207 w 384658"/>
              <a:gd name="connsiteY12" fmla="*/ 604838 h 1173480"/>
              <a:gd name="connsiteX13" fmla="*/ 316346 w 384658"/>
              <a:gd name="connsiteY13" fmla="*/ 642938 h 1173480"/>
              <a:gd name="connsiteX14" fmla="*/ 363970 w 384658"/>
              <a:gd name="connsiteY14" fmla="*/ 728663 h 1173480"/>
              <a:gd name="connsiteX15" fmla="*/ 356429 w 384658"/>
              <a:gd name="connsiteY15" fmla="*/ 1173480 h 1173480"/>
              <a:gd name="connsiteX16" fmla="*/ 10064 w 384658"/>
              <a:gd name="connsiteY16" fmla="*/ 1173480 h 1173480"/>
              <a:gd name="connsiteX17" fmla="*/ 11544 w 384658"/>
              <a:gd name="connsiteY17" fmla="*/ 809626 h 1173480"/>
              <a:gd name="connsiteX18" fmla="*/ 6785 w 384658"/>
              <a:gd name="connsiteY18" fmla="*/ 642937 h 1173480"/>
              <a:gd name="connsiteX19" fmla="*/ 25832 w 384658"/>
              <a:gd name="connsiteY19" fmla="*/ 604837 h 1173480"/>
              <a:gd name="connsiteX20" fmla="*/ 87746 w 384658"/>
              <a:gd name="connsiteY20" fmla="*/ 590550 h 1173480"/>
              <a:gd name="connsiteX21" fmla="*/ 6783 w 384658"/>
              <a:gd name="connsiteY21" fmla="*/ 552450 h 1173480"/>
              <a:gd name="connsiteX22" fmla="*/ 87747 w 384658"/>
              <a:gd name="connsiteY22" fmla="*/ 533401 h 1173480"/>
              <a:gd name="connsiteX23" fmla="*/ 6783 w 384658"/>
              <a:gd name="connsiteY23" fmla="*/ 500061 h 1173480"/>
              <a:gd name="connsiteX24" fmla="*/ 82985 w 384658"/>
              <a:gd name="connsiteY24" fmla="*/ 485774 h 1173480"/>
              <a:gd name="connsiteX25" fmla="*/ 44882 w 384658"/>
              <a:gd name="connsiteY25" fmla="*/ 466725 h 1173480"/>
              <a:gd name="connsiteX26" fmla="*/ 2020 w 384658"/>
              <a:gd name="connsiteY26" fmla="*/ 457200 h 1173480"/>
              <a:gd name="connsiteX27" fmla="*/ 16310 w 384658"/>
              <a:gd name="connsiteY27" fmla="*/ 457201 h 1173480"/>
              <a:gd name="connsiteX28" fmla="*/ 49645 w 384658"/>
              <a:gd name="connsiteY28" fmla="*/ 409574 h 1173480"/>
              <a:gd name="connsiteX29" fmla="*/ 2020 w 384658"/>
              <a:gd name="connsiteY29" fmla="*/ 347662 h 1173480"/>
              <a:gd name="connsiteX30" fmla="*/ 10064 w 384658"/>
              <a:gd name="connsiteY30" fmla="*/ 0 h 1173480"/>
              <a:gd name="connsiteX0" fmla="*/ 10064 w 384658"/>
              <a:gd name="connsiteY0" fmla="*/ 0 h 1173480"/>
              <a:gd name="connsiteX1" fmla="*/ 356429 w 384658"/>
              <a:gd name="connsiteY1" fmla="*/ 0 h 1173480"/>
              <a:gd name="connsiteX2" fmla="*/ 354445 w 384658"/>
              <a:gd name="connsiteY2" fmla="*/ 409576 h 1173480"/>
              <a:gd name="connsiteX3" fmla="*/ 363970 w 384658"/>
              <a:gd name="connsiteY3" fmla="*/ 419101 h 1173480"/>
              <a:gd name="connsiteX4" fmla="*/ 306820 w 384658"/>
              <a:gd name="connsiteY4" fmla="*/ 447676 h 1173480"/>
              <a:gd name="connsiteX5" fmla="*/ 383020 w 384658"/>
              <a:gd name="connsiteY5" fmla="*/ 481012 h 1173480"/>
              <a:gd name="connsiteX6" fmla="*/ 359207 w 384658"/>
              <a:gd name="connsiteY6" fmla="*/ 495301 h 1173480"/>
              <a:gd name="connsiteX7" fmla="*/ 330633 w 384658"/>
              <a:gd name="connsiteY7" fmla="*/ 495301 h 1173480"/>
              <a:gd name="connsiteX8" fmla="*/ 316346 w 384658"/>
              <a:gd name="connsiteY8" fmla="*/ 523876 h 1173480"/>
              <a:gd name="connsiteX9" fmla="*/ 363970 w 384658"/>
              <a:gd name="connsiteY9" fmla="*/ 528638 h 1173480"/>
              <a:gd name="connsiteX10" fmla="*/ 325871 w 384658"/>
              <a:gd name="connsiteY10" fmla="*/ 566739 h 1173480"/>
              <a:gd name="connsiteX11" fmla="*/ 359208 w 384658"/>
              <a:gd name="connsiteY11" fmla="*/ 604838 h 1173480"/>
              <a:gd name="connsiteX12" fmla="*/ 359207 w 384658"/>
              <a:gd name="connsiteY12" fmla="*/ 604838 h 1173480"/>
              <a:gd name="connsiteX13" fmla="*/ 316346 w 384658"/>
              <a:gd name="connsiteY13" fmla="*/ 642938 h 1173480"/>
              <a:gd name="connsiteX14" fmla="*/ 363970 w 384658"/>
              <a:gd name="connsiteY14" fmla="*/ 728663 h 1173480"/>
              <a:gd name="connsiteX15" fmla="*/ 356429 w 384658"/>
              <a:gd name="connsiteY15" fmla="*/ 1173480 h 1173480"/>
              <a:gd name="connsiteX16" fmla="*/ 10064 w 384658"/>
              <a:gd name="connsiteY16" fmla="*/ 1173480 h 1173480"/>
              <a:gd name="connsiteX17" fmla="*/ 11544 w 384658"/>
              <a:gd name="connsiteY17" fmla="*/ 809626 h 1173480"/>
              <a:gd name="connsiteX18" fmla="*/ 6785 w 384658"/>
              <a:gd name="connsiteY18" fmla="*/ 642937 h 1173480"/>
              <a:gd name="connsiteX19" fmla="*/ 25832 w 384658"/>
              <a:gd name="connsiteY19" fmla="*/ 604837 h 1173480"/>
              <a:gd name="connsiteX20" fmla="*/ 87746 w 384658"/>
              <a:gd name="connsiteY20" fmla="*/ 590550 h 1173480"/>
              <a:gd name="connsiteX21" fmla="*/ 6783 w 384658"/>
              <a:gd name="connsiteY21" fmla="*/ 552450 h 1173480"/>
              <a:gd name="connsiteX22" fmla="*/ 63934 w 384658"/>
              <a:gd name="connsiteY22" fmla="*/ 528638 h 1173480"/>
              <a:gd name="connsiteX23" fmla="*/ 6783 w 384658"/>
              <a:gd name="connsiteY23" fmla="*/ 500061 h 1173480"/>
              <a:gd name="connsiteX24" fmla="*/ 82985 w 384658"/>
              <a:gd name="connsiteY24" fmla="*/ 485774 h 1173480"/>
              <a:gd name="connsiteX25" fmla="*/ 44882 w 384658"/>
              <a:gd name="connsiteY25" fmla="*/ 466725 h 1173480"/>
              <a:gd name="connsiteX26" fmla="*/ 2020 w 384658"/>
              <a:gd name="connsiteY26" fmla="*/ 457200 h 1173480"/>
              <a:gd name="connsiteX27" fmla="*/ 16310 w 384658"/>
              <a:gd name="connsiteY27" fmla="*/ 457201 h 1173480"/>
              <a:gd name="connsiteX28" fmla="*/ 49645 w 384658"/>
              <a:gd name="connsiteY28" fmla="*/ 409574 h 1173480"/>
              <a:gd name="connsiteX29" fmla="*/ 2020 w 384658"/>
              <a:gd name="connsiteY29" fmla="*/ 347662 h 1173480"/>
              <a:gd name="connsiteX30" fmla="*/ 10064 w 384658"/>
              <a:gd name="connsiteY30" fmla="*/ 0 h 1173480"/>
              <a:gd name="connsiteX0" fmla="*/ 10064 w 384658"/>
              <a:gd name="connsiteY0" fmla="*/ 0 h 1173480"/>
              <a:gd name="connsiteX1" fmla="*/ 356429 w 384658"/>
              <a:gd name="connsiteY1" fmla="*/ 0 h 1173480"/>
              <a:gd name="connsiteX2" fmla="*/ 354445 w 384658"/>
              <a:gd name="connsiteY2" fmla="*/ 409576 h 1173480"/>
              <a:gd name="connsiteX3" fmla="*/ 363970 w 384658"/>
              <a:gd name="connsiteY3" fmla="*/ 419101 h 1173480"/>
              <a:gd name="connsiteX4" fmla="*/ 306820 w 384658"/>
              <a:gd name="connsiteY4" fmla="*/ 447676 h 1173480"/>
              <a:gd name="connsiteX5" fmla="*/ 383020 w 384658"/>
              <a:gd name="connsiteY5" fmla="*/ 481012 h 1173480"/>
              <a:gd name="connsiteX6" fmla="*/ 359207 w 384658"/>
              <a:gd name="connsiteY6" fmla="*/ 495301 h 1173480"/>
              <a:gd name="connsiteX7" fmla="*/ 330633 w 384658"/>
              <a:gd name="connsiteY7" fmla="*/ 495301 h 1173480"/>
              <a:gd name="connsiteX8" fmla="*/ 316346 w 384658"/>
              <a:gd name="connsiteY8" fmla="*/ 523876 h 1173480"/>
              <a:gd name="connsiteX9" fmla="*/ 363970 w 384658"/>
              <a:gd name="connsiteY9" fmla="*/ 528638 h 1173480"/>
              <a:gd name="connsiteX10" fmla="*/ 325871 w 384658"/>
              <a:gd name="connsiteY10" fmla="*/ 566739 h 1173480"/>
              <a:gd name="connsiteX11" fmla="*/ 359208 w 384658"/>
              <a:gd name="connsiteY11" fmla="*/ 604838 h 1173480"/>
              <a:gd name="connsiteX12" fmla="*/ 359207 w 384658"/>
              <a:gd name="connsiteY12" fmla="*/ 604838 h 1173480"/>
              <a:gd name="connsiteX13" fmla="*/ 316346 w 384658"/>
              <a:gd name="connsiteY13" fmla="*/ 642938 h 1173480"/>
              <a:gd name="connsiteX14" fmla="*/ 363970 w 384658"/>
              <a:gd name="connsiteY14" fmla="*/ 728663 h 1173480"/>
              <a:gd name="connsiteX15" fmla="*/ 356429 w 384658"/>
              <a:gd name="connsiteY15" fmla="*/ 1173480 h 1173480"/>
              <a:gd name="connsiteX16" fmla="*/ 10064 w 384658"/>
              <a:gd name="connsiteY16" fmla="*/ 1173480 h 1173480"/>
              <a:gd name="connsiteX17" fmla="*/ 11544 w 384658"/>
              <a:gd name="connsiteY17" fmla="*/ 809626 h 1173480"/>
              <a:gd name="connsiteX18" fmla="*/ 6785 w 384658"/>
              <a:gd name="connsiteY18" fmla="*/ 642937 h 1173480"/>
              <a:gd name="connsiteX19" fmla="*/ 25832 w 384658"/>
              <a:gd name="connsiteY19" fmla="*/ 604837 h 1173480"/>
              <a:gd name="connsiteX20" fmla="*/ 87746 w 384658"/>
              <a:gd name="connsiteY20" fmla="*/ 590550 h 1173480"/>
              <a:gd name="connsiteX21" fmla="*/ 6783 w 384658"/>
              <a:gd name="connsiteY21" fmla="*/ 552450 h 1173480"/>
              <a:gd name="connsiteX22" fmla="*/ 63934 w 384658"/>
              <a:gd name="connsiteY22" fmla="*/ 528638 h 1173480"/>
              <a:gd name="connsiteX23" fmla="*/ 6783 w 384658"/>
              <a:gd name="connsiteY23" fmla="*/ 500061 h 1173480"/>
              <a:gd name="connsiteX24" fmla="*/ 54410 w 384658"/>
              <a:gd name="connsiteY24" fmla="*/ 485774 h 1173480"/>
              <a:gd name="connsiteX25" fmla="*/ 44882 w 384658"/>
              <a:gd name="connsiteY25" fmla="*/ 466725 h 1173480"/>
              <a:gd name="connsiteX26" fmla="*/ 2020 w 384658"/>
              <a:gd name="connsiteY26" fmla="*/ 457200 h 1173480"/>
              <a:gd name="connsiteX27" fmla="*/ 16310 w 384658"/>
              <a:gd name="connsiteY27" fmla="*/ 457201 h 1173480"/>
              <a:gd name="connsiteX28" fmla="*/ 49645 w 384658"/>
              <a:gd name="connsiteY28" fmla="*/ 409574 h 1173480"/>
              <a:gd name="connsiteX29" fmla="*/ 2020 w 384658"/>
              <a:gd name="connsiteY29" fmla="*/ 347662 h 1173480"/>
              <a:gd name="connsiteX30" fmla="*/ 10064 w 384658"/>
              <a:gd name="connsiteY30" fmla="*/ 0 h 1173480"/>
              <a:gd name="connsiteX0" fmla="*/ 10064 w 384658"/>
              <a:gd name="connsiteY0" fmla="*/ 0 h 1173480"/>
              <a:gd name="connsiteX1" fmla="*/ 356429 w 384658"/>
              <a:gd name="connsiteY1" fmla="*/ 0 h 1173480"/>
              <a:gd name="connsiteX2" fmla="*/ 354445 w 384658"/>
              <a:gd name="connsiteY2" fmla="*/ 409576 h 1173480"/>
              <a:gd name="connsiteX3" fmla="*/ 363970 w 384658"/>
              <a:gd name="connsiteY3" fmla="*/ 419101 h 1173480"/>
              <a:gd name="connsiteX4" fmla="*/ 306820 w 384658"/>
              <a:gd name="connsiteY4" fmla="*/ 447676 h 1173480"/>
              <a:gd name="connsiteX5" fmla="*/ 383020 w 384658"/>
              <a:gd name="connsiteY5" fmla="*/ 481012 h 1173480"/>
              <a:gd name="connsiteX6" fmla="*/ 359207 w 384658"/>
              <a:gd name="connsiteY6" fmla="*/ 495301 h 1173480"/>
              <a:gd name="connsiteX7" fmla="*/ 330633 w 384658"/>
              <a:gd name="connsiteY7" fmla="*/ 495301 h 1173480"/>
              <a:gd name="connsiteX8" fmla="*/ 316346 w 384658"/>
              <a:gd name="connsiteY8" fmla="*/ 523876 h 1173480"/>
              <a:gd name="connsiteX9" fmla="*/ 363970 w 384658"/>
              <a:gd name="connsiteY9" fmla="*/ 528638 h 1173480"/>
              <a:gd name="connsiteX10" fmla="*/ 325871 w 384658"/>
              <a:gd name="connsiteY10" fmla="*/ 566739 h 1173480"/>
              <a:gd name="connsiteX11" fmla="*/ 359208 w 384658"/>
              <a:gd name="connsiteY11" fmla="*/ 604838 h 1173480"/>
              <a:gd name="connsiteX12" fmla="*/ 359207 w 384658"/>
              <a:gd name="connsiteY12" fmla="*/ 604838 h 1173480"/>
              <a:gd name="connsiteX13" fmla="*/ 316346 w 384658"/>
              <a:gd name="connsiteY13" fmla="*/ 642938 h 1173480"/>
              <a:gd name="connsiteX14" fmla="*/ 363970 w 384658"/>
              <a:gd name="connsiteY14" fmla="*/ 728663 h 1173480"/>
              <a:gd name="connsiteX15" fmla="*/ 356429 w 384658"/>
              <a:gd name="connsiteY15" fmla="*/ 1173480 h 1173480"/>
              <a:gd name="connsiteX16" fmla="*/ 10064 w 384658"/>
              <a:gd name="connsiteY16" fmla="*/ 1173480 h 1173480"/>
              <a:gd name="connsiteX17" fmla="*/ 11544 w 384658"/>
              <a:gd name="connsiteY17" fmla="*/ 809626 h 1173480"/>
              <a:gd name="connsiteX18" fmla="*/ 6785 w 384658"/>
              <a:gd name="connsiteY18" fmla="*/ 642937 h 1173480"/>
              <a:gd name="connsiteX19" fmla="*/ 25832 w 384658"/>
              <a:gd name="connsiteY19" fmla="*/ 604837 h 1173480"/>
              <a:gd name="connsiteX20" fmla="*/ 63933 w 384658"/>
              <a:gd name="connsiteY20" fmla="*/ 581025 h 1173480"/>
              <a:gd name="connsiteX21" fmla="*/ 6783 w 384658"/>
              <a:gd name="connsiteY21" fmla="*/ 552450 h 1173480"/>
              <a:gd name="connsiteX22" fmla="*/ 63934 w 384658"/>
              <a:gd name="connsiteY22" fmla="*/ 528638 h 1173480"/>
              <a:gd name="connsiteX23" fmla="*/ 6783 w 384658"/>
              <a:gd name="connsiteY23" fmla="*/ 500061 h 1173480"/>
              <a:gd name="connsiteX24" fmla="*/ 54410 w 384658"/>
              <a:gd name="connsiteY24" fmla="*/ 485774 h 1173480"/>
              <a:gd name="connsiteX25" fmla="*/ 44882 w 384658"/>
              <a:gd name="connsiteY25" fmla="*/ 466725 h 1173480"/>
              <a:gd name="connsiteX26" fmla="*/ 2020 w 384658"/>
              <a:gd name="connsiteY26" fmla="*/ 457200 h 1173480"/>
              <a:gd name="connsiteX27" fmla="*/ 16310 w 384658"/>
              <a:gd name="connsiteY27" fmla="*/ 457201 h 1173480"/>
              <a:gd name="connsiteX28" fmla="*/ 49645 w 384658"/>
              <a:gd name="connsiteY28" fmla="*/ 409574 h 1173480"/>
              <a:gd name="connsiteX29" fmla="*/ 2020 w 384658"/>
              <a:gd name="connsiteY29" fmla="*/ 347662 h 1173480"/>
              <a:gd name="connsiteX30" fmla="*/ 10064 w 384658"/>
              <a:gd name="connsiteY30" fmla="*/ 0 h 11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4658" h="1173480">
                <a:moveTo>
                  <a:pt x="10064" y="0"/>
                </a:moveTo>
                <a:lnTo>
                  <a:pt x="356429" y="0"/>
                </a:lnTo>
                <a:cubicBezTo>
                  <a:pt x="355768" y="160338"/>
                  <a:pt x="355106" y="249238"/>
                  <a:pt x="354445" y="409576"/>
                </a:cubicBezTo>
                <a:cubicBezTo>
                  <a:pt x="350939" y="483395"/>
                  <a:pt x="377464" y="411957"/>
                  <a:pt x="363970" y="419101"/>
                </a:cubicBezTo>
                <a:cubicBezTo>
                  <a:pt x="350476" y="426245"/>
                  <a:pt x="301264" y="432595"/>
                  <a:pt x="306820" y="447676"/>
                </a:cubicBezTo>
                <a:cubicBezTo>
                  <a:pt x="312376" y="462757"/>
                  <a:pt x="375083" y="477043"/>
                  <a:pt x="383020" y="481012"/>
                </a:cubicBezTo>
                <a:cubicBezTo>
                  <a:pt x="390957" y="484981"/>
                  <a:pt x="367938" y="492919"/>
                  <a:pt x="359207" y="495301"/>
                </a:cubicBezTo>
                <a:cubicBezTo>
                  <a:pt x="350476" y="497683"/>
                  <a:pt x="336983" y="486570"/>
                  <a:pt x="330633" y="495301"/>
                </a:cubicBezTo>
                <a:cubicBezTo>
                  <a:pt x="318727" y="503239"/>
                  <a:pt x="301265" y="522289"/>
                  <a:pt x="316346" y="523876"/>
                </a:cubicBezTo>
                <a:cubicBezTo>
                  <a:pt x="331427" y="525463"/>
                  <a:pt x="369526" y="519113"/>
                  <a:pt x="363970" y="528638"/>
                </a:cubicBezTo>
                <a:cubicBezTo>
                  <a:pt x="358414" y="538163"/>
                  <a:pt x="340158" y="554833"/>
                  <a:pt x="325871" y="566739"/>
                </a:cubicBezTo>
                <a:cubicBezTo>
                  <a:pt x="311584" y="578645"/>
                  <a:pt x="356033" y="594519"/>
                  <a:pt x="359208" y="604838"/>
                </a:cubicBezTo>
                <a:cubicBezTo>
                  <a:pt x="362383" y="615157"/>
                  <a:pt x="366351" y="598488"/>
                  <a:pt x="359207" y="604838"/>
                </a:cubicBezTo>
                <a:cubicBezTo>
                  <a:pt x="352063" y="611188"/>
                  <a:pt x="313171" y="626269"/>
                  <a:pt x="316346" y="642938"/>
                </a:cubicBezTo>
                <a:cubicBezTo>
                  <a:pt x="319521" y="659607"/>
                  <a:pt x="352527" y="645002"/>
                  <a:pt x="363970" y="728663"/>
                </a:cubicBezTo>
                <a:cubicBezTo>
                  <a:pt x="356363" y="817086"/>
                  <a:pt x="362232" y="1066007"/>
                  <a:pt x="356429" y="1173480"/>
                </a:cubicBezTo>
                <a:lnTo>
                  <a:pt x="10064" y="1173480"/>
                </a:lnTo>
                <a:cubicBezTo>
                  <a:pt x="10558" y="936308"/>
                  <a:pt x="11050" y="1046798"/>
                  <a:pt x="11544" y="809626"/>
                </a:cubicBezTo>
                <a:cubicBezTo>
                  <a:pt x="10997" y="691040"/>
                  <a:pt x="6238" y="722312"/>
                  <a:pt x="6785" y="642937"/>
                </a:cubicBezTo>
                <a:cubicBezTo>
                  <a:pt x="15516" y="612774"/>
                  <a:pt x="11545" y="610393"/>
                  <a:pt x="25832" y="604837"/>
                </a:cubicBezTo>
                <a:cubicBezTo>
                  <a:pt x="40119" y="599281"/>
                  <a:pt x="73458" y="593725"/>
                  <a:pt x="63933" y="581025"/>
                </a:cubicBezTo>
                <a:cubicBezTo>
                  <a:pt x="56789" y="550069"/>
                  <a:pt x="-6711" y="553244"/>
                  <a:pt x="6783" y="552450"/>
                </a:cubicBezTo>
                <a:cubicBezTo>
                  <a:pt x="20277" y="551656"/>
                  <a:pt x="71078" y="544513"/>
                  <a:pt x="63934" y="528638"/>
                </a:cubicBezTo>
                <a:cubicBezTo>
                  <a:pt x="59172" y="507207"/>
                  <a:pt x="-5123" y="507999"/>
                  <a:pt x="6783" y="500061"/>
                </a:cubicBezTo>
                <a:cubicBezTo>
                  <a:pt x="18689" y="492123"/>
                  <a:pt x="45679" y="490536"/>
                  <a:pt x="54410" y="485774"/>
                </a:cubicBezTo>
                <a:cubicBezTo>
                  <a:pt x="63141" y="481012"/>
                  <a:pt x="58376" y="471487"/>
                  <a:pt x="44882" y="466725"/>
                </a:cubicBezTo>
                <a:cubicBezTo>
                  <a:pt x="31388" y="461963"/>
                  <a:pt x="9163" y="459581"/>
                  <a:pt x="2020" y="457200"/>
                </a:cubicBezTo>
                <a:cubicBezTo>
                  <a:pt x="-5123" y="454819"/>
                  <a:pt x="8372" y="468314"/>
                  <a:pt x="16310" y="457201"/>
                </a:cubicBezTo>
                <a:cubicBezTo>
                  <a:pt x="2022" y="451645"/>
                  <a:pt x="49645" y="428624"/>
                  <a:pt x="49645" y="409574"/>
                </a:cubicBezTo>
                <a:cubicBezTo>
                  <a:pt x="49645" y="390524"/>
                  <a:pt x="-115" y="420687"/>
                  <a:pt x="2020" y="347662"/>
                </a:cubicBezTo>
                <a:cubicBezTo>
                  <a:pt x="15267" y="343693"/>
                  <a:pt x="9733" y="157163"/>
                  <a:pt x="1006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4232" y="3141383"/>
            <a:ext cx="344104" cy="145540"/>
          </a:xfrm>
          <a:prstGeom prst="rightArrow">
            <a:avLst>
              <a:gd name="adj1" fmla="val 50000"/>
              <a:gd name="adj2" fmla="val 1023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09434" y="2455718"/>
            <a:ext cx="3792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410558" y="2455816"/>
            <a:ext cx="3792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88627" y="2017568"/>
            <a:ext cx="3792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011676" y="2012805"/>
            <a:ext cx="3792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92205" y="1703243"/>
            <a:ext cx="0" cy="3238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387386" y="1696090"/>
            <a:ext cx="0" cy="3238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85049" y="1693717"/>
            <a:ext cx="3792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015231" y="1688953"/>
            <a:ext cx="3792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64331" y="2017568"/>
            <a:ext cx="252259" cy="4381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780900" y="2008042"/>
            <a:ext cx="239697" cy="4428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20070" y="1303192"/>
            <a:ext cx="300563" cy="38574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60155" y="1307953"/>
            <a:ext cx="296391" cy="3920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47117" y="1313510"/>
            <a:ext cx="338027" cy="31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416038" y="1307161"/>
            <a:ext cx="313456" cy="7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82494" y="498716"/>
            <a:ext cx="4016" cy="8198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414508" y="753916"/>
            <a:ext cx="3916" cy="5595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Arc 45"/>
          <p:cNvSpPr/>
          <p:nvPr/>
        </p:nvSpPr>
        <p:spPr>
          <a:xfrm rot="16688473">
            <a:off x="1350549" y="677738"/>
            <a:ext cx="361133" cy="239147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6522185">
            <a:off x="1120976" y="406735"/>
            <a:ext cx="361133" cy="239147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1534008" y="612415"/>
            <a:ext cx="1044814" cy="82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303535" y="331641"/>
            <a:ext cx="1523372" cy="108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570701" y="1155183"/>
            <a:ext cx="8122" cy="198290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3987643" y="1148833"/>
            <a:ext cx="8122" cy="19827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c 62"/>
          <p:cNvSpPr/>
          <p:nvPr/>
        </p:nvSpPr>
        <p:spPr>
          <a:xfrm rot="5040930" flipH="1">
            <a:off x="2410840" y="673003"/>
            <a:ext cx="361133" cy="239147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4970681" flipH="1">
            <a:off x="2664032" y="391193"/>
            <a:ext cx="361133" cy="239147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2708884" y="762996"/>
            <a:ext cx="4116" cy="2520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962876" y="474517"/>
            <a:ext cx="7599" cy="5240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Arc 78"/>
          <p:cNvSpPr/>
          <p:nvPr/>
        </p:nvSpPr>
        <p:spPr>
          <a:xfrm rot="16688473">
            <a:off x="2507212" y="1064883"/>
            <a:ext cx="361133" cy="239147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2969752" y="988001"/>
            <a:ext cx="269234" cy="1038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611952" y="526308"/>
            <a:ext cx="1726" cy="47004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858713" y="709644"/>
            <a:ext cx="3563" cy="2943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90" idx="0"/>
          </p:cNvCxnSpPr>
          <p:nvPr/>
        </p:nvCxnSpPr>
        <p:spPr>
          <a:xfrm flipH="1">
            <a:off x="3384984" y="3283602"/>
            <a:ext cx="475058" cy="79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rc 85"/>
          <p:cNvSpPr/>
          <p:nvPr/>
        </p:nvSpPr>
        <p:spPr>
          <a:xfrm rot="5040930" flipH="1">
            <a:off x="3688097" y="1054118"/>
            <a:ext cx="361133" cy="239147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86"/>
          <p:cNvSpPr/>
          <p:nvPr/>
        </p:nvSpPr>
        <p:spPr>
          <a:xfrm rot="10800000">
            <a:off x="2578183" y="2975609"/>
            <a:ext cx="271325" cy="318305"/>
          </a:xfrm>
          <a:prstGeom prst="arc">
            <a:avLst>
              <a:gd name="adj1" fmla="val 15601979"/>
              <a:gd name="adj2" fmla="val 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90" name="Arc 89"/>
          <p:cNvSpPr/>
          <p:nvPr/>
        </p:nvSpPr>
        <p:spPr>
          <a:xfrm rot="10800000" flipH="1">
            <a:off x="3724380" y="2965297"/>
            <a:ext cx="271325" cy="318305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cxnSp>
        <p:nvCxnSpPr>
          <p:cNvPr id="93" name="Straight Connector 92"/>
          <p:cNvCxnSpPr/>
          <p:nvPr/>
        </p:nvCxnSpPr>
        <p:spPr>
          <a:xfrm flipH="1" flipV="1">
            <a:off x="2724491" y="3294703"/>
            <a:ext cx="519373" cy="39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3378237" y="988866"/>
            <a:ext cx="23371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228418" y="422533"/>
            <a:ext cx="8782" cy="5742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371750" y="434441"/>
            <a:ext cx="3916" cy="5595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Arc 100"/>
          <p:cNvSpPr/>
          <p:nvPr/>
        </p:nvSpPr>
        <p:spPr>
          <a:xfrm rot="16697431">
            <a:off x="3819686" y="626894"/>
            <a:ext cx="298456" cy="217406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c 101"/>
          <p:cNvSpPr/>
          <p:nvPr/>
        </p:nvSpPr>
        <p:spPr>
          <a:xfrm rot="16522185">
            <a:off x="3549965" y="411510"/>
            <a:ext cx="361133" cy="239147"/>
          </a:xfrm>
          <a:prstGeom prst="arc">
            <a:avLst>
              <a:gd name="adj1" fmla="val 15787642"/>
              <a:gd name="adj2" fmla="val 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 flipH="1">
            <a:off x="3981353" y="577259"/>
            <a:ext cx="1044814" cy="82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743260" y="338955"/>
            <a:ext cx="1523372" cy="108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Arc 104"/>
          <p:cNvSpPr/>
          <p:nvPr/>
        </p:nvSpPr>
        <p:spPr>
          <a:xfrm rot="5040930" flipH="1">
            <a:off x="4855800" y="637847"/>
            <a:ext cx="361133" cy="239147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c 105"/>
          <p:cNvSpPr/>
          <p:nvPr/>
        </p:nvSpPr>
        <p:spPr>
          <a:xfrm rot="4970681" flipH="1">
            <a:off x="5103757" y="398507"/>
            <a:ext cx="361133" cy="239147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5156229" y="738355"/>
            <a:ext cx="13204" cy="76803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402601" y="481831"/>
            <a:ext cx="0" cy="10142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Freeform 154"/>
          <p:cNvSpPr/>
          <p:nvPr/>
        </p:nvSpPr>
        <p:spPr>
          <a:xfrm>
            <a:off x="4317765" y="1491045"/>
            <a:ext cx="847753" cy="1164243"/>
          </a:xfrm>
          <a:custGeom>
            <a:avLst/>
            <a:gdLst>
              <a:gd name="connsiteX0" fmla="*/ 848216 w 848216"/>
              <a:gd name="connsiteY0" fmla="*/ 0 h 818578"/>
              <a:gd name="connsiteX1" fmla="*/ 638666 w 848216"/>
              <a:gd name="connsiteY1" fmla="*/ 6350 h 818578"/>
              <a:gd name="connsiteX2" fmla="*/ 448166 w 848216"/>
              <a:gd name="connsiteY2" fmla="*/ 57150 h 818578"/>
              <a:gd name="connsiteX3" fmla="*/ 378316 w 848216"/>
              <a:gd name="connsiteY3" fmla="*/ 146050 h 818578"/>
              <a:gd name="connsiteX4" fmla="*/ 333866 w 848216"/>
              <a:gd name="connsiteY4" fmla="*/ 190500 h 818578"/>
              <a:gd name="connsiteX5" fmla="*/ 130666 w 848216"/>
              <a:gd name="connsiteY5" fmla="*/ 190500 h 818578"/>
              <a:gd name="connsiteX6" fmla="*/ 124316 w 848216"/>
              <a:gd name="connsiteY6" fmla="*/ 203200 h 818578"/>
              <a:gd name="connsiteX7" fmla="*/ 41766 w 848216"/>
              <a:gd name="connsiteY7" fmla="*/ 273050 h 818578"/>
              <a:gd name="connsiteX8" fmla="*/ 3666 w 848216"/>
              <a:gd name="connsiteY8" fmla="*/ 387350 h 818578"/>
              <a:gd name="connsiteX9" fmla="*/ 3666 w 848216"/>
              <a:gd name="connsiteY9" fmla="*/ 793750 h 818578"/>
              <a:gd name="connsiteX10" fmla="*/ 22716 w 848216"/>
              <a:gd name="connsiteY10" fmla="*/ 774700 h 818578"/>
              <a:gd name="connsiteX11" fmla="*/ 22716 w 848216"/>
              <a:gd name="connsiteY11" fmla="*/ 781050 h 818578"/>
              <a:gd name="connsiteX0" fmla="*/ 845930 w 845930"/>
              <a:gd name="connsiteY0" fmla="*/ 0 h 809409"/>
              <a:gd name="connsiteX1" fmla="*/ 636380 w 845930"/>
              <a:gd name="connsiteY1" fmla="*/ 6350 h 809409"/>
              <a:gd name="connsiteX2" fmla="*/ 445880 w 845930"/>
              <a:gd name="connsiteY2" fmla="*/ 57150 h 809409"/>
              <a:gd name="connsiteX3" fmla="*/ 376030 w 845930"/>
              <a:gd name="connsiteY3" fmla="*/ 146050 h 809409"/>
              <a:gd name="connsiteX4" fmla="*/ 331580 w 845930"/>
              <a:gd name="connsiteY4" fmla="*/ 190500 h 809409"/>
              <a:gd name="connsiteX5" fmla="*/ 128380 w 845930"/>
              <a:gd name="connsiteY5" fmla="*/ 190500 h 809409"/>
              <a:gd name="connsiteX6" fmla="*/ 122030 w 845930"/>
              <a:gd name="connsiteY6" fmla="*/ 203200 h 809409"/>
              <a:gd name="connsiteX7" fmla="*/ 39480 w 845930"/>
              <a:gd name="connsiteY7" fmla="*/ 273050 h 809409"/>
              <a:gd name="connsiteX8" fmla="*/ 1380 w 845930"/>
              <a:gd name="connsiteY8" fmla="*/ 387350 h 809409"/>
              <a:gd name="connsiteX9" fmla="*/ 7730 w 845930"/>
              <a:gd name="connsiteY9" fmla="*/ 514350 h 809409"/>
              <a:gd name="connsiteX10" fmla="*/ 1380 w 845930"/>
              <a:gd name="connsiteY10" fmla="*/ 793750 h 809409"/>
              <a:gd name="connsiteX11" fmla="*/ 20430 w 845930"/>
              <a:gd name="connsiteY11" fmla="*/ 774700 h 809409"/>
              <a:gd name="connsiteX12" fmla="*/ 20430 w 845930"/>
              <a:gd name="connsiteY12" fmla="*/ 781050 h 809409"/>
              <a:gd name="connsiteX0" fmla="*/ 847163 w 847163"/>
              <a:gd name="connsiteY0" fmla="*/ 0 h 809409"/>
              <a:gd name="connsiteX1" fmla="*/ 637613 w 847163"/>
              <a:gd name="connsiteY1" fmla="*/ 6350 h 809409"/>
              <a:gd name="connsiteX2" fmla="*/ 447113 w 847163"/>
              <a:gd name="connsiteY2" fmla="*/ 57150 h 809409"/>
              <a:gd name="connsiteX3" fmla="*/ 377263 w 847163"/>
              <a:gd name="connsiteY3" fmla="*/ 146050 h 809409"/>
              <a:gd name="connsiteX4" fmla="*/ 332813 w 847163"/>
              <a:gd name="connsiteY4" fmla="*/ 190500 h 809409"/>
              <a:gd name="connsiteX5" fmla="*/ 129613 w 847163"/>
              <a:gd name="connsiteY5" fmla="*/ 190500 h 809409"/>
              <a:gd name="connsiteX6" fmla="*/ 123263 w 847163"/>
              <a:gd name="connsiteY6" fmla="*/ 203200 h 809409"/>
              <a:gd name="connsiteX7" fmla="*/ 40713 w 847163"/>
              <a:gd name="connsiteY7" fmla="*/ 273050 h 809409"/>
              <a:gd name="connsiteX8" fmla="*/ 2613 w 847163"/>
              <a:gd name="connsiteY8" fmla="*/ 387350 h 809409"/>
              <a:gd name="connsiteX9" fmla="*/ 8963 w 847163"/>
              <a:gd name="connsiteY9" fmla="*/ 514350 h 809409"/>
              <a:gd name="connsiteX10" fmla="*/ 2613 w 847163"/>
              <a:gd name="connsiteY10" fmla="*/ 793750 h 809409"/>
              <a:gd name="connsiteX11" fmla="*/ 59763 w 847163"/>
              <a:gd name="connsiteY11" fmla="*/ 774700 h 809409"/>
              <a:gd name="connsiteX12" fmla="*/ 21663 w 847163"/>
              <a:gd name="connsiteY12" fmla="*/ 781050 h 809409"/>
              <a:gd name="connsiteX0" fmla="*/ 847163 w 847163"/>
              <a:gd name="connsiteY0" fmla="*/ 0 h 809409"/>
              <a:gd name="connsiteX1" fmla="*/ 637613 w 847163"/>
              <a:gd name="connsiteY1" fmla="*/ 6350 h 809409"/>
              <a:gd name="connsiteX2" fmla="*/ 447113 w 847163"/>
              <a:gd name="connsiteY2" fmla="*/ 57150 h 809409"/>
              <a:gd name="connsiteX3" fmla="*/ 377263 w 847163"/>
              <a:gd name="connsiteY3" fmla="*/ 146050 h 809409"/>
              <a:gd name="connsiteX4" fmla="*/ 332813 w 847163"/>
              <a:gd name="connsiteY4" fmla="*/ 190500 h 809409"/>
              <a:gd name="connsiteX5" fmla="*/ 129613 w 847163"/>
              <a:gd name="connsiteY5" fmla="*/ 190500 h 809409"/>
              <a:gd name="connsiteX6" fmla="*/ 123263 w 847163"/>
              <a:gd name="connsiteY6" fmla="*/ 203200 h 809409"/>
              <a:gd name="connsiteX7" fmla="*/ 40713 w 847163"/>
              <a:gd name="connsiteY7" fmla="*/ 273050 h 809409"/>
              <a:gd name="connsiteX8" fmla="*/ 2613 w 847163"/>
              <a:gd name="connsiteY8" fmla="*/ 387350 h 809409"/>
              <a:gd name="connsiteX9" fmla="*/ 8963 w 847163"/>
              <a:gd name="connsiteY9" fmla="*/ 514350 h 809409"/>
              <a:gd name="connsiteX10" fmla="*/ 2613 w 847163"/>
              <a:gd name="connsiteY10" fmla="*/ 793750 h 809409"/>
              <a:gd name="connsiteX11" fmla="*/ 59763 w 847163"/>
              <a:gd name="connsiteY11" fmla="*/ 774700 h 809409"/>
              <a:gd name="connsiteX0" fmla="*/ 847163 w 847163"/>
              <a:gd name="connsiteY0" fmla="*/ 0 h 793750"/>
              <a:gd name="connsiteX1" fmla="*/ 637613 w 847163"/>
              <a:gd name="connsiteY1" fmla="*/ 6350 h 793750"/>
              <a:gd name="connsiteX2" fmla="*/ 447113 w 847163"/>
              <a:gd name="connsiteY2" fmla="*/ 57150 h 793750"/>
              <a:gd name="connsiteX3" fmla="*/ 377263 w 847163"/>
              <a:gd name="connsiteY3" fmla="*/ 146050 h 793750"/>
              <a:gd name="connsiteX4" fmla="*/ 332813 w 847163"/>
              <a:gd name="connsiteY4" fmla="*/ 190500 h 793750"/>
              <a:gd name="connsiteX5" fmla="*/ 129613 w 847163"/>
              <a:gd name="connsiteY5" fmla="*/ 190500 h 793750"/>
              <a:gd name="connsiteX6" fmla="*/ 123263 w 847163"/>
              <a:gd name="connsiteY6" fmla="*/ 203200 h 793750"/>
              <a:gd name="connsiteX7" fmla="*/ 40713 w 847163"/>
              <a:gd name="connsiteY7" fmla="*/ 273050 h 793750"/>
              <a:gd name="connsiteX8" fmla="*/ 2613 w 847163"/>
              <a:gd name="connsiteY8" fmla="*/ 387350 h 793750"/>
              <a:gd name="connsiteX9" fmla="*/ 8963 w 847163"/>
              <a:gd name="connsiteY9" fmla="*/ 514350 h 793750"/>
              <a:gd name="connsiteX10" fmla="*/ 2613 w 847163"/>
              <a:gd name="connsiteY10" fmla="*/ 793750 h 793750"/>
              <a:gd name="connsiteX0" fmla="*/ 845930 w 845930"/>
              <a:gd name="connsiteY0" fmla="*/ 0 h 793750"/>
              <a:gd name="connsiteX1" fmla="*/ 636380 w 845930"/>
              <a:gd name="connsiteY1" fmla="*/ 6350 h 793750"/>
              <a:gd name="connsiteX2" fmla="*/ 445880 w 845930"/>
              <a:gd name="connsiteY2" fmla="*/ 57150 h 793750"/>
              <a:gd name="connsiteX3" fmla="*/ 376030 w 845930"/>
              <a:gd name="connsiteY3" fmla="*/ 146050 h 793750"/>
              <a:gd name="connsiteX4" fmla="*/ 331580 w 845930"/>
              <a:gd name="connsiteY4" fmla="*/ 190500 h 793750"/>
              <a:gd name="connsiteX5" fmla="*/ 128380 w 845930"/>
              <a:gd name="connsiteY5" fmla="*/ 190500 h 793750"/>
              <a:gd name="connsiteX6" fmla="*/ 122030 w 845930"/>
              <a:gd name="connsiteY6" fmla="*/ 203200 h 793750"/>
              <a:gd name="connsiteX7" fmla="*/ 39480 w 845930"/>
              <a:gd name="connsiteY7" fmla="*/ 273050 h 793750"/>
              <a:gd name="connsiteX8" fmla="*/ 1380 w 845930"/>
              <a:gd name="connsiteY8" fmla="*/ 387350 h 793750"/>
              <a:gd name="connsiteX9" fmla="*/ 7730 w 845930"/>
              <a:gd name="connsiteY9" fmla="*/ 514350 h 793750"/>
              <a:gd name="connsiteX10" fmla="*/ 39480 w 845930"/>
              <a:gd name="connsiteY10" fmla="*/ 793750 h 793750"/>
              <a:gd name="connsiteX0" fmla="*/ 845930 w 845930"/>
              <a:gd name="connsiteY0" fmla="*/ 0 h 812800"/>
              <a:gd name="connsiteX1" fmla="*/ 636380 w 845930"/>
              <a:gd name="connsiteY1" fmla="*/ 6350 h 812800"/>
              <a:gd name="connsiteX2" fmla="*/ 445880 w 845930"/>
              <a:gd name="connsiteY2" fmla="*/ 57150 h 812800"/>
              <a:gd name="connsiteX3" fmla="*/ 376030 w 845930"/>
              <a:gd name="connsiteY3" fmla="*/ 146050 h 812800"/>
              <a:gd name="connsiteX4" fmla="*/ 331580 w 845930"/>
              <a:gd name="connsiteY4" fmla="*/ 190500 h 812800"/>
              <a:gd name="connsiteX5" fmla="*/ 128380 w 845930"/>
              <a:gd name="connsiteY5" fmla="*/ 190500 h 812800"/>
              <a:gd name="connsiteX6" fmla="*/ 122030 w 845930"/>
              <a:gd name="connsiteY6" fmla="*/ 203200 h 812800"/>
              <a:gd name="connsiteX7" fmla="*/ 39480 w 845930"/>
              <a:gd name="connsiteY7" fmla="*/ 273050 h 812800"/>
              <a:gd name="connsiteX8" fmla="*/ 1380 w 845930"/>
              <a:gd name="connsiteY8" fmla="*/ 387350 h 812800"/>
              <a:gd name="connsiteX9" fmla="*/ 7730 w 845930"/>
              <a:gd name="connsiteY9" fmla="*/ 514350 h 812800"/>
              <a:gd name="connsiteX10" fmla="*/ 26780 w 845930"/>
              <a:gd name="connsiteY10" fmla="*/ 812800 h 812800"/>
              <a:gd name="connsiteX0" fmla="*/ 845930 w 845930"/>
              <a:gd name="connsiteY0" fmla="*/ 0 h 812800"/>
              <a:gd name="connsiteX1" fmla="*/ 636380 w 845930"/>
              <a:gd name="connsiteY1" fmla="*/ 6350 h 812800"/>
              <a:gd name="connsiteX2" fmla="*/ 445880 w 845930"/>
              <a:gd name="connsiteY2" fmla="*/ 57150 h 812800"/>
              <a:gd name="connsiteX3" fmla="*/ 350630 w 845930"/>
              <a:gd name="connsiteY3" fmla="*/ 146050 h 812800"/>
              <a:gd name="connsiteX4" fmla="*/ 331580 w 845930"/>
              <a:gd name="connsiteY4" fmla="*/ 190500 h 812800"/>
              <a:gd name="connsiteX5" fmla="*/ 128380 w 845930"/>
              <a:gd name="connsiteY5" fmla="*/ 190500 h 812800"/>
              <a:gd name="connsiteX6" fmla="*/ 122030 w 845930"/>
              <a:gd name="connsiteY6" fmla="*/ 203200 h 812800"/>
              <a:gd name="connsiteX7" fmla="*/ 39480 w 845930"/>
              <a:gd name="connsiteY7" fmla="*/ 273050 h 812800"/>
              <a:gd name="connsiteX8" fmla="*/ 1380 w 845930"/>
              <a:gd name="connsiteY8" fmla="*/ 387350 h 812800"/>
              <a:gd name="connsiteX9" fmla="*/ 7730 w 845930"/>
              <a:gd name="connsiteY9" fmla="*/ 514350 h 812800"/>
              <a:gd name="connsiteX10" fmla="*/ 26780 w 845930"/>
              <a:gd name="connsiteY10" fmla="*/ 812800 h 812800"/>
              <a:gd name="connsiteX0" fmla="*/ 845930 w 845930"/>
              <a:gd name="connsiteY0" fmla="*/ 0 h 812800"/>
              <a:gd name="connsiteX1" fmla="*/ 636380 w 845930"/>
              <a:gd name="connsiteY1" fmla="*/ 6350 h 812800"/>
              <a:gd name="connsiteX2" fmla="*/ 445880 w 845930"/>
              <a:gd name="connsiteY2" fmla="*/ 57150 h 812800"/>
              <a:gd name="connsiteX3" fmla="*/ 350630 w 845930"/>
              <a:gd name="connsiteY3" fmla="*/ 146050 h 812800"/>
              <a:gd name="connsiteX4" fmla="*/ 331580 w 845930"/>
              <a:gd name="connsiteY4" fmla="*/ 190500 h 812800"/>
              <a:gd name="connsiteX5" fmla="*/ 128380 w 845930"/>
              <a:gd name="connsiteY5" fmla="*/ 190500 h 812800"/>
              <a:gd name="connsiteX6" fmla="*/ 39480 w 845930"/>
              <a:gd name="connsiteY6" fmla="*/ 273050 h 812800"/>
              <a:gd name="connsiteX7" fmla="*/ 1380 w 845930"/>
              <a:gd name="connsiteY7" fmla="*/ 387350 h 812800"/>
              <a:gd name="connsiteX8" fmla="*/ 7730 w 845930"/>
              <a:gd name="connsiteY8" fmla="*/ 514350 h 812800"/>
              <a:gd name="connsiteX9" fmla="*/ 26780 w 845930"/>
              <a:gd name="connsiteY9" fmla="*/ 812800 h 812800"/>
              <a:gd name="connsiteX0" fmla="*/ 846896 w 846896"/>
              <a:gd name="connsiteY0" fmla="*/ 0 h 812800"/>
              <a:gd name="connsiteX1" fmla="*/ 637346 w 846896"/>
              <a:gd name="connsiteY1" fmla="*/ 6350 h 812800"/>
              <a:gd name="connsiteX2" fmla="*/ 446846 w 846896"/>
              <a:gd name="connsiteY2" fmla="*/ 57150 h 812800"/>
              <a:gd name="connsiteX3" fmla="*/ 351596 w 846896"/>
              <a:gd name="connsiteY3" fmla="*/ 146050 h 812800"/>
              <a:gd name="connsiteX4" fmla="*/ 332546 w 846896"/>
              <a:gd name="connsiteY4" fmla="*/ 190500 h 812800"/>
              <a:gd name="connsiteX5" fmla="*/ 129346 w 846896"/>
              <a:gd name="connsiteY5" fmla="*/ 190500 h 812800"/>
              <a:gd name="connsiteX6" fmla="*/ 40446 w 846896"/>
              <a:gd name="connsiteY6" fmla="*/ 273050 h 812800"/>
              <a:gd name="connsiteX7" fmla="*/ 2346 w 846896"/>
              <a:gd name="connsiteY7" fmla="*/ 387350 h 812800"/>
              <a:gd name="connsiteX8" fmla="*/ 3933 w 846896"/>
              <a:gd name="connsiteY8" fmla="*/ 595313 h 812800"/>
              <a:gd name="connsiteX9" fmla="*/ 27746 w 846896"/>
              <a:gd name="connsiteY9" fmla="*/ 812800 h 812800"/>
              <a:gd name="connsiteX0" fmla="*/ 846896 w 846896"/>
              <a:gd name="connsiteY0" fmla="*/ 0 h 827088"/>
              <a:gd name="connsiteX1" fmla="*/ 637346 w 846896"/>
              <a:gd name="connsiteY1" fmla="*/ 6350 h 827088"/>
              <a:gd name="connsiteX2" fmla="*/ 446846 w 846896"/>
              <a:gd name="connsiteY2" fmla="*/ 57150 h 827088"/>
              <a:gd name="connsiteX3" fmla="*/ 351596 w 846896"/>
              <a:gd name="connsiteY3" fmla="*/ 146050 h 827088"/>
              <a:gd name="connsiteX4" fmla="*/ 332546 w 846896"/>
              <a:gd name="connsiteY4" fmla="*/ 190500 h 827088"/>
              <a:gd name="connsiteX5" fmla="*/ 129346 w 846896"/>
              <a:gd name="connsiteY5" fmla="*/ 190500 h 827088"/>
              <a:gd name="connsiteX6" fmla="*/ 40446 w 846896"/>
              <a:gd name="connsiteY6" fmla="*/ 273050 h 827088"/>
              <a:gd name="connsiteX7" fmla="*/ 2346 w 846896"/>
              <a:gd name="connsiteY7" fmla="*/ 387350 h 827088"/>
              <a:gd name="connsiteX8" fmla="*/ 3933 w 846896"/>
              <a:gd name="connsiteY8" fmla="*/ 595313 h 827088"/>
              <a:gd name="connsiteX9" fmla="*/ 18221 w 846896"/>
              <a:gd name="connsiteY9" fmla="*/ 827088 h 827088"/>
              <a:gd name="connsiteX0" fmla="*/ 846896 w 846896"/>
              <a:gd name="connsiteY0" fmla="*/ 0 h 827088"/>
              <a:gd name="connsiteX1" fmla="*/ 637346 w 846896"/>
              <a:gd name="connsiteY1" fmla="*/ 6350 h 827088"/>
              <a:gd name="connsiteX2" fmla="*/ 446846 w 846896"/>
              <a:gd name="connsiteY2" fmla="*/ 57150 h 827088"/>
              <a:gd name="connsiteX3" fmla="*/ 351596 w 846896"/>
              <a:gd name="connsiteY3" fmla="*/ 146050 h 827088"/>
              <a:gd name="connsiteX4" fmla="*/ 332546 w 846896"/>
              <a:gd name="connsiteY4" fmla="*/ 190500 h 827088"/>
              <a:gd name="connsiteX5" fmla="*/ 134109 w 846896"/>
              <a:gd name="connsiteY5" fmla="*/ 204788 h 827088"/>
              <a:gd name="connsiteX6" fmla="*/ 40446 w 846896"/>
              <a:gd name="connsiteY6" fmla="*/ 273050 h 827088"/>
              <a:gd name="connsiteX7" fmla="*/ 2346 w 846896"/>
              <a:gd name="connsiteY7" fmla="*/ 387350 h 827088"/>
              <a:gd name="connsiteX8" fmla="*/ 3933 w 846896"/>
              <a:gd name="connsiteY8" fmla="*/ 595313 h 827088"/>
              <a:gd name="connsiteX9" fmla="*/ 18221 w 846896"/>
              <a:gd name="connsiteY9" fmla="*/ 827088 h 827088"/>
              <a:gd name="connsiteX0" fmla="*/ 845531 w 845531"/>
              <a:gd name="connsiteY0" fmla="*/ 0 h 827088"/>
              <a:gd name="connsiteX1" fmla="*/ 635981 w 845531"/>
              <a:gd name="connsiteY1" fmla="*/ 6350 h 827088"/>
              <a:gd name="connsiteX2" fmla="*/ 445481 w 845531"/>
              <a:gd name="connsiteY2" fmla="*/ 57150 h 827088"/>
              <a:gd name="connsiteX3" fmla="*/ 350231 w 845531"/>
              <a:gd name="connsiteY3" fmla="*/ 146050 h 827088"/>
              <a:gd name="connsiteX4" fmla="*/ 331181 w 845531"/>
              <a:gd name="connsiteY4" fmla="*/ 190500 h 827088"/>
              <a:gd name="connsiteX5" fmla="*/ 132744 w 845531"/>
              <a:gd name="connsiteY5" fmla="*/ 204788 h 827088"/>
              <a:gd name="connsiteX6" fmla="*/ 20031 w 845531"/>
              <a:gd name="connsiteY6" fmla="*/ 277813 h 827088"/>
              <a:gd name="connsiteX7" fmla="*/ 981 w 845531"/>
              <a:gd name="connsiteY7" fmla="*/ 387350 h 827088"/>
              <a:gd name="connsiteX8" fmla="*/ 2568 w 845531"/>
              <a:gd name="connsiteY8" fmla="*/ 595313 h 827088"/>
              <a:gd name="connsiteX9" fmla="*/ 16856 w 845531"/>
              <a:gd name="connsiteY9" fmla="*/ 827088 h 827088"/>
              <a:gd name="connsiteX0" fmla="*/ 845531 w 845531"/>
              <a:gd name="connsiteY0" fmla="*/ 0 h 827088"/>
              <a:gd name="connsiteX1" fmla="*/ 635981 w 845531"/>
              <a:gd name="connsiteY1" fmla="*/ 6350 h 827088"/>
              <a:gd name="connsiteX2" fmla="*/ 445481 w 845531"/>
              <a:gd name="connsiteY2" fmla="*/ 57150 h 827088"/>
              <a:gd name="connsiteX3" fmla="*/ 350231 w 845531"/>
              <a:gd name="connsiteY3" fmla="*/ 122238 h 827088"/>
              <a:gd name="connsiteX4" fmla="*/ 331181 w 845531"/>
              <a:gd name="connsiteY4" fmla="*/ 190500 h 827088"/>
              <a:gd name="connsiteX5" fmla="*/ 132744 w 845531"/>
              <a:gd name="connsiteY5" fmla="*/ 204788 h 827088"/>
              <a:gd name="connsiteX6" fmla="*/ 20031 w 845531"/>
              <a:gd name="connsiteY6" fmla="*/ 277813 h 827088"/>
              <a:gd name="connsiteX7" fmla="*/ 981 w 845531"/>
              <a:gd name="connsiteY7" fmla="*/ 387350 h 827088"/>
              <a:gd name="connsiteX8" fmla="*/ 2568 w 845531"/>
              <a:gd name="connsiteY8" fmla="*/ 595313 h 827088"/>
              <a:gd name="connsiteX9" fmla="*/ 16856 w 845531"/>
              <a:gd name="connsiteY9" fmla="*/ 827088 h 827088"/>
              <a:gd name="connsiteX0" fmla="*/ 850555 w 850555"/>
              <a:gd name="connsiteY0" fmla="*/ 0 h 874713"/>
              <a:gd name="connsiteX1" fmla="*/ 641005 w 850555"/>
              <a:gd name="connsiteY1" fmla="*/ 6350 h 874713"/>
              <a:gd name="connsiteX2" fmla="*/ 450505 w 850555"/>
              <a:gd name="connsiteY2" fmla="*/ 57150 h 874713"/>
              <a:gd name="connsiteX3" fmla="*/ 355255 w 850555"/>
              <a:gd name="connsiteY3" fmla="*/ 122238 h 874713"/>
              <a:gd name="connsiteX4" fmla="*/ 336205 w 850555"/>
              <a:gd name="connsiteY4" fmla="*/ 190500 h 874713"/>
              <a:gd name="connsiteX5" fmla="*/ 137768 w 850555"/>
              <a:gd name="connsiteY5" fmla="*/ 204788 h 874713"/>
              <a:gd name="connsiteX6" fmla="*/ 25055 w 850555"/>
              <a:gd name="connsiteY6" fmla="*/ 277813 h 874713"/>
              <a:gd name="connsiteX7" fmla="*/ 6005 w 850555"/>
              <a:gd name="connsiteY7" fmla="*/ 387350 h 874713"/>
              <a:gd name="connsiteX8" fmla="*/ 7592 w 850555"/>
              <a:gd name="connsiteY8" fmla="*/ 595313 h 874713"/>
              <a:gd name="connsiteX9" fmla="*/ 2830 w 850555"/>
              <a:gd name="connsiteY9" fmla="*/ 874713 h 874713"/>
              <a:gd name="connsiteX0" fmla="*/ 847753 w 847753"/>
              <a:gd name="connsiteY0" fmla="*/ 0 h 874713"/>
              <a:gd name="connsiteX1" fmla="*/ 638203 w 847753"/>
              <a:gd name="connsiteY1" fmla="*/ 6350 h 874713"/>
              <a:gd name="connsiteX2" fmla="*/ 447703 w 847753"/>
              <a:gd name="connsiteY2" fmla="*/ 57150 h 874713"/>
              <a:gd name="connsiteX3" fmla="*/ 352453 w 847753"/>
              <a:gd name="connsiteY3" fmla="*/ 122238 h 874713"/>
              <a:gd name="connsiteX4" fmla="*/ 333403 w 847753"/>
              <a:gd name="connsiteY4" fmla="*/ 190500 h 874713"/>
              <a:gd name="connsiteX5" fmla="*/ 134966 w 847753"/>
              <a:gd name="connsiteY5" fmla="*/ 204788 h 874713"/>
              <a:gd name="connsiteX6" fmla="*/ 22253 w 847753"/>
              <a:gd name="connsiteY6" fmla="*/ 277813 h 874713"/>
              <a:gd name="connsiteX7" fmla="*/ 3203 w 847753"/>
              <a:gd name="connsiteY7" fmla="*/ 387350 h 874713"/>
              <a:gd name="connsiteX8" fmla="*/ 4790 w 847753"/>
              <a:gd name="connsiteY8" fmla="*/ 595313 h 874713"/>
              <a:gd name="connsiteX9" fmla="*/ 6585 w 847753"/>
              <a:gd name="connsiteY9" fmla="*/ 810103 h 874713"/>
              <a:gd name="connsiteX10" fmla="*/ 28 w 847753"/>
              <a:gd name="connsiteY10" fmla="*/ 874713 h 8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7753" h="874713">
                <a:moveTo>
                  <a:pt x="847753" y="0"/>
                </a:moveTo>
                <a:lnTo>
                  <a:pt x="638203" y="6350"/>
                </a:lnTo>
                <a:cubicBezTo>
                  <a:pt x="571528" y="15875"/>
                  <a:pt x="495328" y="37835"/>
                  <a:pt x="447703" y="57150"/>
                </a:cubicBezTo>
                <a:cubicBezTo>
                  <a:pt x="400078" y="76465"/>
                  <a:pt x="371503" y="100013"/>
                  <a:pt x="352453" y="122238"/>
                </a:cubicBezTo>
                <a:cubicBezTo>
                  <a:pt x="333403" y="144463"/>
                  <a:pt x="369651" y="176742"/>
                  <a:pt x="333403" y="190500"/>
                </a:cubicBezTo>
                <a:cubicBezTo>
                  <a:pt x="297155" y="204258"/>
                  <a:pt x="186824" y="190236"/>
                  <a:pt x="134966" y="204788"/>
                </a:cubicBezTo>
                <a:cubicBezTo>
                  <a:pt x="83108" y="219340"/>
                  <a:pt x="44213" y="247386"/>
                  <a:pt x="22253" y="277813"/>
                </a:cubicBezTo>
                <a:cubicBezTo>
                  <a:pt x="293" y="308240"/>
                  <a:pt x="6113" y="334433"/>
                  <a:pt x="3203" y="387350"/>
                </a:cubicBezTo>
                <a:cubicBezTo>
                  <a:pt x="293" y="440267"/>
                  <a:pt x="5814" y="526442"/>
                  <a:pt x="4790" y="595313"/>
                </a:cubicBezTo>
                <a:cubicBezTo>
                  <a:pt x="3766" y="664184"/>
                  <a:pt x="7379" y="763536"/>
                  <a:pt x="6585" y="810103"/>
                </a:cubicBezTo>
                <a:cubicBezTo>
                  <a:pt x="5791" y="856670"/>
                  <a:pt x="-467" y="862357"/>
                  <a:pt x="28" y="874713"/>
                </a:cubicBez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 155"/>
          <p:cNvSpPr/>
          <p:nvPr/>
        </p:nvSpPr>
        <p:spPr>
          <a:xfrm>
            <a:off x="5375072" y="1471482"/>
            <a:ext cx="550751" cy="826712"/>
          </a:xfrm>
          <a:custGeom>
            <a:avLst/>
            <a:gdLst>
              <a:gd name="connsiteX0" fmla="*/ 38108 w 2390644"/>
              <a:gd name="connsiteY0" fmla="*/ 4888 h 844818"/>
              <a:gd name="connsiteX1" fmla="*/ 254008 w 2390644"/>
              <a:gd name="connsiteY1" fmla="*/ 4888 h 844818"/>
              <a:gd name="connsiteX2" fmla="*/ 412758 w 2390644"/>
              <a:gd name="connsiteY2" fmla="*/ 55688 h 844818"/>
              <a:gd name="connsiteX3" fmla="*/ 533408 w 2390644"/>
              <a:gd name="connsiteY3" fmla="*/ 131888 h 844818"/>
              <a:gd name="connsiteX4" fmla="*/ 533408 w 2390644"/>
              <a:gd name="connsiteY4" fmla="*/ 360488 h 844818"/>
              <a:gd name="connsiteX5" fmla="*/ 514358 w 2390644"/>
              <a:gd name="connsiteY5" fmla="*/ 392238 h 844818"/>
              <a:gd name="connsiteX6" fmla="*/ 31758 w 2390644"/>
              <a:gd name="connsiteY6" fmla="*/ 608138 h 844818"/>
              <a:gd name="connsiteX7" fmla="*/ 50808 w 2390644"/>
              <a:gd name="connsiteY7" fmla="*/ 760538 h 844818"/>
              <a:gd name="connsiteX8" fmla="*/ 88908 w 2390644"/>
              <a:gd name="connsiteY8" fmla="*/ 843088 h 844818"/>
              <a:gd name="connsiteX9" fmla="*/ 590558 w 2390644"/>
              <a:gd name="connsiteY9" fmla="*/ 817688 h 844818"/>
              <a:gd name="connsiteX10" fmla="*/ 666758 w 2390644"/>
              <a:gd name="connsiteY10" fmla="*/ 830388 h 844818"/>
              <a:gd name="connsiteX11" fmla="*/ 647708 w 2390644"/>
              <a:gd name="connsiteY11" fmla="*/ 728788 h 844818"/>
              <a:gd name="connsiteX12" fmla="*/ 1003308 w 2390644"/>
              <a:gd name="connsiteY12" fmla="*/ 735138 h 844818"/>
              <a:gd name="connsiteX13" fmla="*/ 1022358 w 2390644"/>
              <a:gd name="connsiteY13" fmla="*/ 735138 h 844818"/>
              <a:gd name="connsiteX14" fmla="*/ 1009658 w 2390644"/>
              <a:gd name="connsiteY14" fmla="*/ 830388 h 844818"/>
              <a:gd name="connsiteX15" fmla="*/ 1320808 w 2390644"/>
              <a:gd name="connsiteY15" fmla="*/ 817688 h 844818"/>
              <a:gd name="connsiteX16" fmla="*/ 1314458 w 2390644"/>
              <a:gd name="connsiteY16" fmla="*/ 754188 h 844818"/>
              <a:gd name="connsiteX17" fmla="*/ 1308108 w 2390644"/>
              <a:gd name="connsiteY17" fmla="*/ 627188 h 844818"/>
              <a:gd name="connsiteX18" fmla="*/ 1301758 w 2390644"/>
              <a:gd name="connsiteY18" fmla="*/ 538288 h 844818"/>
              <a:gd name="connsiteX19" fmla="*/ 1454158 w 2390644"/>
              <a:gd name="connsiteY19" fmla="*/ 430338 h 844818"/>
              <a:gd name="connsiteX20" fmla="*/ 1758958 w 2390644"/>
              <a:gd name="connsiteY20" fmla="*/ 436688 h 844818"/>
              <a:gd name="connsiteX21" fmla="*/ 1993908 w 2390644"/>
              <a:gd name="connsiteY21" fmla="*/ 417638 h 844818"/>
              <a:gd name="connsiteX22" fmla="*/ 2108208 w 2390644"/>
              <a:gd name="connsiteY22" fmla="*/ 449388 h 844818"/>
              <a:gd name="connsiteX23" fmla="*/ 2228858 w 2390644"/>
              <a:gd name="connsiteY23" fmla="*/ 595438 h 844818"/>
              <a:gd name="connsiteX24" fmla="*/ 2228858 w 2390644"/>
              <a:gd name="connsiteY24" fmla="*/ 627188 h 844818"/>
              <a:gd name="connsiteX25" fmla="*/ 2381258 w 2390644"/>
              <a:gd name="connsiteY25" fmla="*/ 620838 h 844818"/>
              <a:gd name="connsiteX26" fmla="*/ 2374908 w 2390644"/>
              <a:gd name="connsiteY26" fmla="*/ 620838 h 844818"/>
              <a:gd name="connsiteX0" fmla="*/ 45066 w 2397602"/>
              <a:gd name="connsiteY0" fmla="*/ 4888 h 844818"/>
              <a:gd name="connsiteX1" fmla="*/ 260966 w 2397602"/>
              <a:gd name="connsiteY1" fmla="*/ 4888 h 844818"/>
              <a:gd name="connsiteX2" fmla="*/ 419716 w 2397602"/>
              <a:gd name="connsiteY2" fmla="*/ 55688 h 844818"/>
              <a:gd name="connsiteX3" fmla="*/ 540366 w 2397602"/>
              <a:gd name="connsiteY3" fmla="*/ 131888 h 844818"/>
              <a:gd name="connsiteX4" fmla="*/ 540366 w 2397602"/>
              <a:gd name="connsiteY4" fmla="*/ 360488 h 844818"/>
              <a:gd name="connsiteX5" fmla="*/ 521316 w 2397602"/>
              <a:gd name="connsiteY5" fmla="*/ 392238 h 844818"/>
              <a:gd name="connsiteX6" fmla="*/ 38716 w 2397602"/>
              <a:gd name="connsiteY6" fmla="*/ 608138 h 844818"/>
              <a:gd name="connsiteX7" fmla="*/ 32366 w 2397602"/>
              <a:gd name="connsiteY7" fmla="*/ 677988 h 844818"/>
              <a:gd name="connsiteX8" fmla="*/ 57766 w 2397602"/>
              <a:gd name="connsiteY8" fmla="*/ 760538 h 844818"/>
              <a:gd name="connsiteX9" fmla="*/ 95866 w 2397602"/>
              <a:gd name="connsiteY9" fmla="*/ 843088 h 844818"/>
              <a:gd name="connsiteX10" fmla="*/ 597516 w 2397602"/>
              <a:gd name="connsiteY10" fmla="*/ 817688 h 844818"/>
              <a:gd name="connsiteX11" fmla="*/ 673716 w 2397602"/>
              <a:gd name="connsiteY11" fmla="*/ 830388 h 844818"/>
              <a:gd name="connsiteX12" fmla="*/ 654666 w 2397602"/>
              <a:gd name="connsiteY12" fmla="*/ 728788 h 844818"/>
              <a:gd name="connsiteX13" fmla="*/ 1010266 w 2397602"/>
              <a:gd name="connsiteY13" fmla="*/ 735138 h 844818"/>
              <a:gd name="connsiteX14" fmla="*/ 1029316 w 2397602"/>
              <a:gd name="connsiteY14" fmla="*/ 735138 h 844818"/>
              <a:gd name="connsiteX15" fmla="*/ 1016616 w 2397602"/>
              <a:gd name="connsiteY15" fmla="*/ 830388 h 844818"/>
              <a:gd name="connsiteX16" fmla="*/ 1327766 w 2397602"/>
              <a:gd name="connsiteY16" fmla="*/ 817688 h 844818"/>
              <a:gd name="connsiteX17" fmla="*/ 1321416 w 2397602"/>
              <a:gd name="connsiteY17" fmla="*/ 754188 h 844818"/>
              <a:gd name="connsiteX18" fmla="*/ 1315066 w 2397602"/>
              <a:gd name="connsiteY18" fmla="*/ 627188 h 844818"/>
              <a:gd name="connsiteX19" fmla="*/ 1308716 w 2397602"/>
              <a:gd name="connsiteY19" fmla="*/ 538288 h 844818"/>
              <a:gd name="connsiteX20" fmla="*/ 1461116 w 2397602"/>
              <a:gd name="connsiteY20" fmla="*/ 430338 h 844818"/>
              <a:gd name="connsiteX21" fmla="*/ 1765916 w 2397602"/>
              <a:gd name="connsiteY21" fmla="*/ 436688 h 844818"/>
              <a:gd name="connsiteX22" fmla="*/ 2000866 w 2397602"/>
              <a:gd name="connsiteY22" fmla="*/ 417638 h 844818"/>
              <a:gd name="connsiteX23" fmla="*/ 2115166 w 2397602"/>
              <a:gd name="connsiteY23" fmla="*/ 449388 h 844818"/>
              <a:gd name="connsiteX24" fmla="*/ 2235816 w 2397602"/>
              <a:gd name="connsiteY24" fmla="*/ 595438 h 844818"/>
              <a:gd name="connsiteX25" fmla="*/ 2235816 w 2397602"/>
              <a:gd name="connsiteY25" fmla="*/ 627188 h 844818"/>
              <a:gd name="connsiteX26" fmla="*/ 2388216 w 2397602"/>
              <a:gd name="connsiteY26" fmla="*/ 620838 h 844818"/>
              <a:gd name="connsiteX27" fmla="*/ 2381866 w 2397602"/>
              <a:gd name="connsiteY27" fmla="*/ 620838 h 844818"/>
              <a:gd name="connsiteX0" fmla="*/ 13102 w 2365638"/>
              <a:gd name="connsiteY0" fmla="*/ 4888 h 844818"/>
              <a:gd name="connsiteX1" fmla="*/ 229002 w 2365638"/>
              <a:gd name="connsiteY1" fmla="*/ 4888 h 844818"/>
              <a:gd name="connsiteX2" fmla="*/ 387752 w 2365638"/>
              <a:gd name="connsiteY2" fmla="*/ 55688 h 844818"/>
              <a:gd name="connsiteX3" fmla="*/ 508402 w 2365638"/>
              <a:gd name="connsiteY3" fmla="*/ 131888 h 844818"/>
              <a:gd name="connsiteX4" fmla="*/ 508402 w 2365638"/>
              <a:gd name="connsiteY4" fmla="*/ 360488 h 844818"/>
              <a:gd name="connsiteX5" fmla="*/ 489352 w 2365638"/>
              <a:gd name="connsiteY5" fmla="*/ 392238 h 844818"/>
              <a:gd name="connsiteX6" fmla="*/ 6752 w 2365638"/>
              <a:gd name="connsiteY6" fmla="*/ 608138 h 844818"/>
              <a:gd name="connsiteX7" fmla="*/ 402 w 2365638"/>
              <a:gd name="connsiteY7" fmla="*/ 677988 h 844818"/>
              <a:gd name="connsiteX8" fmla="*/ 25802 w 2365638"/>
              <a:gd name="connsiteY8" fmla="*/ 760538 h 844818"/>
              <a:gd name="connsiteX9" fmla="*/ 63902 w 2365638"/>
              <a:gd name="connsiteY9" fmla="*/ 843088 h 844818"/>
              <a:gd name="connsiteX10" fmla="*/ 565552 w 2365638"/>
              <a:gd name="connsiteY10" fmla="*/ 817688 h 844818"/>
              <a:gd name="connsiteX11" fmla="*/ 641752 w 2365638"/>
              <a:gd name="connsiteY11" fmla="*/ 830388 h 844818"/>
              <a:gd name="connsiteX12" fmla="*/ 622702 w 2365638"/>
              <a:gd name="connsiteY12" fmla="*/ 728788 h 844818"/>
              <a:gd name="connsiteX13" fmla="*/ 978302 w 2365638"/>
              <a:gd name="connsiteY13" fmla="*/ 735138 h 844818"/>
              <a:gd name="connsiteX14" fmla="*/ 997352 w 2365638"/>
              <a:gd name="connsiteY14" fmla="*/ 735138 h 844818"/>
              <a:gd name="connsiteX15" fmla="*/ 984652 w 2365638"/>
              <a:gd name="connsiteY15" fmla="*/ 830388 h 844818"/>
              <a:gd name="connsiteX16" fmla="*/ 1295802 w 2365638"/>
              <a:gd name="connsiteY16" fmla="*/ 817688 h 844818"/>
              <a:gd name="connsiteX17" fmla="*/ 1289452 w 2365638"/>
              <a:gd name="connsiteY17" fmla="*/ 754188 h 844818"/>
              <a:gd name="connsiteX18" fmla="*/ 1283102 w 2365638"/>
              <a:gd name="connsiteY18" fmla="*/ 627188 h 844818"/>
              <a:gd name="connsiteX19" fmla="*/ 1276752 w 2365638"/>
              <a:gd name="connsiteY19" fmla="*/ 538288 h 844818"/>
              <a:gd name="connsiteX20" fmla="*/ 1429152 w 2365638"/>
              <a:gd name="connsiteY20" fmla="*/ 430338 h 844818"/>
              <a:gd name="connsiteX21" fmla="*/ 1733952 w 2365638"/>
              <a:gd name="connsiteY21" fmla="*/ 436688 h 844818"/>
              <a:gd name="connsiteX22" fmla="*/ 1968902 w 2365638"/>
              <a:gd name="connsiteY22" fmla="*/ 417638 h 844818"/>
              <a:gd name="connsiteX23" fmla="*/ 2083202 w 2365638"/>
              <a:gd name="connsiteY23" fmla="*/ 449388 h 844818"/>
              <a:gd name="connsiteX24" fmla="*/ 2203852 w 2365638"/>
              <a:gd name="connsiteY24" fmla="*/ 595438 h 844818"/>
              <a:gd name="connsiteX25" fmla="*/ 2203852 w 2365638"/>
              <a:gd name="connsiteY25" fmla="*/ 627188 h 844818"/>
              <a:gd name="connsiteX26" fmla="*/ 2356252 w 2365638"/>
              <a:gd name="connsiteY26" fmla="*/ 620838 h 844818"/>
              <a:gd name="connsiteX27" fmla="*/ 2349902 w 2365638"/>
              <a:gd name="connsiteY27" fmla="*/ 620838 h 844818"/>
              <a:gd name="connsiteX0" fmla="*/ 20512 w 2373048"/>
              <a:gd name="connsiteY0" fmla="*/ 4888 h 844818"/>
              <a:gd name="connsiteX1" fmla="*/ 236412 w 2373048"/>
              <a:gd name="connsiteY1" fmla="*/ 4888 h 844818"/>
              <a:gd name="connsiteX2" fmla="*/ 395162 w 2373048"/>
              <a:gd name="connsiteY2" fmla="*/ 55688 h 844818"/>
              <a:gd name="connsiteX3" fmla="*/ 515812 w 2373048"/>
              <a:gd name="connsiteY3" fmla="*/ 131888 h 844818"/>
              <a:gd name="connsiteX4" fmla="*/ 515812 w 2373048"/>
              <a:gd name="connsiteY4" fmla="*/ 360488 h 844818"/>
              <a:gd name="connsiteX5" fmla="*/ 496762 w 2373048"/>
              <a:gd name="connsiteY5" fmla="*/ 392238 h 844818"/>
              <a:gd name="connsiteX6" fmla="*/ 160212 w 2373048"/>
              <a:gd name="connsiteY6" fmla="*/ 538288 h 844818"/>
              <a:gd name="connsiteX7" fmla="*/ 14162 w 2373048"/>
              <a:gd name="connsiteY7" fmla="*/ 608138 h 844818"/>
              <a:gd name="connsiteX8" fmla="*/ 7812 w 2373048"/>
              <a:gd name="connsiteY8" fmla="*/ 677988 h 844818"/>
              <a:gd name="connsiteX9" fmla="*/ 33212 w 2373048"/>
              <a:gd name="connsiteY9" fmla="*/ 760538 h 844818"/>
              <a:gd name="connsiteX10" fmla="*/ 71312 w 2373048"/>
              <a:gd name="connsiteY10" fmla="*/ 843088 h 844818"/>
              <a:gd name="connsiteX11" fmla="*/ 572962 w 2373048"/>
              <a:gd name="connsiteY11" fmla="*/ 817688 h 844818"/>
              <a:gd name="connsiteX12" fmla="*/ 649162 w 2373048"/>
              <a:gd name="connsiteY12" fmla="*/ 830388 h 844818"/>
              <a:gd name="connsiteX13" fmla="*/ 630112 w 2373048"/>
              <a:gd name="connsiteY13" fmla="*/ 728788 h 844818"/>
              <a:gd name="connsiteX14" fmla="*/ 985712 w 2373048"/>
              <a:gd name="connsiteY14" fmla="*/ 735138 h 844818"/>
              <a:gd name="connsiteX15" fmla="*/ 1004762 w 2373048"/>
              <a:gd name="connsiteY15" fmla="*/ 735138 h 844818"/>
              <a:gd name="connsiteX16" fmla="*/ 992062 w 2373048"/>
              <a:gd name="connsiteY16" fmla="*/ 830388 h 844818"/>
              <a:gd name="connsiteX17" fmla="*/ 1303212 w 2373048"/>
              <a:gd name="connsiteY17" fmla="*/ 817688 h 844818"/>
              <a:gd name="connsiteX18" fmla="*/ 1296862 w 2373048"/>
              <a:gd name="connsiteY18" fmla="*/ 754188 h 844818"/>
              <a:gd name="connsiteX19" fmla="*/ 1290512 w 2373048"/>
              <a:gd name="connsiteY19" fmla="*/ 627188 h 844818"/>
              <a:gd name="connsiteX20" fmla="*/ 1284162 w 2373048"/>
              <a:gd name="connsiteY20" fmla="*/ 538288 h 844818"/>
              <a:gd name="connsiteX21" fmla="*/ 1436562 w 2373048"/>
              <a:gd name="connsiteY21" fmla="*/ 430338 h 844818"/>
              <a:gd name="connsiteX22" fmla="*/ 1741362 w 2373048"/>
              <a:gd name="connsiteY22" fmla="*/ 436688 h 844818"/>
              <a:gd name="connsiteX23" fmla="*/ 1976312 w 2373048"/>
              <a:gd name="connsiteY23" fmla="*/ 417638 h 844818"/>
              <a:gd name="connsiteX24" fmla="*/ 2090612 w 2373048"/>
              <a:gd name="connsiteY24" fmla="*/ 449388 h 844818"/>
              <a:gd name="connsiteX25" fmla="*/ 2211262 w 2373048"/>
              <a:gd name="connsiteY25" fmla="*/ 595438 h 844818"/>
              <a:gd name="connsiteX26" fmla="*/ 2211262 w 2373048"/>
              <a:gd name="connsiteY26" fmla="*/ 627188 h 844818"/>
              <a:gd name="connsiteX27" fmla="*/ 2363662 w 2373048"/>
              <a:gd name="connsiteY27" fmla="*/ 620838 h 844818"/>
              <a:gd name="connsiteX28" fmla="*/ 2357312 w 2373048"/>
              <a:gd name="connsiteY28" fmla="*/ 620838 h 844818"/>
              <a:gd name="connsiteX0" fmla="*/ 20512 w 2373048"/>
              <a:gd name="connsiteY0" fmla="*/ 4888 h 844818"/>
              <a:gd name="connsiteX1" fmla="*/ 236412 w 2373048"/>
              <a:gd name="connsiteY1" fmla="*/ 4888 h 844818"/>
              <a:gd name="connsiteX2" fmla="*/ 395162 w 2373048"/>
              <a:gd name="connsiteY2" fmla="*/ 55688 h 844818"/>
              <a:gd name="connsiteX3" fmla="*/ 515812 w 2373048"/>
              <a:gd name="connsiteY3" fmla="*/ 131888 h 844818"/>
              <a:gd name="connsiteX4" fmla="*/ 515812 w 2373048"/>
              <a:gd name="connsiteY4" fmla="*/ 360488 h 844818"/>
              <a:gd name="connsiteX5" fmla="*/ 496762 w 2373048"/>
              <a:gd name="connsiteY5" fmla="*/ 392238 h 844818"/>
              <a:gd name="connsiteX6" fmla="*/ 160212 w 2373048"/>
              <a:gd name="connsiteY6" fmla="*/ 538288 h 844818"/>
              <a:gd name="connsiteX7" fmla="*/ 14162 w 2373048"/>
              <a:gd name="connsiteY7" fmla="*/ 608138 h 844818"/>
              <a:gd name="connsiteX8" fmla="*/ 7812 w 2373048"/>
              <a:gd name="connsiteY8" fmla="*/ 677988 h 844818"/>
              <a:gd name="connsiteX9" fmla="*/ 14162 w 2373048"/>
              <a:gd name="connsiteY9" fmla="*/ 760538 h 844818"/>
              <a:gd name="connsiteX10" fmla="*/ 71312 w 2373048"/>
              <a:gd name="connsiteY10" fmla="*/ 843088 h 844818"/>
              <a:gd name="connsiteX11" fmla="*/ 572962 w 2373048"/>
              <a:gd name="connsiteY11" fmla="*/ 817688 h 844818"/>
              <a:gd name="connsiteX12" fmla="*/ 649162 w 2373048"/>
              <a:gd name="connsiteY12" fmla="*/ 830388 h 844818"/>
              <a:gd name="connsiteX13" fmla="*/ 630112 w 2373048"/>
              <a:gd name="connsiteY13" fmla="*/ 728788 h 844818"/>
              <a:gd name="connsiteX14" fmla="*/ 985712 w 2373048"/>
              <a:gd name="connsiteY14" fmla="*/ 735138 h 844818"/>
              <a:gd name="connsiteX15" fmla="*/ 1004762 w 2373048"/>
              <a:gd name="connsiteY15" fmla="*/ 735138 h 844818"/>
              <a:gd name="connsiteX16" fmla="*/ 992062 w 2373048"/>
              <a:gd name="connsiteY16" fmla="*/ 830388 h 844818"/>
              <a:gd name="connsiteX17" fmla="*/ 1303212 w 2373048"/>
              <a:gd name="connsiteY17" fmla="*/ 817688 h 844818"/>
              <a:gd name="connsiteX18" fmla="*/ 1296862 w 2373048"/>
              <a:gd name="connsiteY18" fmla="*/ 754188 h 844818"/>
              <a:gd name="connsiteX19" fmla="*/ 1290512 w 2373048"/>
              <a:gd name="connsiteY19" fmla="*/ 627188 h 844818"/>
              <a:gd name="connsiteX20" fmla="*/ 1284162 w 2373048"/>
              <a:gd name="connsiteY20" fmla="*/ 538288 h 844818"/>
              <a:gd name="connsiteX21" fmla="*/ 1436562 w 2373048"/>
              <a:gd name="connsiteY21" fmla="*/ 430338 h 844818"/>
              <a:gd name="connsiteX22" fmla="*/ 1741362 w 2373048"/>
              <a:gd name="connsiteY22" fmla="*/ 436688 h 844818"/>
              <a:gd name="connsiteX23" fmla="*/ 1976312 w 2373048"/>
              <a:gd name="connsiteY23" fmla="*/ 417638 h 844818"/>
              <a:gd name="connsiteX24" fmla="*/ 2090612 w 2373048"/>
              <a:gd name="connsiteY24" fmla="*/ 449388 h 844818"/>
              <a:gd name="connsiteX25" fmla="*/ 2211262 w 2373048"/>
              <a:gd name="connsiteY25" fmla="*/ 595438 h 844818"/>
              <a:gd name="connsiteX26" fmla="*/ 2211262 w 2373048"/>
              <a:gd name="connsiteY26" fmla="*/ 627188 h 844818"/>
              <a:gd name="connsiteX27" fmla="*/ 2363662 w 2373048"/>
              <a:gd name="connsiteY27" fmla="*/ 620838 h 844818"/>
              <a:gd name="connsiteX28" fmla="*/ 2357312 w 2373048"/>
              <a:gd name="connsiteY28" fmla="*/ 620838 h 844818"/>
              <a:gd name="connsiteX0" fmla="*/ 20512 w 2373048"/>
              <a:gd name="connsiteY0" fmla="*/ 4888 h 836113"/>
              <a:gd name="connsiteX1" fmla="*/ 236412 w 2373048"/>
              <a:gd name="connsiteY1" fmla="*/ 4888 h 836113"/>
              <a:gd name="connsiteX2" fmla="*/ 395162 w 2373048"/>
              <a:gd name="connsiteY2" fmla="*/ 55688 h 836113"/>
              <a:gd name="connsiteX3" fmla="*/ 515812 w 2373048"/>
              <a:gd name="connsiteY3" fmla="*/ 131888 h 836113"/>
              <a:gd name="connsiteX4" fmla="*/ 515812 w 2373048"/>
              <a:gd name="connsiteY4" fmla="*/ 360488 h 836113"/>
              <a:gd name="connsiteX5" fmla="*/ 496762 w 2373048"/>
              <a:gd name="connsiteY5" fmla="*/ 392238 h 836113"/>
              <a:gd name="connsiteX6" fmla="*/ 160212 w 2373048"/>
              <a:gd name="connsiteY6" fmla="*/ 538288 h 836113"/>
              <a:gd name="connsiteX7" fmla="*/ 14162 w 2373048"/>
              <a:gd name="connsiteY7" fmla="*/ 608138 h 836113"/>
              <a:gd name="connsiteX8" fmla="*/ 7812 w 2373048"/>
              <a:gd name="connsiteY8" fmla="*/ 677988 h 836113"/>
              <a:gd name="connsiteX9" fmla="*/ 14162 w 2373048"/>
              <a:gd name="connsiteY9" fmla="*/ 760538 h 836113"/>
              <a:gd name="connsiteX10" fmla="*/ 71312 w 2373048"/>
              <a:gd name="connsiteY10" fmla="*/ 817688 h 836113"/>
              <a:gd name="connsiteX11" fmla="*/ 572962 w 2373048"/>
              <a:gd name="connsiteY11" fmla="*/ 817688 h 836113"/>
              <a:gd name="connsiteX12" fmla="*/ 649162 w 2373048"/>
              <a:gd name="connsiteY12" fmla="*/ 830388 h 836113"/>
              <a:gd name="connsiteX13" fmla="*/ 630112 w 2373048"/>
              <a:gd name="connsiteY13" fmla="*/ 728788 h 836113"/>
              <a:gd name="connsiteX14" fmla="*/ 985712 w 2373048"/>
              <a:gd name="connsiteY14" fmla="*/ 735138 h 836113"/>
              <a:gd name="connsiteX15" fmla="*/ 1004762 w 2373048"/>
              <a:gd name="connsiteY15" fmla="*/ 735138 h 836113"/>
              <a:gd name="connsiteX16" fmla="*/ 992062 w 2373048"/>
              <a:gd name="connsiteY16" fmla="*/ 830388 h 836113"/>
              <a:gd name="connsiteX17" fmla="*/ 1303212 w 2373048"/>
              <a:gd name="connsiteY17" fmla="*/ 817688 h 836113"/>
              <a:gd name="connsiteX18" fmla="*/ 1296862 w 2373048"/>
              <a:gd name="connsiteY18" fmla="*/ 754188 h 836113"/>
              <a:gd name="connsiteX19" fmla="*/ 1290512 w 2373048"/>
              <a:gd name="connsiteY19" fmla="*/ 627188 h 836113"/>
              <a:gd name="connsiteX20" fmla="*/ 1284162 w 2373048"/>
              <a:gd name="connsiteY20" fmla="*/ 538288 h 836113"/>
              <a:gd name="connsiteX21" fmla="*/ 1436562 w 2373048"/>
              <a:gd name="connsiteY21" fmla="*/ 430338 h 836113"/>
              <a:gd name="connsiteX22" fmla="*/ 1741362 w 2373048"/>
              <a:gd name="connsiteY22" fmla="*/ 436688 h 836113"/>
              <a:gd name="connsiteX23" fmla="*/ 1976312 w 2373048"/>
              <a:gd name="connsiteY23" fmla="*/ 417638 h 836113"/>
              <a:gd name="connsiteX24" fmla="*/ 2090612 w 2373048"/>
              <a:gd name="connsiteY24" fmla="*/ 449388 h 836113"/>
              <a:gd name="connsiteX25" fmla="*/ 2211262 w 2373048"/>
              <a:gd name="connsiteY25" fmla="*/ 595438 h 836113"/>
              <a:gd name="connsiteX26" fmla="*/ 2211262 w 2373048"/>
              <a:gd name="connsiteY26" fmla="*/ 627188 h 836113"/>
              <a:gd name="connsiteX27" fmla="*/ 2363662 w 2373048"/>
              <a:gd name="connsiteY27" fmla="*/ 620838 h 836113"/>
              <a:gd name="connsiteX28" fmla="*/ 2357312 w 2373048"/>
              <a:gd name="connsiteY28" fmla="*/ 620838 h 836113"/>
              <a:gd name="connsiteX0" fmla="*/ 20512 w 2373048"/>
              <a:gd name="connsiteY0" fmla="*/ 4888 h 836113"/>
              <a:gd name="connsiteX1" fmla="*/ 236412 w 2373048"/>
              <a:gd name="connsiteY1" fmla="*/ 4888 h 836113"/>
              <a:gd name="connsiteX2" fmla="*/ 395162 w 2373048"/>
              <a:gd name="connsiteY2" fmla="*/ 55688 h 836113"/>
              <a:gd name="connsiteX3" fmla="*/ 515812 w 2373048"/>
              <a:gd name="connsiteY3" fmla="*/ 131888 h 836113"/>
              <a:gd name="connsiteX4" fmla="*/ 515812 w 2373048"/>
              <a:gd name="connsiteY4" fmla="*/ 360488 h 836113"/>
              <a:gd name="connsiteX5" fmla="*/ 496762 w 2373048"/>
              <a:gd name="connsiteY5" fmla="*/ 392238 h 836113"/>
              <a:gd name="connsiteX6" fmla="*/ 160212 w 2373048"/>
              <a:gd name="connsiteY6" fmla="*/ 538288 h 836113"/>
              <a:gd name="connsiteX7" fmla="*/ 14162 w 2373048"/>
              <a:gd name="connsiteY7" fmla="*/ 608138 h 836113"/>
              <a:gd name="connsiteX8" fmla="*/ 7812 w 2373048"/>
              <a:gd name="connsiteY8" fmla="*/ 677988 h 836113"/>
              <a:gd name="connsiteX9" fmla="*/ 14162 w 2373048"/>
              <a:gd name="connsiteY9" fmla="*/ 760538 h 836113"/>
              <a:gd name="connsiteX10" fmla="*/ 71312 w 2373048"/>
              <a:gd name="connsiteY10" fmla="*/ 817688 h 836113"/>
              <a:gd name="connsiteX11" fmla="*/ 572962 w 2373048"/>
              <a:gd name="connsiteY11" fmla="*/ 817688 h 836113"/>
              <a:gd name="connsiteX12" fmla="*/ 649162 w 2373048"/>
              <a:gd name="connsiteY12" fmla="*/ 830388 h 836113"/>
              <a:gd name="connsiteX13" fmla="*/ 630112 w 2373048"/>
              <a:gd name="connsiteY13" fmla="*/ 728788 h 836113"/>
              <a:gd name="connsiteX14" fmla="*/ 985712 w 2373048"/>
              <a:gd name="connsiteY14" fmla="*/ 735138 h 836113"/>
              <a:gd name="connsiteX15" fmla="*/ 1004762 w 2373048"/>
              <a:gd name="connsiteY15" fmla="*/ 735138 h 836113"/>
              <a:gd name="connsiteX16" fmla="*/ 992062 w 2373048"/>
              <a:gd name="connsiteY16" fmla="*/ 830388 h 836113"/>
              <a:gd name="connsiteX17" fmla="*/ 1303212 w 2373048"/>
              <a:gd name="connsiteY17" fmla="*/ 817688 h 836113"/>
              <a:gd name="connsiteX18" fmla="*/ 1296862 w 2373048"/>
              <a:gd name="connsiteY18" fmla="*/ 754188 h 836113"/>
              <a:gd name="connsiteX19" fmla="*/ 1290512 w 2373048"/>
              <a:gd name="connsiteY19" fmla="*/ 627188 h 836113"/>
              <a:gd name="connsiteX20" fmla="*/ 1284162 w 2373048"/>
              <a:gd name="connsiteY20" fmla="*/ 538288 h 836113"/>
              <a:gd name="connsiteX21" fmla="*/ 1436562 w 2373048"/>
              <a:gd name="connsiteY21" fmla="*/ 430338 h 836113"/>
              <a:gd name="connsiteX22" fmla="*/ 1741362 w 2373048"/>
              <a:gd name="connsiteY22" fmla="*/ 436688 h 836113"/>
              <a:gd name="connsiteX23" fmla="*/ 1976312 w 2373048"/>
              <a:gd name="connsiteY23" fmla="*/ 417638 h 836113"/>
              <a:gd name="connsiteX24" fmla="*/ 2090612 w 2373048"/>
              <a:gd name="connsiteY24" fmla="*/ 449388 h 836113"/>
              <a:gd name="connsiteX25" fmla="*/ 2211262 w 2373048"/>
              <a:gd name="connsiteY25" fmla="*/ 595438 h 836113"/>
              <a:gd name="connsiteX26" fmla="*/ 2211262 w 2373048"/>
              <a:gd name="connsiteY26" fmla="*/ 627188 h 836113"/>
              <a:gd name="connsiteX27" fmla="*/ 2363662 w 2373048"/>
              <a:gd name="connsiteY27" fmla="*/ 620838 h 836113"/>
              <a:gd name="connsiteX28" fmla="*/ 2357312 w 2373048"/>
              <a:gd name="connsiteY28" fmla="*/ 620838 h 836113"/>
              <a:gd name="connsiteX0" fmla="*/ 20512 w 2373048"/>
              <a:gd name="connsiteY0" fmla="*/ 4888 h 836113"/>
              <a:gd name="connsiteX1" fmla="*/ 236412 w 2373048"/>
              <a:gd name="connsiteY1" fmla="*/ 4888 h 836113"/>
              <a:gd name="connsiteX2" fmla="*/ 395162 w 2373048"/>
              <a:gd name="connsiteY2" fmla="*/ 55688 h 836113"/>
              <a:gd name="connsiteX3" fmla="*/ 515812 w 2373048"/>
              <a:gd name="connsiteY3" fmla="*/ 131888 h 836113"/>
              <a:gd name="connsiteX4" fmla="*/ 515812 w 2373048"/>
              <a:gd name="connsiteY4" fmla="*/ 360488 h 836113"/>
              <a:gd name="connsiteX5" fmla="*/ 496762 w 2373048"/>
              <a:gd name="connsiteY5" fmla="*/ 392238 h 836113"/>
              <a:gd name="connsiteX6" fmla="*/ 160212 w 2373048"/>
              <a:gd name="connsiteY6" fmla="*/ 538288 h 836113"/>
              <a:gd name="connsiteX7" fmla="*/ 14162 w 2373048"/>
              <a:gd name="connsiteY7" fmla="*/ 608138 h 836113"/>
              <a:gd name="connsiteX8" fmla="*/ 7812 w 2373048"/>
              <a:gd name="connsiteY8" fmla="*/ 677988 h 836113"/>
              <a:gd name="connsiteX9" fmla="*/ 14162 w 2373048"/>
              <a:gd name="connsiteY9" fmla="*/ 760538 h 836113"/>
              <a:gd name="connsiteX10" fmla="*/ 71312 w 2373048"/>
              <a:gd name="connsiteY10" fmla="*/ 817688 h 836113"/>
              <a:gd name="connsiteX11" fmla="*/ 572962 w 2373048"/>
              <a:gd name="connsiteY11" fmla="*/ 817688 h 836113"/>
              <a:gd name="connsiteX12" fmla="*/ 649162 w 2373048"/>
              <a:gd name="connsiteY12" fmla="*/ 830388 h 836113"/>
              <a:gd name="connsiteX13" fmla="*/ 630112 w 2373048"/>
              <a:gd name="connsiteY13" fmla="*/ 728788 h 836113"/>
              <a:gd name="connsiteX14" fmla="*/ 985712 w 2373048"/>
              <a:gd name="connsiteY14" fmla="*/ 735138 h 836113"/>
              <a:gd name="connsiteX15" fmla="*/ 1004762 w 2373048"/>
              <a:gd name="connsiteY15" fmla="*/ 735138 h 836113"/>
              <a:gd name="connsiteX16" fmla="*/ 992062 w 2373048"/>
              <a:gd name="connsiteY16" fmla="*/ 830388 h 836113"/>
              <a:gd name="connsiteX17" fmla="*/ 1303212 w 2373048"/>
              <a:gd name="connsiteY17" fmla="*/ 817688 h 836113"/>
              <a:gd name="connsiteX18" fmla="*/ 1296862 w 2373048"/>
              <a:gd name="connsiteY18" fmla="*/ 754188 h 836113"/>
              <a:gd name="connsiteX19" fmla="*/ 1290512 w 2373048"/>
              <a:gd name="connsiteY19" fmla="*/ 627188 h 836113"/>
              <a:gd name="connsiteX20" fmla="*/ 1284162 w 2373048"/>
              <a:gd name="connsiteY20" fmla="*/ 538288 h 836113"/>
              <a:gd name="connsiteX21" fmla="*/ 1436562 w 2373048"/>
              <a:gd name="connsiteY21" fmla="*/ 430338 h 836113"/>
              <a:gd name="connsiteX22" fmla="*/ 1741362 w 2373048"/>
              <a:gd name="connsiteY22" fmla="*/ 436688 h 836113"/>
              <a:gd name="connsiteX23" fmla="*/ 1976312 w 2373048"/>
              <a:gd name="connsiteY23" fmla="*/ 417638 h 836113"/>
              <a:gd name="connsiteX24" fmla="*/ 2090612 w 2373048"/>
              <a:gd name="connsiteY24" fmla="*/ 449388 h 836113"/>
              <a:gd name="connsiteX25" fmla="*/ 2211262 w 2373048"/>
              <a:gd name="connsiteY25" fmla="*/ 595438 h 836113"/>
              <a:gd name="connsiteX26" fmla="*/ 2211262 w 2373048"/>
              <a:gd name="connsiteY26" fmla="*/ 627188 h 836113"/>
              <a:gd name="connsiteX27" fmla="*/ 2363662 w 2373048"/>
              <a:gd name="connsiteY27" fmla="*/ 620838 h 836113"/>
              <a:gd name="connsiteX28" fmla="*/ 2357312 w 2373048"/>
              <a:gd name="connsiteY28" fmla="*/ 620838 h 836113"/>
              <a:gd name="connsiteX0" fmla="*/ 20512 w 2373048"/>
              <a:gd name="connsiteY0" fmla="*/ 4888 h 836113"/>
              <a:gd name="connsiteX1" fmla="*/ 236412 w 2373048"/>
              <a:gd name="connsiteY1" fmla="*/ 4888 h 836113"/>
              <a:gd name="connsiteX2" fmla="*/ 395162 w 2373048"/>
              <a:gd name="connsiteY2" fmla="*/ 55688 h 836113"/>
              <a:gd name="connsiteX3" fmla="*/ 515812 w 2373048"/>
              <a:gd name="connsiteY3" fmla="*/ 131888 h 836113"/>
              <a:gd name="connsiteX4" fmla="*/ 515812 w 2373048"/>
              <a:gd name="connsiteY4" fmla="*/ 360488 h 836113"/>
              <a:gd name="connsiteX5" fmla="*/ 496762 w 2373048"/>
              <a:gd name="connsiteY5" fmla="*/ 392238 h 836113"/>
              <a:gd name="connsiteX6" fmla="*/ 160212 w 2373048"/>
              <a:gd name="connsiteY6" fmla="*/ 538288 h 836113"/>
              <a:gd name="connsiteX7" fmla="*/ 14162 w 2373048"/>
              <a:gd name="connsiteY7" fmla="*/ 608138 h 836113"/>
              <a:gd name="connsiteX8" fmla="*/ 7812 w 2373048"/>
              <a:gd name="connsiteY8" fmla="*/ 677988 h 836113"/>
              <a:gd name="connsiteX9" fmla="*/ 14162 w 2373048"/>
              <a:gd name="connsiteY9" fmla="*/ 760538 h 836113"/>
              <a:gd name="connsiteX10" fmla="*/ 71312 w 2373048"/>
              <a:gd name="connsiteY10" fmla="*/ 817688 h 836113"/>
              <a:gd name="connsiteX11" fmla="*/ 572962 w 2373048"/>
              <a:gd name="connsiteY11" fmla="*/ 817688 h 836113"/>
              <a:gd name="connsiteX12" fmla="*/ 649162 w 2373048"/>
              <a:gd name="connsiteY12" fmla="*/ 830388 h 836113"/>
              <a:gd name="connsiteX13" fmla="*/ 630112 w 2373048"/>
              <a:gd name="connsiteY13" fmla="*/ 728788 h 836113"/>
              <a:gd name="connsiteX14" fmla="*/ 985712 w 2373048"/>
              <a:gd name="connsiteY14" fmla="*/ 735138 h 836113"/>
              <a:gd name="connsiteX15" fmla="*/ 1004762 w 2373048"/>
              <a:gd name="connsiteY15" fmla="*/ 735138 h 836113"/>
              <a:gd name="connsiteX16" fmla="*/ 992062 w 2373048"/>
              <a:gd name="connsiteY16" fmla="*/ 830388 h 836113"/>
              <a:gd name="connsiteX17" fmla="*/ 1303212 w 2373048"/>
              <a:gd name="connsiteY17" fmla="*/ 817688 h 836113"/>
              <a:gd name="connsiteX18" fmla="*/ 1296862 w 2373048"/>
              <a:gd name="connsiteY18" fmla="*/ 754188 h 836113"/>
              <a:gd name="connsiteX19" fmla="*/ 1290512 w 2373048"/>
              <a:gd name="connsiteY19" fmla="*/ 627188 h 836113"/>
              <a:gd name="connsiteX20" fmla="*/ 1284162 w 2373048"/>
              <a:gd name="connsiteY20" fmla="*/ 538288 h 836113"/>
              <a:gd name="connsiteX21" fmla="*/ 1436562 w 2373048"/>
              <a:gd name="connsiteY21" fmla="*/ 430338 h 836113"/>
              <a:gd name="connsiteX22" fmla="*/ 1741362 w 2373048"/>
              <a:gd name="connsiteY22" fmla="*/ 436688 h 836113"/>
              <a:gd name="connsiteX23" fmla="*/ 1976312 w 2373048"/>
              <a:gd name="connsiteY23" fmla="*/ 417638 h 836113"/>
              <a:gd name="connsiteX24" fmla="*/ 2090612 w 2373048"/>
              <a:gd name="connsiteY24" fmla="*/ 449388 h 836113"/>
              <a:gd name="connsiteX25" fmla="*/ 2211262 w 2373048"/>
              <a:gd name="connsiteY25" fmla="*/ 595438 h 836113"/>
              <a:gd name="connsiteX26" fmla="*/ 2211262 w 2373048"/>
              <a:gd name="connsiteY26" fmla="*/ 627188 h 836113"/>
              <a:gd name="connsiteX27" fmla="*/ 2363662 w 2373048"/>
              <a:gd name="connsiteY27" fmla="*/ 620838 h 836113"/>
              <a:gd name="connsiteX28" fmla="*/ 2357312 w 2373048"/>
              <a:gd name="connsiteY28" fmla="*/ 620838 h 836113"/>
              <a:gd name="connsiteX0" fmla="*/ 20512 w 2373048"/>
              <a:gd name="connsiteY0" fmla="*/ 4888 h 836113"/>
              <a:gd name="connsiteX1" fmla="*/ 236412 w 2373048"/>
              <a:gd name="connsiteY1" fmla="*/ 4888 h 836113"/>
              <a:gd name="connsiteX2" fmla="*/ 395162 w 2373048"/>
              <a:gd name="connsiteY2" fmla="*/ 55688 h 836113"/>
              <a:gd name="connsiteX3" fmla="*/ 515812 w 2373048"/>
              <a:gd name="connsiteY3" fmla="*/ 131888 h 836113"/>
              <a:gd name="connsiteX4" fmla="*/ 515812 w 2373048"/>
              <a:gd name="connsiteY4" fmla="*/ 360488 h 836113"/>
              <a:gd name="connsiteX5" fmla="*/ 496762 w 2373048"/>
              <a:gd name="connsiteY5" fmla="*/ 392238 h 836113"/>
              <a:gd name="connsiteX6" fmla="*/ 160212 w 2373048"/>
              <a:gd name="connsiteY6" fmla="*/ 538288 h 836113"/>
              <a:gd name="connsiteX7" fmla="*/ 14162 w 2373048"/>
              <a:gd name="connsiteY7" fmla="*/ 608138 h 836113"/>
              <a:gd name="connsiteX8" fmla="*/ 7812 w 2373048"/>
              <a:gd name="connsiteY8" fmla="*/ 677988 h 836113"/>
              <a:gd name="connsiteX9" fmla="*/ 14162 w 2373048"/>
              <a:gd name="connsiteY9" fmla="*/ 760538 h 836113"/>
              <a:gd name="connsiteX10" fmla="*/ 71312 w 2373048"/>
              <a:gd name="connsiteY10" fmla="*/ 817688 h 836113"/>
              <a:gd name="connsiteX11" fmla="*/ 572962 w 2373048"/>
              <a:gd name="connsiteY11" fmla="*/ 817688 h 836113"/>
              <a:gd name="connsiteX12" fmla="*/ 649162 w 2373048"/>
              <a:gd name="connsiteY12" fmla="*/ 830388 h 836113"/>
              <a:gd name="connsiteX13" fmla="*/ 630112 w 2373048"/>
              <a:gd name="connsiteY13" fmla="*/ 728788 h 836113"/>
              <a:gd name="connsiteX14" fmla="*/ 719012 w 2373048"/>
              <a:gd name="connsiteY14" fmla="*/ 716089 h 836113"/>
              <a:gd name="connsiteX15" fmla="*/ 985712 w 2373048"/>
              <a:gd name="connsiteY15" fmla="*/ 735138 h 836113"/>
              <a:gd name="connsiteX16" fmla="*/ 1004762 w 2373048"/>
              <a:gd name="connsiteY16" fmla="*/ 735138 h 836113"/>
              <a:gd name="connsiteX17" fmla="*/ 992062 w 2373048"/>
              <a:gd name="connsiteY17" fmla="*/ 830388 h 836113"/>
              <a:gd name="connsiteX18" fmla="*/ 1303212 w 2373048"/>
              <a:gd name="connsiteY18" fmla="*/ 817688 h 836113"/>
              <a:gd name="connsiteX19" fmla="*/ 1296862 w 2373048"/>
              <a:gd name="connsiteY19" fmla="*/ 754188 h 836113"/>
              <a:gd name="connsiteX20" fmla="*/ 1290512 w 2373048"/>
              <a:gd name="connsiteY20" fmla="*/ 627188 h 836113"/>
              <a:gd name="connsiteX21" fmla="*/ 1284162 w 2373048"/>
              <a:gd name="connsiteY21" fmla="*/ 538288 h 836113"/>
              <a:gd name="connsiteX22" fmla="*/ 1436562 w 2373048"/>
              <a:gd name="connsiteY22" fmla="*/ 430338 h 836113"/>
              <a:gd name="connsiteX23" fmla="*/ 1741362 w 2373048"/>
              <a:gd name="connsiteY23" fmla="*/ 436688 h 836113"/>
              <a:gd name="connsiteX24" fmla="*/ 1976312 w 2373048"/>
              <a:gd name="connsiteY24" fmla="*/ 417638 h 836113"/>
              <a:gd name="connsiteX25" fmla="*/ 2090612 w 2373048"/>
              <a:gd name="connsiteY25" fmla="*/ 449388 h 836113"/>
              <a:gd name="connsiteX26" fmla="*/ 2211262 w 2373048"/>
              <a:gd name="connsiteY26" fmla="*/ 595438 h 836113"/>
              <a:gd name="connsiteX27" fmla="*/ 2211262 w 2373048"/>
              <a:gd name="connsiteY27" fmla="*/ 627188 h 836113"/>
              <a:gd name="connsiteX28" fmla="*/ 2363662 w 2373048"/>
              <a:gd name="connsiteY28" fmla="*/ 620838 h 836113"/>
              <a:gd name="connsiteX29" fmla="*/ 2357312 w 2373048"/>
              <a:gd name="connsiteY29" fmla="*/ 620838 h 836113"/>
              <a:gd name="connsiteX0" fmla="*/ 20512 w 2373048"/>
              <a:gd name="connsiteY0" fmla="*/ 4888 h 836113"/>
              <a:gd name="connsiteX1" fmla="*/ 236412 w 2373048"/>
              <a:gd name="connsiteY1" fmla="*/ 4888 h 836113"/>
              <a:gd name="connsiteX2" fmla="*/ 395162 w 2373048"/>
              <a:gd name="connsiteY2" fmla="*/ 55688 h 836113"/>
              <a:gd name="connsiteX3" fmla="*/ 515812 w 2373048"/>
              <a:gd name="connsiteY3" fmla="*/ 131888 h 836113"/>
              <a:gd name="connsiteX4" fmla="*/ 515812 w 2373048"/>
              <a:gd name="connsiteY4" fmla="*/ 360488 h 836113"/>
              <a:gd name="connsiteX5" fmla="*/ 496762 w 2373048"/>
              <a:gd name="connsiteY5" fmla="*/ 392238 h 836113"/>
              <a:gd name="connsiteX6" fmla="*/ 160212 w 2373048"/>
              <a:gd name="connsiteY6" fmla="*/ 538288 h 836113"/>
              <a:gd name="connsiteX7" fmla="*/ 14162 w 2373048"/>
              <a:gd name="connsiteY7" fmla="*/ 608138 h 836113"/>
              <a:gd name="connsiteX8" fmla="*/ 7812 w 2373048"/>
              <a:gd name="connsiteY8" fmla="*/ 677988 h 836113"/>
              <a:gd name="connsiteX9" fmla="*/ 14162 w 2373048"/>
              <a:gd name="connsiteY9" fmla="*/ 760538 h 836113"/>
              <a:gd name="connsiteX10" fmla="*/ 71312 w 2373048"/>
              <a:gd name="connsiteY10" fmla="*/ 817688 h 836113"/>
              <a:gd name="connsiteX11" fmla="*/ 572962 w 2373048"/>
              <a:gd name="connsiteY11" fmla="*/ 817688 h 836113"/>
              <a:gd name="connsiteX12" fmla="*/ 630112 w 2373048"/>
              <a:gd name="connsiteY12" fmla="*/ 824038 h 836113"/>
              <a:gd name="connsiteX13" fmla="*/ 630112 w 2373048"/>
              <a:gd name="connsiteY13" fmla="*/ 728788 h 836113"/>
              <a:gd name="connsiteX14" fmla="*/ 719012 w 2373048"/>
              <a:gd name="connsiteY14" fmla="*/ 716089 h 836113"/>
              <a:gd name="connsiteX15" fmla="*/ 985712 w 2373048"/>
              <a:gd name="connsiteY15" fmla="*/ 735138 h 836113"/>
              <a:gd name="connsiteX16" fmla="*/ 1004762 w 2373048"/>
              <a:gd name="connsiteY16" fmla="*/ 735138 h 836113"/>
              <a:gd name="connsiteX17" fmla="*/ 992062 w 2373048"/>
              <a:gd name="connsiteY17" fmla="*/ 830388 h 836113"/>
              <a:gd name="connsiteX18" fmla="*/ 1303212 w 2373048"/>
              <a:gd name="connsiteY18" fmla="*/ 817688 h 836113"/>
              <a:gd name="connsiteX19" fmla="*/ 1296862 w 2373048"/>
              <a:gd name="connsiteY19" fmla="*/ 754188 h 836113"/>
              <a:gd name="connsiteX20" fmla="*/ 1290512 w 2373048"/>
              <a:gd name="connsiteY20" fmla="*/ 627188 h 836113"/>
              <a:gd name="connsiteX21" fmla="*/ 1284162 w 2373048"/>
              <a:gd name="connsiteY21" fmla="*/ 538288 h 836113"/>
              <a:gd name="connsiteX22" fmla="*/ 1436562 w 2373048"/>
              <a:gd name="connsiteY22" fmla="*/ 430338 h 836113"/>
              <a:gd name="connsiteX23" fmla="*/ 1741362 w 2373048"/>
              <a:gd name="connsiteY23" fmla="*/ 436688 h 836113"/>
              <a:gd name="connsiteX24" fmla="*/ 1976312 w 2373048"/>
              <a:gd name="connsiteY24" fmla="*/ 417638 h 836113"/>
              <a:gd name="connsiteX25" fmla="*/ 2090612 w 2373048"/>
              <a:gd name="connsiteY25" fmla="*/ 449388 h 836113"/>
              <a:gd name="connsiteX26" fmla="*/ 2211262 w 2373048"/>
              <a:gd name="connsiteY26" fmla="*/ 595438 h 836113"/>
              <a:gd name="connsiteX27" fmla="*/ 2211262 w 2373048"/>
              <a:gd name="connsiteY27" fmla="*/ 627188 h 836113"/>
              <a:gd name="connsiteX28" fmla="*/ 2363662 w 2373048"/>
              <a:gd name="connsiteY28" fmla="*/ 620838 h 836113"/>
              <a:gd name="connsiteX29" fmla="*/ 2357312 w 2373048"/>
              <a:gd name="connsiteY29" fmla="*/ 620838 h 836113"/>
              <a:gd name="connsiteX0" fmla="*/ 20512 w 2373048"/>
              <a:gd name="connsiteY0" fmla="*/ 4888 h 831975"/>
              <a:gd name="connsiteX1" fmla="*/ 236412 w 2373048"/>
              <a:gd name="connsiteY1" fmla="*/ 4888 h 831975"/>
              <a:gd name="connsiteX2" fmla="*/ 395162 w 2373048"/>
              <a:gd name="connsiteY2" fmla="*/ 55688 h 831975"/>
              <a:gd name="connsiteX3" fmla="*/ 515812 w 2373048"/>
              <a:gd name="connsiteY3" fmla="*/ 131888 h 831975"/>
              <a:gd name="connsiteX4" fmla="*/ 515812 w 2373048"/>
              <a:gd name="connsiteY4" fmla="*/ 360488 h 831975"/>
              <a:gd name="connsiteX5" fmla="*/ 496762 w 2373048"/>
              <a:gd name="connsiteY5" fmla="*/ 392238 h 831975"/>
              <a:gd name="connsiteX6" fmla="*/ 160212 w 2373048"/>
              <a:gd name="connsiteY6" fmla="*/ 538288 h 831975"/>
              <a:gd name="connsiteX7" fmla="*/ 14162 w 2373048"/>
              <a:gd name="connsiteY7" fmla="*/ 608138 h 831975"/>
              <a:gd name="connsiteX8" fmla="*/ 7812 w 2373048"/>
              <a:gd name="connsiteY8" fmla="*/ 677988 h 831975"/>
              <a:gd name="connsiteX9" fmla="*/ 14162 w 2373048"/>
              <a:gd name="connsiteY9" fmla="*/ 760538 h 831975"/>
              <a:gd name="connsiteX10" fmla="*/ 71312 w 2373048"/>
              <a:gd name="connsiteY10" fmla="*/ 817688 h 831975"/>
              <a:gd name="connsiteX11" fmla="*/ 572962 w 2373048"/>
              <a:gd name="connsiteY11" fmla="*/ 817688 h 831975"/>
              <a:gd name="connsiteX12" fmla="*/ 630112 w 2373048"/>
              <a:gd name="connsiteY12" fmla="*/ 824038 h 831975"/>
              <a:gd name="connsiteX13" fmla="*/ 630112 w 2373048"/>
              <a:gd name="connsiteY13" fmla="*/ 728788 h 831975"/>
              <a:gd name="connsiteX14" fmla="*/ 719012 w 2373048"/>
              <a:gd name="connsiteY14" fmla="*/ 716089 h 831975"/>
              <a:gd name="connsiteX15" fmla="*/ 985712 w 2373048"/>
              <a:gd name="connsiteY15" fmla="*/ 735138 h 831975"/>
              <a:gd name="connsiteX16" fmla="*/ 1004762 w 2373048"/>
              <a:gd name="connsiteY16" fmla="*/ 735138 h 831975"/>
              <a:gd name="connsiteX17" fmla="*/ 1011112 w 2373048"/>
              <a:gd name="connsiteY17" fmla="*/ 792289 h 831975"/>
              <a:gd name="connsiteX18" fmla="*/ 992062 w 2373048"/>
              <a:gd name="connsiteY18" fmla="*/ 830388 h 831975"/>
              <a:gd name="connsiteX19" fmla="*/ 1303212 w 2373048"/>
              <a:gd name="connsiteY19" fmla="*/ 817688 h 831975"/>
              <a:gd name="connsiteX20" fmla="*/ 1296862 w 2373048"/>
              <a:gd name="connsiteY20" fmla="*/ 754188 h 831975"/>
              <a:gd name="connsiteX21" fmla="*/ 1290512 w 2373048"/>
              <a:gd name="connsiteY21" fmla="*/ 627188 h 831975"/>
              <a:gd name="connsiteX22" fmla="*/ 1284162 w 2373048"/>
              <a:gd name="connsiteY22" fmla="*/ 538288 h 831975"/>
              <a:gd name="connsiteX23" fmla="*/ 1436562 w 2373048"/>
              <a:gd name="connsiteY23" fmla="*/ 430338 h 831975"/>
              <a:gd name="connsiteX24" fmla="*/ 1741362 w 2373048"/>
              <a:gd name="connsiteY24" fmla="*/ 436688 h 831975"/>
              <a:gd name="connsiteX25" fmla="*/ 1976312 w 2373048"/>
              <a:gd name="connsiteY25" fmla="*/ 417638 h 831975"/>
              <a:gd name="connsiteX26" fmla="*/ 2090612 w 2373048"/>
              <a:gd name="connsiteY26" fmla="*/ 449388 h 831975"/>
              <a:gd name="connsiteX27" fmla="*/ 2211262 w 2373048"/>
              <a:gd name="connsiteY27" fmla="*/ 595438 h 831975"/>
              <a:gd name="connsiteX28" fmla="*/ 2211262 w 2373048"/>
              <a:gd name="connsiteY28" fmla="*/ 627188 h 831975"/>
              <a:gd name="connsiteX29" fmla="*/ 2363662 w 2373048"/>
              <a:gd name="connsiteY29" fmla="*/ 620838 h 831975"/>
              <a:gd name="connsiteX30" fmla="*/ 2357312 w 2373048"/>
              <a:gd name="connsiteY30" fmla="*/ 620838 h 831975"/>
              <a:gd name="connsiteX0" fmla="*/ 20512 w 2373048"/>
              <a:gd name="connsiteY0" fmla="*/ 4888 h 831533"/>
              <a:gd name="connsiteX1" fmla="*/ 236412 w 2373048"/>
              <a:gd name="connsiteY1" fmla="*/ 4888 h 831533"/>
              <a:gd name="connsiteX2" fmla="*/ 395162 w 2373048"/>
              <a:gd name="connsiteY2" fmla="*/ 55688 h 831533"/>
              <a:gd name="connsiteX3" fmla="*/ 515812 w 2373048"/>
              <a:gd name="connsiteY3" fmla="*/ 131888 h 831533"/>
              <a:gd name="connsiteX4" fmla="*/ 515812 w 2373048"/>
              <a:gd name="connsiteY4" fmla="*/ 360488 h 831533"/>
              <a:gd name="connsiteX5" fmla="*/ 496762 w 2373048"/>
              <a:gd name="connsiteY5" fmla="*/ 392238 h 831533"/>
              <a:gd name="connsiteX6" fmla="*/ 160212 w 2373048"/>
              <a:gd name="connsiteY6" fmla="*/ 538288 h 831533"/>
              <a:gd name="connsiteX7" fmla="*/ 14162 w 2373048"/>
              <a:gd name="connsiteY7" fmla="*/ 608138 h 831533"/>
              <a:gd name="connsiteX8" fmla="*/ 7812 w 2373048"/>
              <a:gd name="connsiteY8" fmla="*/ 677988 h 831533"/>
              <a:gd name="connsiteX9" fmla="*/ 14162 w 2373048"/>
              <a:gd name="connsiteY9" fmla="*/ 760538 h 831533"/>
              <a:gd name="connsiteX10" fmla="*/ 71312 w 2373048"/>
              <a:gd name="connsiteY10" fmla="*/ 817688 h 831533"/>
              <a:gd name="connsiteX11" fmla="*/ 572962 w 2373048"/>
              <a:gd name="connsiteY11" fmla="*/ 817688 h 831533"/>
              <a:gd name="connsiteX12" fmla="*/ 630112 w 2373048"/>
              <a:gd name="connsiteY12" fmla="*/ 824038 h 831533"/>
              <a:gd name="connsiteX13" fmla="*/ 630112 w 2373048"/>
              <a:gd name="connsiteY13" fmla="*/ 728788 h 831533"/>
              <a:gd name="connsiteX14" fmla="*/ 719012 w 2373048"/>
              <a:gd name="connsiteY14" fmla="*/ 716089 h 831533"/>
              <a:gd name="connsiteX15" fmla="*/ 985712 w 2373048"/>
              <a:gd name="connsiteY15" fmla="*/ 735138 h 831533"/>
              <a:gd name="connsiteX16" fmla="*/ 1004762 w 2373048"/>
              <a:gd name="connsiteY16" fmla="*/ 735138 h 831533"/>
              <a:gd name="connsiteX17" fmla="*/ 992062 w 2373048"/>
              <a:gd name="connsiteY17" fmla="*/ 798639 h 831533"/>
              <a:gd name="connsiteX18" fmla="*/ 992062 w 2373048"/>
              <a:gd name="connsiteY18" fmla="*/ 830388 h 831533"/>
              <a:gd name="connsiteX19" fmla="*/ 1303212 w 2373048"/>
              <a:gd name="connsiteY19" fmla="*/ 817688 h 831533"/>
              <a:gd name="connsiteX20" fmla="*/ 1296862 w 2373048"/>
              <a:gd name="connsiteY20" fmla="*/ 754188 h 831533"/>
              <a:gd name="connsiteX21" fmla="*/ 1290512 w 2373048"/>
              <a:gd name="connsiteY21" fmla="*/ 627188 h 831533"/>
              <a:gd name="connsiteX22" fmla="*/ 1284162 w 2373048"/>
              <a:gd name="connsiteY22" fmla="*/ 538288 h 831533"/>
              <a:gd name="connsiteX23" fmla="*/ 1436562 w 2373048"/>
              <a:gd name="connsiteY23" fmla="*/ 430338 h 831533"/>
              <a:gd name="connsiteX24" fmla="*/ 1741362 w 2373048"/>
              <a:gd name="connsiteY24" fmla="*/ 436688 h 831533"/>
              <a:gd name="connsiteX25" fmla="*/ 1976312 w 2373048"/>
              <a:gd name="connsiteY25" fmla="*/ 417638 h 831533"/>
              <a:gd name="connsiteX26" fmla="*/ 2090612 w 2373048"/>
              <a:gd name="connsiteY26" fmla="*/ 449388 h 831533"/>
              <a:gd name="connsiteX27" fmla="*/ 2211262 w 2373048"/>
              <a:gd name="connsiteY27" fmla="*/ 595438 h 831533"/>
              <a:gd name="connsiteX28" fmla="*/ 2211262 w 2373048"/>
              <a:gd name="connsiteY28" fmla="*/ 627188 h 831533"/>
              <a:gd name="connsiteX29" fmla="*/ 2363662 w 2373048"/>
              <a:gd name="connsiteY29" fmla="*/ 620838 h 831533"/>
              <a:gd name="connsiteX30" fmla="*/ 2357312 w 2373048"/>
              <a:gd name="connsiteY30" fmla="*/ 620838 h 831533"/>
              <a:gd name="connsiteX0" fmla="*/ 20512 w 2373048"/>
              <a:gd name="connsiteY0" fmla="*/ 4888 h 831533"/>
              <a:gd name="connsiteX1" fmla="*/ 236412 w 2373048"/>
              <a:gd name="connsiteY1" fmla="*/ 4888 h 831533"/>
              <a:gd name="connsiteX2" fmla="*/ 395162 w 2373048"/>
              <a:gd name="connsiteY2" fmla="*/ 55688 h 831533"/>
              <a:gd name="connsiteX3" fmla="*/ 515812 w 2373048"/>
              <a:gd name="connsiteY3" fmla="*/ 131888 h 831533"/>
              <a:gd name="connsiteX4" fmla="*/ 515812 w 2373048"/>
              <a:gd name="connsiteY4" fmla="*/ 360488 h 831533"/>
              <a:gd name="connsiteX5" fmla="*/ 496762 w 2373048"/>
              <a:gd name="connsiteY5" fmla="*/ 392238 h 831533"/>
              <a:gd name="connsiteX6" fmla="*/ 160212 w 2373048"/>
              <a:gd name="connsiteY6" fmla="*/ 538288 h 831533"/>
              <a:gd name="connsiteX7" fmla="*/ 14162 w 2373048"/>
              <a:gd name="connsiteY7" fmla="*/ 608138 h 831533"/>
              <a:gd name="connsiteX8" fmla="*/ 7812 w 2373048"/>
              <a:gd name="connsiteY8" fmla="*/ 677988 h 831533"/>
              <a:gd name="connsiteX9" fmla="*/ 14162 w 2373048"/>
              <a:gd name="connsiteY9" fmla="*/ 760538 h 831533"/>
              <a:gd name="connsiteX10" fmla="*/ 71312 w 2373048"/>
              <a:gd name="connsiteY10" fmla="*/ 817688 h 831533"/>
              <a:gd name="connsiteX11" fmla="*/ 572962 w 2373048"/>
              <a:gd name="connsiteY11" fmla="*/ 817688 h 831533"/>
              <a:gd name="connsiteX12" fmla="*/ 630112 w 2373048"/>
              <a:gd name="connsiteY12" fmla="*/ 824038 h 831533"/>
              <a:gd name="connsiteX13" fmla="*/ 630112 w 2373048"/>
              <a:gd name="connsiteY13" fmla="*/ 728788 h 831533"/>
              <a:gd name="connsiteX14" fmla="*/ 719012 w 2373048"/>
              <a:gd name="connsiteY14" fmla="*/ 716089 h 831533"/>
              <a:gd name="connsiteX15" fmla="*/ 985712 w 2373048"/>
              <a:gd name="connsiteY15" fmla="*/ 735138 h 831533"/>
              <a:gd name="connsiteX16" fmla="*/ 1004762 w 2373048"/>
              <a:gd name="connsiteY16" fmla="*/ 735138 h 831533"/>
              <a:gd name="connsiteX17" fmla="*/ 992062 w 2373048"/>
              <a:gd name="connsiteY17" fmla="*/ 798639 h 831533"/>
              <a:gd name="connsiteX18" fmla="*/ 992062 w 2373048"/>
              <a:gd name="connsiteY18" fmla="*/ 830388 h 831533"/>
              <a:gd name="connsiteX19" fmla="*/ 1303212 w 2373048"/>
              <a:gd name="connsiteY19" fmla="*/ 817688 h 831533"/>
              <a:gd name="connsiteX20" fmla="*/ 1296862 w 2373048"/>
              <a:gd name="connsiteY20" fmla="*/ 754188 h 831533"/>
              <a:gd name="connsiteX21" fmla="*/ 1290512 w 2373048"/>
              <a:gd name="connsiteY21" fmla="*/ 627188 h 831533"/>
              <a:gd name="connsiteX22" fmla="*/ 1284162 w 2373048"/>
              <a:gd name="connsiteY22" fmla="*/ 538288 h 831533"/>
              <a:gd name="connsiteX23" fmla="*/ 1436562 w 2373048"/>
              <a:gd name="connsiteY23" fmla="*/ 430338 h 831533"/>
              <a:gd name="connsiteX24" fmla="*/ 1735012 w 2373048"/>
              <a:gd name="connsiteY24" fmla="*/ 417638 h 831533"/>
              <a:gd name="connsiteX25" fmla="*/ 1976312 w 2373048"/>
              <a:gd name="connsiteY25" fmla="*/ 417638 h 831533"/>
              <a:gd name="connsiteX26" fmla="*/ 2090612 w 2373048"/>
              <a:gd name="connsiteY26" fmla="*/ 449388 h 831533"/>
              <a:gd name="connsiteX27" fmla="*/ 2211262 w 2373048"/>
              <a:gd name="connsiteY27" fmla="*/ 595438 h 831533"/>
              <a:gd name="connsiteX28" fmla="*/ 2211262 w 2373048"/>
              <a:gd name="connsiteY28" fmla="*/ 627188 h 831533"/>
              <a:gd name="connsiteX29" fmla="*/ 2363662 w 2373048"/>
              <a:gd name="connsiteY29" fmla="*/ 620838 h 831533"/>
              <a:gd name="connsiteX30" fmla="*/ 2357312 w 2373048"/>
              <a:gd name="connsiteY30" fmla="*/ 620838 h 831533"/>
              <a:gd name="connsiteX0" fmla="*/ 20512 w 2373048"/>
              <a:gd name="connsiteY0" fmla="*/ 4888 h 831533"/>
              <a:gd name="connsiteX1" fmla="*/ 236412 w 2373048"/>
              <a:gd name="connsiteY1" fmla="*/ 4888 h 831533"/>
              <a:gd name="connsiteX2" fmla="*/ 395162 w 2373048"/>
              <a:gd name="connsiteY2" fmla="*/ 55688 h 831533"/>
              <a:gd name="connsiteX3" fmla="*/ 515812 w 2373048"/>
              <a:gd name="connsiteY3" fmla="*/ 131888 h 831533"/>
              <a:gd name="connsiteX4" fmla="*/ 515812 w 2373048"/>
              <a:gd name="connsiteY4" fmla="*/ 360488 h 831533"/>
              <a:gd name="connsiteX5" fmla="*/ 496762 w 2373048"/>
              <a:gd name="connsiteY5" fmla="*/ 392238 h 831533"/>
              <a:gd name="connsiteX6" fmla="*/ 160212 w 2373048"/>
              <a:gd name="connsiteY6" fmla="*/ 538288 h 831533"/>
              <a:gd name="connsiteX7" fmla="*/ 14162 w 2373048"/>
              <a:gd name="connsiteY7" fmla="*/ 608138 h 831533"/>
              <a:gd name="connsiteX8" fmla="*/ 7812 w 2373048"/>
              <a:gd name="connsiteY8" fmla="*/ 677988 h 831533"/>
              <a:gd name="connsiteX9" fmla="*/ 14162 w 2373048"/>
              <a:gd name="connsiteY9" fmla="*/ 760538 h 831533"/>
              <a:gd name="connsiteX10" fmla="*/ 71312 w 2373048"/>
              <a:gd name="connsiteY10" fmla="*/ 817688 h 831533"/>
              <a:gd name="connsiteX11" fmla="*/ 572962 w 2373048"/>
              <a:gd name="connsiteY11" fmla="*/ 817688 h 831533"/>
              <a:gd name="connsiteX12" fmla="*/ 630112 w 2373048"/>
              <a:gd name="connsiteY12" fmla="*/ 824038 h 831533"/>
              <a:gd name="connsiteX13" fmla="*/ 630112 w 2373048"/>
              <a:gd name="connsiteY13" fmla="*/ 728788 h 831533"/>
              <a:gd name="connsiteX14" fmla="*/ 719012 w 2373048"/>
              <a:gd name="connsiteY14" fmla="*/ 716089 h 831533"/>
              <a:gd name="connsiteX15" fmla="*/ 985712 w 2373048"/>
              <a:gd name="connsiteY15" fmla="*/ 735138 h 831533"/>
              <a:gd name="connsiteX16" fmla="*/ 1004762 w 2373048"/>
              <a:gd name="connsiteY16" fmla="*/ 735138 h 831533"/>
              <a:gd name="connsiteX17" fmla="*/ 992062 w 2373048"/>
              <a:gd name="connsiteY17" fmla="*/ 798639 h 831533"/>
              <a:gd name="connsiteX18" fmla="*/ 992062 w 2373048"/>
              <a:gd name="connsiteY18" fmla="*/ 830388 h 831533"/>
              <a:gd name="connsiteX19" fmla="*/ 1303212 w 2373048"/>
              <a:gd name="connsiteY19" fmla="*/ 817688 h 831533"/>
              <a:gd name="connsiteX20" fmla="*/ 1296862 w 2373048"/>
              <a:gd name="connsiteY20" fmla="*/ 754188 h 831533"/>
              <a:gd name="connsiteX21" fmla="*/ 1290512 w 2373048"/>
              <a:gd name="connsiteY21" fmla="*/ 627188 h 831533"/>
              <a:gd name="connsiteX22" fmla="*/ 1284162 w 2373048"/>
              <a:gd name="connsiteY22" fmla="*/ 538288 h 831533"/>
              <a:gd name="connsiteX23" fmla="*/ 1436562 w 2373048"/>
              <a:gd name="connsiteY23" fmla="*/ 430338 h 831533"/>
              <a:gd name="connsiteX24" fmla="*/ 1735012 w 2373048"/>
              <a:gd name="connsiteY24" fmla="*/ 417638 h 831533"/>
              <a:gd name="connsiteX25" fmla="*/ 1976312 w 2373048"/>
              <a:gd name="connsiteY25" fmla="*/ 417638 h 831533"/>
              <a:gd name="connsiteX26" fmla="*/ 2090612 w 2373048"/>
              <a:gd name="connsiteY26" fmla="*/ 449388 h 831533"/>
              <a:gd name="connsiteX27" fmla="*/ 2166812 w 2373048"/>
              <a:gd name="connsiteY27" fmla="*/ 512889 h 831533"/>
              <a:gd name="connsiteX28" fmla="*/ 2211262 w 2373048"/>
              <a:gd name="connsiteY28" fmla="*/ 595438 h 831533"/>
              <a:gd name="connsiteX29" fmla="*/ 2211262 w 2373048"/>
              <a:gd name="connsiteY29" fmla="*/ 627188 h 831533"/>
              <a:gd name="connsiteX30" fmla="*/ 2363662 w 2373048"/>
              <a:gd name="connsiteY30" fmla="*/ 620838 h 831533"/>
              <a:gd name="connsiteX31" fmla="*/ 2357312 w 2373048"/>
              <a:gd name="connsiteY31" fmla="*/ 620838 h 831533"/>
              <a:gd name="connsiteX0" fmla="*/ 20512 w 2373048"/>
              <a:gd name="connsiteY0" fmla="*/ 4888 h 867199"/>
              <a:gd name="connsiteX1" fmla="*/ 236412 w 2373048"/>
              <a:gd name="connsiteY1" fmla="*/ 4888 h 867199"/>
              <a:gd name="connsiteX2" fmla="*/ 395162 w 2373048"/>
              <a:gd name="connsiteY2" fmla="*/ 55688 h 867199"/>
              <a:gd name="connsiteX3" fmla="*/ 515812 w 2373048"/>
              <a:gd name="connsiteY3" fmla="*/ 131888 h 867199"/>
              <a:gd name="connsiteX4" fmla="*/ 515812 w 2373048"/>
              <a:gd name="connsiteY4" fmla="*/ 360488 h 867199"/>
              <a:gd name="connsiteX5" fmla="*/ 496762 w 2373048"/>
              <a:gd name="connsiteY5" fmla="*/ 392238 h 867199"/>
              <a:gd name="connsiteX6" fmla="*/ 160212 w 2373048"/>
              <a:gd name="connsiteY6" fmla="*/ 538288 h 867199"/>
              <a:gd name="connsiteX7" fmla="*/ 14162 w 2373048"/>
              <a:gd name="connsiteY7" fmla="*/ 608138 h 867199"/>
              <a:gd name="connsiteX8" fmla="*/ 7812 w 2373048"/>
              <a:gd name="connsiteY8" fmla="*/ 677988 h 867199"/>
              <a:gd name="connsiteX9" fmla="*/ 14162 w 2373048"/>
              <a:gd name="connsiteY9" fmla="*/ 760538 h 867199"/>
              <a:gd name="connsiteX10" fmla="*/ 71312 w 2373048"/>
              <a:gd name="connsiteY10" fmla="*/ 817688 h 867199"/>
              <a:gd name="connsiteX11" fmla="*/ 572962 w 2373048"/>
              <a:gd name="connsiteY11" fmla="*/ 817688 h 867199"/>
              <a:gd name="connsiteX12" fmla="*/ 630112 w 2373048"/>
              <a:gd name="connsiteY12" fmla="*/ 824038 h 867199"/>
              <a:gd name="connsiteX13" fmla="*/ 630112 w 2373048"/>
              <a:gd name="connsiteY13" fmla="*/ 728788 h 867199"/>
              <a:gd name="connsiteX14" fmla="*/ 719012 w 2373048"/>
              <a:gd name="connsiteY14" fmla="*/ 716089 h 867199"/>
              <a:gd name="connsiteX15" fmla="*/ 985712 w 2373048"/>
              <a:gd name="connsiteY15" fmla="*/ 735138 h 867199"/>
              <a:gd name="connsiteX16" fmla="*/ 1004762 w 2373048"/>
              <a:gd name="connsiteY16" fmla="*/ 735138 h 867199"/>
              <a:gd name="connsiteX17" fmla="*/ 992062 w 2373048"/>
              <a:gd name="connsiteY17" fmla="*/ 798639 h 867199"/>
              <a:gd name="connsiteX18" fmla="*/ 992062 w 2373048"/>
              <a:gd name="connsiteY18" fmla="*/ 830388 h 867199"/>
              <a:gd name="connsiteX19" fmla="*/ 1303212 w 2373048"/>
              <a:gd name="connsiteY19" fmla="*/ 817688 h 867199"/>
              <a:gd name="connsiteX20" fmla="*/ 1296862 w 2373048"/>
              <a:gd name="connsiteY20" fmla="*/ 754188 h 867199"/>
              <a:gd name="connsiteX21" fmla="*/ 1290512 w 2373048"/>
              <a:gd name="connsiteY21" fmla="*/ 627188 h 867199"/>
              <a:gd name="connsiteX22" fmla="*/ 1284162 w 2373048"/>
              <a:gd name="connsiteY22" fmla="*/ 538288 h 867199"/>
              <a:gd name="connsiteX23" fmla="*/ 1436562 w 2373048"/>
              <a:gd name="connsiteY23" fmla="*/ 430338 h 867199"/>
              <a:gd name="connsiteX24" fmla="*/ 1735012 w 2373048"/>
              <a:gd name="connsiteY24" fmla="*/ 417638 h 867199"/>
              <a:gd name="connsiteX25" fmla="*/ 1976312 w 2373048"/>
              <a:gd name="connsiteY25" fmla="*/ 417638 h 867199"/>
              <a:gd name="connsiteX26" fmla="*/ 2090612 w 2373048"/>
              <a:gd name="connsiteY26" fmla="*/ 449388 h 867199"/>
              <a:gd name="connsiteX27" fmla="*/ 2166812 w 2373048"/>
              <a:gd name="connsiteY27" fmla="*/ 512889 h 867199"/>
              <a:gd name="connsiteX28" fmla="*/ 2211262 w 2373048"/>
              <a:gd name="connsiteY28" fmla="*/ 595438 h 867199"/>
              <a:gd name="connsiteX29" fmla="*/ 2211262 w 2373048"/>
              <a:gd name="connsiteY29" fmla="*/ 627188 h 867199"/>
              <a:gd name="connsiteX30" fmla="*/ 2363662 w 2373048"/>
              <a:gd name="connsiteY30" fmla="*/ 620838 h 867199"/>
              <a:gd name="connsiteX31" fmla="*/ 2357312 w 2373048"/>
              <a:gd name="connsiteY31" fmla="*/ 620838 h 867199"/>
              <a:gd name="connsiteX0" fmla="*/ 20512 w 2373048"/>
              <a:gd name="connsiteY0" fmla="*/ 4888 h 830861"/>
              <a:gd name="connsiteX1" fmla="*/ 236412 w 2373048"/>
              <a:gd name="connsiteY1" fmla="*/ 4888 h 830861"/>
              <a:gd name="connsiteX2" fmla="*/ 395162 w 2373048"/>
              <a:gd name="connsiteY2" fmla="*/ 55688 h 830861"/>
              <a:gd name="connsiteX3" fmla="*/ 515812 w 2373048"/>
              <a:gd name="connsiteY3" fmla="*/ 131888 h 830861"/>
              <a:gd name="connsiteX4" fmla="*/ 515812 w 2373048"/>
              <a:gd name="connsiteY4" fmla="*/ 360488 h 830861"/>
              <a:gd name="connsiteX5" fmla="*/ 496762 w 2373048"/>
              <a:gd name="connsiteY5" fmla="*/ 392238 h 830861"/>
              <a:gd name="connsiteX6" fmla="*/ 160212 w 2373048"/>
              <a:gd name="connsiteY6" fmla="*/ 538288 h 830861"/>
              <a:gd name="connsiteX7" fmla="*/ 14162 w 2373048"/>
              <a:gd name="connsiteY7" fmla="*/ 608138 h 830861"/>
              <a:gd name="connsiteX8" fmla="*/ 7812 w 2373048"/>
              <a:gd name="connsiteY8" fmla="*/ 677988 h 830861"/>
              <a:gd name="connsiteX9" fmla="*/ 14162 w 2373048"/>
              <a:gd name="connsiteY9" fmla="*/ 760538 h 830861"/>
              <a:gd name="connsiteX10" fmla="*/ 71312 w 2373048"/>
              <a:gd name="connsiteY10" fmla="*/ 817688 h 830861"/>
              <a:gd name="connsiteX11" fmla="*/ 572962 w 2373048"/>
              <a:gd name="connsiteY11" fmla="*/ 817688 h 830861"/>
              <a:gd name="connsiteX12" fmla="*/ 630112 w 2373048"/>
              <a:gd name="connsiteY12" fmla="*/ 824038 h 830861"/>
              <a:gd name="connsiteX13" fmla="*/ 630112 w 2373048"/>
              <a:gd name="connsiteY13" fmla="*/ 728788 h 830861"/>
              <a:gd name="connsiteX14" fmla="*/ 719012 w 2373048"/>
              <a:gd name="connsiteY14" fmla="*/ 716089 h 830861"/>
              <a:gd name="connsiteX15" fmla="*/ 985712 w 2373048"/>
              <a:gd name="connsiteY15" fmla="*/ 735138 h 830861"/>
              <a:gd name="connsiteX16" fmla="*/ 1004762 w 2373048"/>
              <a:gd name="connsiteY16" fmla="*/ 735138 h 830861"/>
              <a:gd name="connsiteX17" fmla="*/ 992062 w 2373048"/>
              <a:gd name="connsiteY17" fmla="*/ 798639 h 830861"/>
              <a:gd name="connsiteX18" fmla="*/ 992062 w 2373048"/>
              <a:gd name="connsiteY18" fmla="*/ 830388 h 830861"/>
              <a:gd name="connsiteX19" fmla="*/ 1220662 w 2373048"/>
              <a:gd name="connsiteY19" fmla="*/ 817689 h 830861"/>
              <a:gd name="connsiteX20" fmla="*/ 1303212 w 2373048"/>
              <a:gd name="connsiteY20" fmla="*/ 817688 h 830861"/>
              <a:gd name="connsiteX21" fmla="*/ 1296862 w 2373048"/>
              <a:gd name="connsiteY21" fmla="*/ 754188 h 830861"/>
              <a:gd name="connsiteX22" fmla="*/ 1290512 w 2373048"/>
              <a:gd name="connsiteY22" fmla="*/ 627188 h 830861"/>
              <a:gd name="connsiteX23" fmla="*/ 1284162 w 2373048"/>
              <a:gd name="connsiteY23" fmla="*/ 538288 h 830861"/>
              <a:gd name="connsiteX24" fmla="*/ 1436562 w 2373048"/>
              <a:gd name="connsiteY24" fmla="*/ 430338 h 830861"/>
              <a:gd name="connsiteX25" fmla="*/ 1735012 w 2373048"/>
              <a:gd name="connsiteY25" fmla="*/ 417638 h 830861"/>
              <a:gd name="connsiteX26" fmla="*/ 1976312 w 2373048"/>
              <a:gd name="connsiteY26" fmla="*/ 417638 h 830861"/>
              <a:gd name="connsiteX27" fmla="*/ 2090612 w 2373048"/>
              <a:gd name="connsiteY27" fmla="*/ 449388 h 830861"/>
              <a:gd name="connsiteX28" fmla="*/ 2166812 w 2373048"/>
              <a:gd name="connsiteY28" fmla="*/ 512889 h 830861"/>
              <a:gd name="connsiteX29" fmla="*/ 2211262 w 2373048"/>
              <a:gd name="connsiteY29" fmla="*/ 595438 h 830861"/>
              <a:gd name="connsiteX30" fmla="*/ 2211262 w 2373048"/>
              <a:gd name="connsiteY30" fmla="*/ 627188 h 830861"/>
              <a:gd name="connsiteX31" fmla="*/ 2363662 w 2373048"/>
              <a:gd name="connsiteY31" fmla="*/ 620838 h 830861"/>
              <a:gd name="connsiteX32" fmla="*/ 2357312 w 2373048"/>
              <a:gd name="connsiteY32" fmla="*/ 620838 h 830861"/>
              <a:gd name="connsiteX0" fmla="*/ 20512 w 2373048"/>
              <a:gd name="connsiteY0" fmla="*/ 4888 h 830861"/>
              <a:gd name="connsiteX1" fmla="*/ 236412 w 2373048"/>
              <a:gd name="connsiteY1" fmla="*/ 4888 h 830861"/>
              <a:gd name="connsiteX2" fmla="*/ 395162 w 2373048"/>
              <a:gd name="connsiteY2" fmla="*/ 55688 h 830861"/>
              <a:gd name="connsiteX3" fmla="*/ 515812 w 2373048"/>
              <a:gd name="connsiteY3" fmla="*/ 131888 h 830861"/>
              <a:gd name="connsiteX4" fmla="*/ 515812 w 2373048"/>
              <a:gd name="connsiteY4" fmla="*/ 360488 h 830861"/>
              <a:gd name="connsiteX5" fmla="*/ 496762 w 2373048"/>
              <a:gd name="connsiteY5" fmla="*/ 392238 h 830861"/>
              <a:gd name="connsiteX6" fmla="*/ 160212 w 2373048"/>
              <a:gd name="connsiteY6" fmla="*/ 538288 h 830861"/>
              <a:gd name="connsiteX7" fmla="*/ 14162 w 2373048"/>
              <a:gd name="connsiteY7" fmla="*/ 608138 h 830861"/>
              <a:gd name="connsiteX8" fmla="*/ 7812 w 2373048"/>
              <a:gd name="connsiteY8" fmla="*/ 677988 h 830861"/>
              <a:gd name="connsiteX9" fmla="*/ 14162 w 2373048"/>
              <a:gd name="connsiteY9" fmla="*/ 760538 h 830861"/>
              <a:gd name="connsiteX10" fmla="*/ 71312 w 2373048"/>
              <a:gd name="connsiteY10" fmla="*/ 817688 h 830861"/>
              <a:gd name="connsiteX11" fmla="*/ 572962 w 2373048"/>
              <a:gd name="connsiteY11" fmla="*/ 817688 h 830861"/>
              <a:gd name="connsiteX12" fmla="*/ 630112 w 2373048"/>
              <a:gd name="connsiteY12" fmla="*/ 824038 h 830861"/>
              <a:gd name="connsiteX13" fmla="*/ 630112 w 2373048"/>
              <a:gd name="connsiteY13" fmla="*/ 728788 h 830861"/>
              <a:gd name="connsiteX14" fmla="*/ 719012 w 2373048"/>
              <a:gd name="connsiteY14" fmla="*/ 716089 h 830861"/>
              <a:gd name="connsiteX15" fmla="*/ 985712 w 2373048"/>
              <a:gd name="connsiteY15" fmla="*/ 735138 h 830861"/>
              <a:gd name="connsiteX16" fmla="*/ 1004762 w 2373048"/>
              <a:gd name="connsiteY16" fmla="*/ 735138 h 830861"/>
              <a:gd name="connsiteX17" fmla="*/ 992062 w 2373048"/>
              <a:gd name="connsiteY17" fmla="*/ 798639 h 830861"/>
              <a:gd name="connsiteX18" fmla="*/ 992062 w 2373048"/>
              <a:gd name="connsiteY18" fmla="*/ 830388 h 830861"/>
              <a:gd name="connsiteX19" fmla="*/ 1220662 w 2373048"/>
              <a:gd name="connsiteY19" fmla="*/ 817689 h 830861"/>
              <a:gd name="connsiteX20" fmla="*/ 1303212 w 2373048"/>
              <a:gd name="connsiteY20" fmla="*/ 817688 h 830861"/>
              <a:gd name="connsiteX21" fmla="*/ 1296862 w 2373048"/>
              <a:gd name="connsiteY21" fmla="*/ 754188 h 830861"/>
              <a:gd name="connsiteX22" fmla="*/ 1290512 w 2373048"/>
              <a:gd name="connsiteY22" fmla="*/ 627188 h 830861"/>
              <a:gd name="connsiteX23" fmla="*/ 1284162 w 2373048"/>
              <a:gd name="connsiteY23" fmla="*/ 538288 h 830861"/>
              <a:gd name="connsiteX24" fmla="*/ 1436562 w 2373048"/>
              <a:gd name="connsiteY24" fmla="*/ 430338 h 830861"/>
              <a:gd name="connsiteX25" fmla="*/ 1735012 w 2373048"/>
              <a:gd name="connsiteY25" fmla="*/ 417638 h 830861"/>
              <a:gd name="connsiteX26" fmla="*/ 1976312 w 2373048"/>
              <a:gd name="connsiteY26" fmla="*/ 417638 h 830861"/>
              <a:gd name="connsiteX27" fmla="*/ 2090612 w 2373048"/>
              <a:gd name="connsiteY27" fmla="*/ 449388 h 830861"/>
              <a:gd name="connsiteX28" fmla="*/ 2166812 w 2373048"/>
              <a:gd name="connsiteY28" fmla="*/ 512889 h 830861"/>
              <a:gd name="connsiteX29" fmla="*/ 2211262 w 2373048"/>
              <a:gd name="connsiteY29" fmla="*/ 595438 h 830861"/>
              <a:gd name="connsiteX30" fmla="*/ 2211262 w 2373048"/>
              <a:gd name="connsiteY30" fmla="*/ 627188 h 830861"/>
              <a:gd name="connsiteX31" fmla="*/ 2363662 w 2373048"/>
              <a:gd name="connsiteY31" fmla="*/ 620838 h 830861"/>
              <a:gd name="connsiteX32" fmla="*/ 2357312 w 2373048"/>
              <a:gd name="connsiteY32" fmla="*/ 620838 h 830861"/>
              <a:gd name="connsiteX0" fmla="*/ 20512 w 2373048"/>
              <a:gd name="connsiteY0" fmla="*/ 4888 h 830861"/>
              <a:gd name="connsiteX1" fmla="*/ 236412 w 2373048"/>
              <a:gd name="connsiteY1" fmla="*/ 4888 h 830861"/>
              <a:gd name="connsiteX2" fmla="*/ 395162 w 2373048"/>
              <a:gd name="connsiteY2" fmla="*/ 55688 h 830861"/>
              <a:gd name="connsiteX3" fmla="*/ 515812 w 2373048"/>
              <a:gd name="connsiteY3" fmla="*/ 131888 h 830861"/>
              <a:gd name="connsiteX4" fmla="*/ 511251 w 2373048"/>
              <a:gd name="connsiteY4" fmla="*/ 283180 h 830861"/>
              <a:gd name="connsiteX5" fmla="*/ 515812 w 2373048"/>
              <a:gd name="connsiteY5" fmla="*/ 360488 h 830861"/>
              <a:gd name="connsiteX6" fmla="*/ 496762 w 2373048"/>
              <a:gd name="connsiteY6" fmla="*/ 392238 h 830861"/>
              <a:gd name="connsiteX7" fmla="*/ 160212 w 2373048"/>
              <a:gd name="connsiteY7" fmla="*/ 538288 h 830861"/>
              <a:gd name="connsiteX8" fmla="*/ 14162 w 2373048"/>
              <a:gd name="connsiteY8" fmla="*/ 608138 h 830861"/>
              <a:gd name="connsiteX9" fmla="*/ 7812 w 2373048"/>
              <a:gd name="connsiteY9" fmla="*/ 677988 h 830861"/>
              <a:gd name="connsiteX10" fmla="*/ 14162 w 2373048"/>
              <a:gd name="connsiteY10" fmla="*/ 760538 h 830861"/>
              <a:gd name="connsiteX11" fmla="*/ 71312 w 2373048"/>
              <a:gd name="connsiteY11" fmla="*/ 817688 h 830861"/>
              <a:gd name="connsiteX12" fmla="*/ 572962 w 2373048"/>
              <a:gd name="connsiteY12" fmla="*/ 817688 h 830861"/>
              <a:gd name="connsiteX13" fmla="*/ 630112 w 2373048"/>
              <a:gd name="connsiteY13" fmla="*/ 824038 h 830861"/>
              <a:gd name="connsiteX14" fmla="*/ 630112 w 2373048"/>
              <a:gd name="connsiteY14" fmla="*/ 728788 h 830861"/>
              <a:gd name="connsiteX15" fmla="*/ 719012 w 2373048"/>
              <a:gd name="connsiteY15" fmla="*/ 716089 h 830861"/>
              <a:gd name="connsiteX16" fmla="*/ 985712 w 2373048"/>
              <a:gd name="connsiteY16" fmla="*/ 735138 h 830861"/>
              <a:gd name="connsiteX17" fmla="*/ 1004762 w 2373048"/>
              <a:gd name="connsiteY17" fmla="*/ 735138 h 830861"/>
              <a:gd name="connsiteX18" fmla="*/ 992062 w 2373048"/>
              <a:gd name="connsiteY18" fmla="*/ 798639 h 830861"/>
              <a:gd name="connsiteX19" fmla="*/ 992062 w 2373048"/>
              <a:gd name="connsiteY19" fmla="*/ 830388 h 830861"/>
              <a:gd name="connsiteX20" fmla="*/ 1220662 w 2373048"/>
              <a:gd name="connsiteY20" fmla="*/ 817689 h 830861"/>
              <a:gd name="connsiteX21" fmla="*/ 1303212 w 2373048"/>
              <a:gd name="connsiteY21" fmla="*/ 817688 h 830861"/>
              <a:gd name="connsiteX22" fmla="*/ 1296862 w 2373048"/>
              <a:gd name="connsiteY22" fmla="*/ 754188 h 830861"/>
              <a:gd name="connsiteX23" fmla="*/ 1290512 w 2373048"/>
              <a:gd name="connsiteY23" fmla="*/ 627188 h 830861"/>
              <a:gd name="connsiteX24" fmla="*/ 1284162 w 2373048"/>
              <a:gd name="connsiteY24" fmla="*/ 538288 h 830861"/>
              <a:gd name="connsiteX25" fmla="*/ 1436562 w 2373048"/>
              <a:gd name="connsiteY25" fmla="*/ 430338 h 830861"/>
              <a:gd name="connsiteX26" fmla="*/ 1735012 w 2373048"/>
              <a:gd name="connsiteY26" fmla="*/ 417638 h 830861"/>
              <a:gd name="connsiteX27" fmla="*/ 1976312 w 2373048"/>
              <a:gd name="connsiteY27" fmla="*/ 417638 h 830861"/>
              <a:gd name="connsiteX28" fmla="*/ 2090612 w 2373048"/>
              <a:gd name="connsiteY28" fmla="*/ 449388 h 830861"/>
              <a:gd name="connsiteX29" fmla="*/ 2166812 w 2373048"/>
              <a:gd name="connsiteY29" fmla="*/ 512889 h 830861"/>
              <a:gd name="connsiteX30" fmla="*/ 2211262 w 2373048"/>
              <a:gd name="connsiteY30" fmla="*/ 595438 h 830861"/>
              <a:gd name="connsiteX31" fmla="*/ 2211262 w 2373048"/>
              <a:gd name="connsiteY31" fmla="*/ 627188 h 830861"/>
              <a:gd name="connsiteX32" fmla="*/ 2363662 w 2373048"/>
              <a:gd name="connsiteY32" fmla="*/ 620838 h 830861"/>
              <a:gd name="connsiteX33" fmla="*/ 2357312 w 2373048"/>
              <a:gd name="connsiteY33" fmla="*/ 620838 h 830861"/>
              <a:gd name="connsiteX0" fmla="*/ 20512 w 2373048"/>
              <a:gd name="connsiteY0" fmla="*/ 4888 h 830861"/>
              <a:gd name="connsiteX1" fmla="*/ 236412 w 2373048"/>
              <a:gd name="connsiteY1" fmla="*/ 4888 h 830861"/>
              <a:gd name="connsiteX2" fmla="*/ 395162 w 2373048"/>
              <a:gd name="connsiteY2" fmla="*/ 55688 h 830861"/>
              <a:gd name="connsiteX3" fmla="*/ 515812 w 2373048"/>
              <a:gd name="connsiteY3" fmla="*/ 131888 h 830861"/>
              <a:gd name="connsiteX4" fmla="*/ 530301 w 2373048"/>
              <a:gd name="connsiteY4" fmla="*/ 292705 h 830861"/>
              <a:gd name="connsiteX5" fmla="*/ 515812 w 2373048"/>
              <a:gd name="connsiteY5" fmla="*/ 360488 h 830861"/>
              <a:gd name="connsiteX6" fmla="*/ 496762 w 2373048"/>
              <a:gd name="connsiteY6" fmla="*/ 392238 h 830861"/>
              <a:gd name="connsiteX7" fmla="*/ 160212 w 2373048"/>
              <a:gd name="connsiteY7" fmla="*/ 538288 h 830861"/>
              <a:gd name="connsiteX8" fmla="*/ 14162 w 2373048"/>
              <a:gd name="connsiteY8" fmla="*/ 608138 h 830861"/>
              <a:gd name="connsiteX9" fmla="*/ 7812 w 2373048"/>
              <a:gd name="connsiteY9" fmla="*/ 677988 h 830861"/>
              <a:gd name="connsiteX10" fmla="*/ 14162 w 2373048"/>
              <a:gd name="connsiteY10" fmla="*/ 760538 h 830861"/>
              <a:gd name="connsiteX11" fmla="*/ 71312 w 2373048"/>
              <a:gd name="connsiteY11" fmla="*/ 817688 h 830861"/>
              <a:gd name="connsiteX12" fmla="*/ 572962 w 2373048"/>
              <a:gd name="connsiteY12" fmla="*/ 817688 h 830861"/>
              <a:gd name="connsiteX13" fmla="*/ 630112 w 2373048"/>
              <a:gd name="connsiteY13" fmla="*/ 824038 h 830861"/>
              <a:gd name="connsiteX14" fmla="*/ 630112 w 2373048"/>
              <a:gd name="connsiteY14" fmla="*/ 728788 h 830861"/>
              <a:gd name="connsiteX15" fmla="*/ 719012 w 2373048"/>
              <a:gd name="connsiteY15" fmla="*/ 716089 h 830861"/>
              <a:gd name="connsiteX16" fmla="*/ 985712 w 2373048"/>
              <a:gd name="connsiteY16" fmla="*/ 735138 h 830861"/>
              <a:gd name="connsiteX17" fmla="*/ 1004762 w 2373048"/>
              <a:gd name="connsiteY17" fmla="*/ 735138 h 830861"/>
              <a:gd name="connsiteX18" fmla="*/ 992062 w 2373048"/>
              <a:gd name="connsiteY18" fmla="*/ 798639 h 830861"/>
              <a:gd name="connsiteX19" fmla="*/ 992062 w 2373048"/>
              <a:gd name="connsiteY19" fmla="*/ 830388 h 830861"/>
              <a:gd name="connsiteX20" fmla="*/ 1220662 w 2373048"/>
              <a:gd name="connsiteY20" fmla="*/ 817689 h 830861"/>
              <a:gd name="connsiteX21" fmla="*/ 1303212 w 2373048"/>
              <a:gd name="connsiteY21" fmla="*/ 817688 h 830861"/>
              <a:gd name="connsiteX22" fmla="*/ 1296862 w 2373048"/>
              <a:gd name="connsiteY22" fmla="*/ 754188 h 830861"/>
              <a:gd name="connsiteX23" fmla="*/ 1290512 w 2373048"/>
              <a:gd name="connsiteY23" fmla="*/ 627188 h 830861"/>
              <a:gd name="connsiteX24" fmla="*/ 1284162 w 2373048"/>
              <a:gd name="connsiteY24" fmla="*/ 538288 h 830861"/>
              <a:gd name="connsiteX25" fmla="*/ 1436562 w 2373048"/>
              <a:gd name="connsiteY25" fmla="*/ 430338 h 830861"/>
              <a:gd name="connsiteX26" fmla="*/ 1735012 w 2373048"/>
              <a:gd name="connsiteY26" fmla="*/ 417638 h 830861"/>
              <a:gd name="connsiteX27" fmla="*/ 1976312 w 2373048"/>
              <a:gd name="connsiteY27" fmla="*/ 417638 h 830861"/>
              <a:gd name="connsiteX28" fmla="*/ 2090612 w 2373048"/>
              <a:gd name="connsiteY28" fmla="*/ 449388 h 830861"/>
              <a:gd name="connsiteX29" fmla="*/ 2166812 w 2373048"/>
              <a:gd name="connsiteY29" fmla="*/ 512889 h 830861"/>
              <a:gd name="connsiteX30" fmla="*/ 2211262 w 2373048"/>
              <a:gd name="connsiteY30" fmla="*/ 595438 h 830861"/>
              <a:gd name="connsiteX31" fmla="*/ 2211262 w 2373048"/>
              <a:gd name="connsiteY31" fmla="*/ 627188 h 830861"/>
              <a:gd name="connsiteX32" fmla="*/ 2363662 w 2373048"/>
              <a:gd name="connsiteY32" fmla="*/ 620838 h 830861"/>
              <a:gd name="connsiteX33" fmla="*/ 2357312 w 2373048"/>
              <a:gd name="connsiteY33" fmla="*/ 620838 h 830861"/>
              <a:gd name="connsiteX0" fmla="*/ 20512 w 2373048"/>
              <a:gd name="connsiteY0" fmla="*/ 4888 h 830861"/>
              <a:gd name="connsiteX1" fmla="*/ 236412 w 2373048"/>
              <a:gd name="connsiteY1" fmla="*/ 4888 h 830861"/>
              <a:gd name="connsiteX2" fmla="*/ 395162 w 2373048"/>
              <a:gd name="connsiteY2" fmla="*/ 55688 h 830861"/>
              <a:gd name="connsiteX3" fmla="*/ 515812 w 2373048"/>
              <a:gd name="connsiteY3" fmla="*/ 112838 h 830861"/>
              <a:gd name="connsiteX4" fmla="*/ 530301 w 2373048"/>
              <a:gd name="connsiteY4" fmla="*/ 292705 h 830861"/>
              <a:gd name="connsiteX5" fmla="*/ 515812 w 2373048"/>
              <a:gd name="connsiteY5" fmla="*/ 360488 h 830861"/>
              <a:gd name="connsiteX6" fmla="*/ 496762 w 2373048"/>
              <a:gd name="connsiteY6" fmla="*/ 392238 h 830861"/>
              <a:gd name="connsiteX7" fmla="*/ 160212 w 2373048"/>
              <a:gd name="connsiteY7" fmla="*/ 538288 h 830861"/>
              <a:gd name="connsiteX8" fmla="*/ 14162 w 2373048"/>
              <a:gd name="connsiteY8" fmla="*/ 608138 h 830861"/>
              <a:gd name="connsiteX9" fmla="*/ 7812 w 2373048"/>
              <a:gd name="connsiteY9" fmla="*/ 677988 h 830861"/>
              <a:gd name="connsiteX10" fmla="*/ 14162 w 2373048"/>
              <a:gd name="connsiteY10" fmla="*/ 760538 h 830861"/>
              <a:gd name="connsiteX11" fmla="*/ 71312 w 2373048"/>
              <a:gd name="connsiteY11" fmla="*/ 817688 h 830861"/>
              <a:gd name="connsiteX12" fmla="*/ 572962 w 2373048"/>
              <a:gd name="connsiteY12" fmla="*/ 817688 h 830861"/>
              <a:gd name="connsiteX13" fmla="*/ 630112 w 2373048"/>
              <a:gd name="connsiteY13" fmla="*/ 824038 h 830861"/>
              <a:gd name="connsiteX14" fmla="*/ 630112 w 2373048"/>
              <a:gd name="connsiteY14" fmla="*/ 728788 h 830861"/>
              <a:gd name="connsiteX15" fmla="*/ 719012 w 2373048"/>
              <a:gd name="connsiteY15" fmla="*/ 716089 h 830861"/>
              <a:gd name="connsiteX16" fmla="*/ 985712 w 2373048"/>
              <a:gd name="connsiteY16" fmla="*/ 735138 h 830861"/>
              <a:gd name="connsiteX17" fmla="*/ 1004762 w 2373048"/>
              <a:gd name="connsiteY17" fmla="*/ 735138 h 830861"/>
              <a:gd name="connsiteX18" fmla="*/ 992062 w 2373048"/>
              <a:gd name="connsiteY18" fmla="*/ 798639 h 830861"/>
              <a:gd name="connsiteX19" fmla="*/ 992062 w 2373048"/>
              <a:gd name="connsiteY19" fmla="*/ 830388 h 830861"/>
              <a:gd name="connsiteX20" fmla="*/ 1220662 w 2373048"/>
              <a:gd name="connsiteY20" fmla="*/ 817689 h 830861"/>
              <a:gd name="connsiteX21" fmla="*/ 1303212 w 2373048"/>
              <a:gd name="connsiteY21" fmla="*/ 817688 h 830861"/>
              <a:gd name="connsiteX22" fmla="*/ 1296862 w 2373048"/>
              <a:gd name="connsiteY22" fmla="*/ 754188 h 830861"/>
              <a:gd name="connsiteX23" fmla="*/ 1290512 w 2373048"/>
              <a:gd name="connsiteY23" fmla="*/ 627188 h 830861"/>
              <a:gd name="connsiteX24" fmla="*/ 1284162 w 2373048"/>
              <a:gd name="connsiteY24" fmla="*/ 538288 h 830861"/>
              <a:gd name="connsiteX25" fmla="*/ 1436562 w 2373048"/>
              <a:gd name="connsiteY25" fmla="*/ 430338 h 830861"/>
              <a:gd name="connsiteX26" fmla="*/ 1735012 w 2373048"/>
              <a:gd name="connsiteY26" fmla="*/ 417638 h 830861"/>
              <a:gd name="connsiteX27" fmla="*/ 1976312 w 2373048"/>
              <a:gd name="connsiteY27" fmla="*/ 417638 h 830861"/>
              <a:gd name="connsiteX28" fmla="*/ 2090612 w 2373048"/>
              <a:gd name="connsiteY28" fmla="*/ 449388 h 830861"/>
              <a:gd name="connsiteX29" fmla="*/ 2166812 w 2373048"/>
              <a:gd name="connsiteY29" fmla="*/ 512889 h 830861"/>
              <a:gd name="connsiteX30" fmla="*/ 2211262 w 2373048"/>
              <a:gd name="connsiteY30" fmla="*/ 595438 h 830861"/>
              <a:gd name="connsiteX31" fmla="*/ 2211262 w 2373048"/>
              <a:gd name="connsiteY31" fmla="*/ 627188 h 830861"/>
              <a:gd name="connsiteX32" fmla="*/ 2363662 w 2373048"/>
              <a:gd name="connsiteY32" fmla="*/ 620838 h 830861"/>
              <a:gd name="connsiteX33" fmla="*/ 2357312 w 2373048"/>
              <a:gd name="connsiteY33" fmla="*/ 620838 h 830861"/>
              <a:gd name="connsiteX0" fmla="*/ 20512 w 2373048"/>
              <a:gd name="connsiteY0" fmla="*/ 4888 h 830861"/>
              <a:gd name="connsiteX1" fmla="*/ 236412 w 2373048"/>
              <a:gd name="connsiteY1" fmla="*/ 4888 h 830861"/>
              <a:gd name="connsiteX2" fmla="*/ 395162 w 2373048"/>
              <a:gd name="connsiteY2" fmla="*/ 55688 h 830861"/>
              <a:gd name="connsiteX3" fmla="*/ 515812 w 2373048"/>
              <a:gd name="connsiteY3" fmla="*/ 112838 h 830861"/>
              <a:gd name="connsiteX4" fmla="*/ 530301 w 2373048"/>
              <a:gd name="connsiteY4" fmla="*/ 292705 h 830861"/>
              <a:gd name="connsiteX5" fmla="*/ 515812 w 2373048"/>
              <a:gd name="connsiteY5" fmla="*/ 360488 h 830861"/>
              <a:gd name="connsiteX6" fmla="*/ 496762 w 2373048"/>
              <a:gd name="connsiteY6" fmla="*/ 392238 h 830861"/>
              <a:gd name="connsiteX7" fmla="*/ 160212 w 2373048"/>
              <a:gd name="connsiteY7" fmla="*/ 538288 h 830861"/>
              <a:gd name="connsiteX8" fmla="*/ 14162 w 2373048"/>
              <a:gd name="connsiteY8" fmla="*/ 608138 h 830861"/>
              <a:gd name="connsiteX9" fmla="*/ 7812 w 2373048"/>
              <a:gd name="connsiteY9" fmla="*/ 677988 h 830861"/>
              <a:gd name="connsiteX10" fmla="*/ 14162 w 2373048"/>
              <a:gd name="connsiteY10" fmla="*/ 760538 h 830861"/>
              <a:gd name="connsiteX11" fmla="*/ 71312 w 2373048"/>
              <a:gd name="connsiteY11" fmla="*/ 817688 h 830861"/>
              <a:gd name="connsiteX12" fmla="*/ 572962 w 2373048"/>
              <a:gd name="connsiteY12" fmla="*/ 817688 h 830861"/>
              <a:gd name="connsiteX13" fmla="*/ 630112 w 2373048"/>
              <a:gd name="connsiteY13" fmla="*/ 824038 h 830861"/>
              <a:gd name="connsiteX14" fmla="*/ 630112 w 2373048"/>
              <a:gd name="connsiteY14" fmla="*/ 728788 h 830861"/>
              <a:gd name="connsiteX15" fmla="*/ 719012 w 2373048"/>
              <a:gd name="connsiteY15" fmla="*/ 716089 h 830861"/>
              <a:gd name="connsiteX16" fmla="*/ 985712 w 2373048"/>
              <a:gd name="connsiteY16" fmla="*/ 735138 h 830861"/>
              <a:gd name="connsiteX17" fmla="*/ 1004762 w 2373048"/>
              <a:gd name="connsiteY17" fmla="*/ 735138 h 830861"/>
              <a:gd name="connsiteX18" fmla="*/ 992062 w 2373048"/>
              <a:gd name="connsiteY18" fmla="*/ 798639 h 830861"/>
              <a:gd name="connsiteX19" fmla="*/ 992062 w 2373048"/>
              <a:gd name="connsiteY19" fmla="*/ 830388 h 830861"/>
              <a:gd name="connsiteX20" fmla="*/ 1220662 w 2373048"/>
              <a:gd name="connsiteY20" fmla="*/ 817689 h 830861"/>
              <a:gd name="connsiteX21" fmla="*/ 1303212 w 2373048"/>
              <a:gd name="connsiteY21" fmla="*/ 817688 h 830861"/>
              <a:gd name="connsiteX22" fmla="*/ 1296862 w 2373048"/>
              <a:gd name="connsiteY22" fmla="*/ 754188 h 830861"/>
              <a:gd name="connsiteX23" fmla="*/ 1290512 w 2373048"/>
              <a:gd name="connsiteY23" fmla="*/ 627188 h 830861"/>
              <a:gd name="connsiteX24" fmla="*/ 1284162 w 2373048"/>
              <a:gd name="connsiteY24" fmla="*/ 538288 h 830861"/>
              <a:gd name="connsiteX25" fmla="*/ 1436562 w 2373048"/>
              <a:gd name="connsiteY25" fmla="*/ 430338 h 830861"/>
              <a:gd name="connsiteX26" fmla="*/ 1735012 w 2373048"/>
              <a:gd name="connsiteY26" fmla="*/ 417638 h 830861"/>
              <a:gd name="connsiteX27" fmla="*/ 1976312 w 2373048"/>
              <a:gd name="connsiteY27" fmla="*/ 417638 h 830861"/>
              <a:gd name="connsiteX28" fmla="*/ 2090612 w 2373048"/>
              <a:gd name="connsiteY28" fmla="*/ 449388 h 830861"/>
              <a:gd name="connsiteX29" fmla="*/ 2166812 w 2373048"/>
              <a:gd name="connsiteY29" fmla="*/ 512889 h 830861"/>
              <a:gd name="connsiteX30" fmla="*/ 2211262 w 2373048"/>
              <a:gd name="connsiteY30" fmla="*/ 595438 h 830861"/>
              <a:gd name="connsiteX31" fmla="*/ 2211262 w 2373048"/>
              <a:gd name="connsiteY31" fmla="*/ 627188 h 830861"/>
              <a:gd name="connsiteX32" fmla="*/ 2363662 w 2373048"/>
              <a:gd name="connsiteY32" fmla="*/ 620838 h 830861"/>
              <a:gd name="connsiteX33" fmla="*/ 2357312 w 2373048"/>
              <a:gd name="connsiteY33" fmla="*/ 620838 h 830861"/>
              <a:gd name="connsiteX0" fmla="*/ 20512 w 2373048"/>
              <a:gd name="connsiteY0" fmla="*/ 4888 h 830861"/>
              <a:gd name="connsiteX1" fmla="*/ 236412 w 2373048"/>
              <a:gd name="connsiteY1" fmla="*/ 4888 h 830861"/>
              <a:gd name="connsiteX2" fmla="*/ 395162 w 2373048"/>
              <a:gd name="connsiteY2" fmla="*/ 55688 h 830861"/>
              <a:gd name="connsiteX3" fmla="*/ 515812 w 2373048"/>
              <a:gd name="connsiteY3" fmla="*/ 112838 h 830861"/>
              <a:gd name="connsiteX4" fmla="*/ 530301 w 2373048"/>
              <a:gd name="connsiteY4" fmla="*/ 292705 h 830861"/>
              <a:gd name="connsiteX5" fmla="*/ 515812 w 2373048"/>
              <a:gd name="connsiteY5" fmla="*/ 360488 h 830861"/>
              <a:gd name="connsiteX6" fmla="*/ 496762 w 2373048"/>
              <a:gd name="connsiteY6" fmla="*/ 392238 h 830861"/>
              <a:gd name="connsiteX7" fmla="*/ 160212 w 2373048"/>
              <a:gd name="connsiteY7" fmla="*/ 538288 h 830861"/>
              <a:gd name="connsiteX8" fmla="*/ 14162 w 2373048"/>
              <a:gd name="connsiteY8" fmla="*/ 608138 h 830861"/>
              <a:gd name="connsiteX9" fmla="*/ 7812 w 2373048"/>
              <a:gd name="connsiteY9" fmla="*/ 677988 h 830861"/>
              <a:gd name="connsiteX10" fmla="*/ 14162 w 2373048"/>
              <a:gd name="connsiteY10" fmla="*/ 760538 h 830861"/>
              <a:gd name="connsiteX11" fmla="*/ 71312 w 2373048"/>
              <a:gd name="connsiteY11" fmla="*/ 817688 h 830861"/>
              <a:gd name="connsiteX12" fmla="*/ 572962 w 2373048"/>
              <a:gd name="connsiteY12" fmla="*/ 817688 h 830861"/>
              <a:gd name="connsiteX13" fmla="*/ 630112 w 2373048"/>
              <a:gd name="connsiteY13" fmla="*/ 824038 h 830861"/>
              <a:gd name="connsiteX14" fmla="*/ 630112 w 2373048"/>
              <a:gd name="connsiteY14" fmla="*/ 728788 h 830861"/>
              <a:gd name="connsiteX15" fmla="*/ 719012 w 2373048"/>
              <a:gd name="connsiteY15" fmla="*/ 716089 h 830861"/>
              <a:gd name="connsiteX16" fmla="*/ 985712 w 2373048"/>
              <a:gd name="connsiteY16" fmla="*/ 735138 h 830861"/>
              <a:gd name="connsiteX17" fmla="*/ 1004762 w 2373048"/>
              <a:gd name="connsiteY17" fmla="*/ 735138 h 830861"/>
              <a:gd name="connsiteX18" fmla="*/ 992062 w 2373048"/>
              <a:gd name="connsiteY18" fmla="*/ 798639 h 830861"/>
              <a:gd name="connsiteX19" fmla="*/ 992062 w 2373048"/>
              <a:gd name="connsiteY19" fmla="*/ 830388 h 830861"/>
              <a:gd name="connsiteX20" fmla="*/ 1220662 w 2373048"/>
              <a:gd name="connsiteY20" fmla="*/ 817689 h 830861"/>
              <a:gd name="connsiteX21" fmla="*/ 1303212 w 2373048"/>
              <a:gd name="connsiteY21" fmla="*/ 817688 h 830861"/>
              <a:gd name="connsiteX22" fmla="*/ 1296862 w 2373048"/>
              <a:gd name="connsiteY22" fmla="*/ 754188 h 830861"/>
              <a:gd name="connsiteX23" fmla="*/ 1290512 w 2373048"/>
              <a:gd name="connsiteY23" fmla="*/ 627188 h 830861"/>
              <a:gd name="connsiteX24" fmla="*/ 1284162 w 2373048"/>
              <a:gd name="connsiteY24" fmla="*/ 538288 h 830861"/>
              <a:gd name="connsiteX25" fmla="*/ 1436562 w 2373048"/>
              <a:gd name="connsiteY25" fmla="*/ 430338 h 830861"/>
              <a:gd name="connsiteX26" fmla="*/ 1735012 w 2373048"/>
              <a:gd name="connsiteY26" fmla="*/ 417638 h 830861"/>
              <a:gd name="connsiteX27" fmla="*/ 1976312 w 2373048"/>
              <a:gd name="connsiteY27" fmla="*/ 417638 h 830861"/>
              <a:gd name="connsiteX28" fmla="*/ 2090612 w 2373048"/>
              <a:gd name="connsiteY28" fmla="*/ 449388 h 830861"/>
              <a:gd name="connsiteX29" fmla="*/ 2166812 w 2373048"/>
              <a:gd name="connsiteY29" fmla="*/ 512889 h 830861"/>
              <a:gd name="connsiteX30" fmla="*/ 2211262 w 2373048"/>
              <a:gd name="connsiteY30" fmla="*/ 595438 h 830861"/>
              <a:gd name="connsiteX31" fmla="*/ 2211262 w 2373048"/>
              <a:gd name="connsiteY31" fmla="*/ 627188 h 830861"/>
              <a:gd name="connsiteX32" fmla="*/ 2363662 w 2373048"/>
              <a:gd name="connsiteY32" fmla="*/ 620838 h 830861"/>
              <a:gd name="connsiteX33" fmla="*/ 2357312 w 2373048"/>
              <a:gd name="connsiteY33" fmla="*/ 620838 h 830861"/>
              <a:gd name="connsiteX0" fmla="*/ 20512 w 2373048"/>
              <a:gd name="connsiteY0" fmla="*/ 4888 h 830861"/>
              <a:gd name="connsiteX1" fmla="*/ 236412 w 2373048"/>
              <a:gd name="connsiteY1" fmla="*/ 4888 h 830861"/>
              <a:gd name="connsiteX2" fmla="*/ 395162 w 2373048"/>
              <a:gd name="connsiteY2" fmla="*/ 55688 h 830861"/>
              <a:gd name="connsiteX3" fmla="*/ 515812 w 2373048"/>
              <a:gd name="connsiteY3" fmla="*/ 112838 h 830861"/>
              <a:gd name="connsiteX4" fmla="*/ 530301 w 2373048"/>
              <a:gd name="connsiteY4" fmla="*/ 292705 h 830861"/>
              <a:gd name="connsiteX5" fmla="*/ 515812 w 2373048"/>
              <a:gd name="connsiteY5" fmla="*/ 360488 h 830861"/>
              <a:gd name="connsiteX6" fmla="*/ 496762 w 2373048"/>
              <a:gd name="connsiteY6" fmla="*/ 392238 h 830861"/>
              <a:gd name="connsiteX7" fmla="*/ 160212 w 2373048"/>
              <a:gd name="connsiteY7" fmla="*/ 538288 h 830861"/>
              <a:gd name="connsiteX8" fmla="*/ 14162 w 2373048"/>
              <a:gd name="connsiteY8" fmla="*/ 608138 h 830861"/>
              <a:gd name="connsiteX9" fmla="*/ 7812 w 2373048"/>
              <a:gd name="connsiteY9" fmla="*/ 677988 h 830861"/>
              <a:gd name="connsiteX10" fmla="*/ 14162 w 2373048"/>
              <a:gd name="connsiteY10" fmla="*/ 760538 h 830861"/>
              <a:gd name="connsiteX11" fmla="*/ 71312 w 2373048"/>
              <a:gd name="connsiteY11" fmla="*/ 817688 h 830861"/>
              <a:gd name="connsiteX12" fmla="*/ 572962 w 2373048"/>
              <a:gd name="connsiteY12" fmla="*/ 817688 h 830861"/>
              <a:gd name="connsiteX13" fmla="*/ 630112 w 2373048"/>
              <a:gd name="connsiteY13" fmla="*/ 824038 h 830861"/>
              <a:gd name="connsiteX14" fmla="*/ 630112 w 2373048"/>
              <a:gd name="connsiteY14" fmla="*/ 728788 h 830861"/>
              <a:gd name="connsiteX15" fmla="*/ 719012 w 2373048"/>
              <a:gd name="connsiteY15" fmla="*/ 716089 h 830861"/>
              <a:gd name="connsiteX16" fmla="*/ 985712 w 2373048"/>
              <a:gd name="connsiteY16" fmla="*/ 735138 h 830861"/>
              <a:gd name="connsiteX17" fmla="*/ 1004762 w 2373048"/>
              <a:gd name="connsiteY17" fmla="*/ 735138 h 830861"/>
              <a:gd name="connsiteX18" fmla="*/ 992062 w 2373048"/>
              <a:gd name="connsiteY18" fmla="*/ 798639 h 830861"/>
              <a:gd name="connsiteX19" fmla="*/ 992062 w 2373048"/>
              <a:gd name="connsiteY19" fmla="*/ 830388 h 830861"/>
              <a:gd name="connsiteX20" fmla="*/ 1220662 w 2373048"/>
              <a:gd name="connsiteY20" fmla="*/ 817689 h 830861"/>
              <a:gd name="connsiteX21" fmla="*/ 1303212 w 2373048"/>
              <a:gd name="connsiteY21" fmla="*/ 817688 h 830861"/>
              <a:gd name="connsiteX22" fmla="*/ 1296862 w 2373048"/>
              <a:gd name="connsiteY22" fmla="*/ 754188 h 830861"/>
              <a:gd name="connsiteX23" fmla="*/ 1290512 w 2373048"/>
              <a:gd name="connsiteY23" fmla="*/ 627188 h 830861"/>
              <a:gd name="connsiteX24" fmla="*/ 1284162 w 2373048"/>
              <a:gd name="connsiteY24" fmla="*/ 538288 h 830861"/>
              <a:gd name="connsiteX25" fmla="*/ 1436562 w 2373048"/>
              <a:gd name="connsiteY25" fmla="*/ 430338 h 830861"/>
              <a:gd name="connsiteX26" fmla="*/ 1735012 w 2373048"/>
              <a:gd name="connsiteY26" fmla="*/ 417638 h 830861"/>
              <a:gd name="connsiteX27" fmla="*/ 1976312 w 2373048"/>
              <a:gd name="connsiteY27" fmla="*/ 417638 h 830861"/>
              <a:gd name="connsiteX28" fmla="*/ 2090612 w 2373048"/>
              <a:gd name="connsiteY28" fmla="*/ 449388 h 830861"/>
              <a:gd name="connsiteX29" fmla="*/ 2166812 w 2373048"/>
              <a:gd name="connsiteY29" fmla="*/ 512889 h 830861"/>
              <a:gd name="connsiteX30" fmla="*/ 2211262 w 2373048"/>
              <a:gd name="connsiteY30" fmla="*/ 595438 h 830861"/>
              <a:gd name="connsiteX31" fmla="*/ 2211262 w 2373048"/>
              <a:gd name="connsiteY31" fmla="*/ 627188 h 830861"/>
              <a:gd name="connsiteX32" fmla="*/ 2363662 w 2373048"/>
              <a:gd name="connsiteY32" fmla="*/ 620838 h 830861"/>
              <a:gd name="connsiteX33" fmla="*/ 2357312 w 2373048"/>
              <a:gd name="connsiteY33" fmla="*/ 620838 h 830861"/>
              <a:gd name="connsiteX0" fmla="*/ 20512 w 2373048"/>
              <a:gd name="connsiteY0" fmla="*/ 3584 h 829557"/>
              <a:gd name="connsiteX1" fmla="*/ 236412 w 2373048"/>
              <a:gd name="connsiteY1" fmla="*/ 3584 h 829557"/>
              <a:gd name="connsiteX2" fmla="*/ 404687 w 2373048"/>
              <a:gd name="connsiteY2" fmla="*/ 35334 h 829557"/>
              <a:gd name="connsiteX3" fmla="*/ 515812 w 2373048"/>
              <a:gd name="connsiteY3" fmla="*/ 111534 h 829557"/>
              <a:gd name="connsiteX4" fmla="*/ 530301 w 2373048"/>
              <a:gd name="connsiteY4" fmla="*/ 291401 h 829557"/>
              <a:gd name="connsiteX5" fmla="*/ 515812 w 2373048"/>
              <a:gd name="connsiteY5" fmla="*/ 359184 h 829557"/>
              <a:gd name="connsiteX6" fmla="*/ 496762 w 2373048"/>
              <a:gd name="connsiteY6" fmla="*/ 390934 h 829557"/>
              <a:gd name="connsiteX7" fmla="*/ 160212 w 2373048"/>
              <a:gd name="connsiteY7" fmla="*/ 536984 h 829557"/>
              <a:gd name="connsiteX8" fmla="*/ 14162 w 2373048"/>
              <a:gd name="connsiteY8" fmla="*/ 606834 h 829557"/>
              <a:gd name="connsiteX9" fmla="*/ 7812 w 2373048"/>
              <a:gd name="connsiteY9" fmla="*/ 676684 h 829557"/>
              <a:gd name="connsiteX10" fmla="*/ 14162 w 2373048"/>
              <a:gd name="connsiteY10" fmla="*/ 759234 h 829557"/>
              <a:gd name="connsiteX11" fmla="*/ 71312 w 2373048"/>
              <a:gd name="connsiteY11" fmla="*/ 816384 h 829557"/>
              <a:gd name="connsiteX12" fmla="*/ 572962 w 2373048"/>
              <a:gd name="connsiteY12" fmla="*/ 816384 h 829557"/>
              <a:gd name="connsiteX13" fmla="*/ 630112 w 2373048"/>
              <a:gd name="connsiteY13" fmla="*/ 822734 h 829557"/>
              <a:gd name="connsiteX14" fmla="*/ 630112 w 2373048"/>
              <a:gd name="connsiteY14" fmla="*/ 727484 h 829557"/>
              <a:gd name="connsiteX15" fmla="*/ 719012 w 2373048"/>
              <a:gd name="connsiteY15" fmla="*/ 714785 h 829557"/>
              <a:gd name="connsiteX16" fmla="*/ 985712 w 2373048"/>
              <a:gd name="connsiteY16" fmla="*/ 733834 h 829557"/>
              <a:gd name="connsiteX17" fmla="*/ 1004762 w 2373048"/>
              <a:gd name="connsiteY17" fmla="*/ 733834 h 829557"/>
              <a:gd name="connsiteX18" fmla="*/ 992062 w 2373048"/>
              <a:gd name="connsiteY18" fmla="*/ 797335 h 829557"/>
              <a:gd name="connsiteX19" fmla="*/ 992062 w 2373048"/>
              <a:gd name="connsiteY19" fmla="*/ 829084 h 829557"/>
              <a:gd name="connsiteX20" fmla="*/ 1220662 w 2373048"/>
              <a:gd name="connsiteY20" fmla="*/ 816385 h 829557"/>
              <a:gd name="connsiteX21" fmla="*/ 1303212 w 2373048"/>
              <a:gd name="connsiteY21" fmla="*/ 816384 h 829557"/>
              <a:gd name="connsiteX22" fmla="*/ 1296862 w 2373048"/>
              <a:gd name="connsiteY22" fmla="*/ 752884 h 829557"/>
              <a:gd name="connsiteX23" fmla="*/ 1290512 w 2373048"/>
              <a:gd name="connsiteY23" fmla="*/ 625884 h 829557"/>
              <a:gd name="connsiteX24" fmla="*/ 1284162 w 2373048"/>
              <a:gd name="connsiteY24" fmla="*/ 536984 h 829557"/>
              <a:gd name="connsiteX25" fmla="*/ 1436562 w 2373048"/>
              <a:gd name="connsiteY25" fmla="*/ 429034 h 829557"/>
              <a:gd name="connsiteX26" fmla="*/ 1735012 w 2373048"/>
              <a:gd name="connsiteY26" fmla="*/ 416334 h 829557"/>
              <a:gd name="connsiteX27" fmla="*/ 1976312 w 2373048"/>
              <a:gd name="connsiteY27" fmla="*/ 416334 h 829557"/>
              <a:gd name="connsiteX28" fmla="*/ 2090612 w 2373048"/>
              <a:gd name="connsiteY28" fmla="*/ 448084 h 829557"/>
              <a:gd name="connsiteX29" fmla="*/ 2166812 w 2373048"/>
              <a:gd name="connsiteY29" fmla="*/ 511585 h 829557"/>
              <a:gd name="connsiteX30" fmla="*/ 2211262 w 2373048"/>
              <a:gd name="connsiteY30" fmla="*/ 594134 h 829557"/>
              <a:gd name="connsiteX31" fmla="*/ 2211262 w 2373048"/>
              <a:gd name="connsiteY31" fmla="*/ 625884 h 829557"/>
              <a:gd name="connsiteX32" fmla="*/ 2363662 w 2373048"/>
              <a:gd name="connsiteY32" fmla="*/ 619534 h 829557"/>
              <a:gd name="connsiteX33" fmla="*/ 2357312 w 2373048"/>
              <a:gd name="connsiteY33" fmla="*/ 619534 h 829557"/>
              <a:gd name="connsiteX0" fmla="*/ 20512 w 2373048"/>
              <a:gd name="connsiteY0" fmla="*/ 3584 h 829557"/>
              <a:gd name="connsiteX1" fmla="*/ 236412 w 2373048"/>
              <a:gd name="connsiteY1" fmla="*/ 3584 h 829557"/>
              <a:gd name="connsiteX2" fmla="*/ 404687 w 2373048"/>
              <a:gd name="connsiteY2" fmla="*/ 35334 h 829557"/>
              <a:gd name="connsiteX3" fmla="*/ 515812 w 2373048"/>
              <a:gd name="connsiteY3" fmla="*/ 111534 h 829557"/>
              <a:gd name="connsiteX4" fmla="*/ 530301 w 2373048"/>
              <a:gd name="connsiteY4" fmla="*/ 291401 h 829557"/>
              <a:gd name="connsiteX5" fmla="*/ 539624 w 2373048"/>
              <a:gd name="connsiteY5" fmla="*/ 359184 h 829557"/>
              <a:gd name="connsiteX6" fmla="*/ 496762 w 2373048"/>
              <a:gd name="connsiteY6" fmla="*/ 390934 h 829557"/>
              <a:gd name="connsiteX7" fmla="*/ 160212 w 2373048"/>
              <a:gd name="connsiteY7" fmla="*/ 536984 h 829557"/>
              <a:gd name="connsiteX8" fmla="*/ 14162 w 2373048"/>
              <a:gd name="connsiteY8" fmla="*/ 606834 h 829557"/>
              <a:gd name="connsiteX9" fmla="*/ 7812 w 2373048"/>
              <a:gd name="connsiteY9" fmla="*/ 676684 h 829557"/>
              <a:gd name="connsiteX10" fmla="*/ 14162 w 2373048"/>
              <a:gd name="connsiteY10" fmla="*/ 759234 h 829557"/>
              <a:gd name="connsiteX11" fmla="*/ 71312 w 2373048"/>
              <a:gd name="connsiteY11" fmla="*/ 816384 h 829557"/>
              <a:gd name="connsiteX12" fmla="*/ 572962 w 2373048"/>
              <a:gd name="connsiteY12" fmla="*/ 816384 h 829557"/>
              <a:gd name="connsiteX13" fmla="*/ 630112 w 2373048"/>
              <a:gd name="connsiteY13" fmla="*/ 822734 h 829557"/>
              <a:gd name="connsiteX14" fmla="*/ 630112 w 2373048"/>
              <a:gd name="connsiteY14" fmla="*/ 727484 h 829557"/>
              <a:gd name="connsiteX15" fmla="*/ 719012 w 2373048"/>
              <a:gd name="connsiteY15" fmla="*/ 714785 h 829557"/>
              <a:gd name="connsiteX16" fmla="*/ 985712 w 2373048"/>
              <a:gd name="connsiteY16" fmla="*/ 733834 h 829557"/>
              <a:gd name="connsiteX17" fmla="*/ 1004762 w 2373048"/>
              <a:gd name="connsiteY17" fmla="*/ 733834 h 829557"/>
              <a:gd name="connsiteX18" fmla="*/ 992062 w 2373048"/>
              <a:gd name="connsiteY18" fmla="*/ 797335 h 829557"/>
              <a:gd name="connsiteX19" fmla="*/ 992062 w 2373048"/>
              <a:gd name="connsiteY19" fmla="*/ 829084 h 829557"/>
              <a:gd name="connsiteX20" fmla="*/ 1220662 w 2373048"/>
              <a:gd name="connsiteY20" fmla="*/ 816385 h 829557"/>
              <a:gd name="connsiteX21" fmla="*/ 1303212 w 2373048"/>
              <a:gd name="connsiteY21" fmla="*/ 816384 h 829557"/>
              <a:gd name="connsiteX22" fmla="*/ 1296862 w 2373048"/>
              <a:gd name="connsiteY22" fmla="*/ 752884 h 829557"/>
              <a:gd name="connsiteX23" fmla="*/ 1290512 w 2373048"/>
              <a:gd name="connsiteY23" fmla="*/ 625884 h 829557"/>
              <a:gd name="connsiteX24" fmla="*/ 1284162 w 2373048"/>
              <a:gd name="connsiteY24" fmla="*/ 536984 h 829557"/>
              <a:gd name="connsiteX25" fmla="*/ 1436562 w 2373048"/>
              <a:gd name="connsiteY25" fmla="*/ 429034 h 829557"/>
              <a:gd name="connsiteX26" fmla="*/ 1735012 w 2373048"/>
              <a:gd name="connsiteY26" fmla="*/ 416334 h 829557"/>
              <a:gd name="connsiteX27" fmla="*/ 1976312 w 2373048"/>
              <a:gd name="connsiteY27" fmla="*/ 416334 h 829557"/>
              <a:gd name="connsiteX28" fmla="*/ 2090612 w 2373048"/>
              <a:gd name="connsiteY28" fmla="*/ 448084 h 829557"/>
              <a:gd name="connsiteX29" fmla="*/ 2166812 w 2373048"/>
              <a:gd name="connsiteY29" fmla="*/ 511585 h 829557"/>
              <a:gd name="connsiteX30" fmla="*/ 2211262 w 2373048"/>
              <a:gd name="connsiteY30" fmla="*/ 594134 h 829557"/>
              <a:gd name="connsiteX31" fmla="*/ 2211262 w 2373048"/>
              <a:gd name="connsiteY31" fmla="*/ 625884 h 829557"/>
              <a:gd name="connsiteX32" fmla="*/ 2363662 w 2373048"/>
              <a:gd name="connsiteY32" fmla="*/ 619534 h 829557"/>
              <a:gd name="connsiteX33" fmla="*/ 2357312 w 2373048"/>
              <a:gd name="connsiteY33" fmla="*/ 619534 h 829557"/>
              <a:gd name="connsiteX0" fmla="*/ 20512 w 2373048"/>
              <a:gd name="connsiteY0" fmla="*/ 3584 h 829557"/>
              <a:gd name="connsiteX1" fmla="*/ 236412 w 2373048"/>
              <a:gd name="connsiteY1" fmla="*/ 3584 h 829557"/>
              <a:gd name="connsiteX2" fmla="*/ 404687 w 2373048"/>
              <a:gd name="connsiteY2" fmla="*/ 35334 h 829557"/>
              <a:gd name="connsiteX3" fmla="*/ 515812 w 2373048"/>
              <a:gd name="connsiteY3" fmla="*/ 111534 h 829557"/>
              <a:gd name="connsiteX4" fmla="*/ 530301 w 2373048"/>
              <a:gd name="connsiteY4" fmla="*/ 291401 h 829557"/>
              <a:gd name="connsiteX5" fmla="*/ 525337 w 2373048"/>
              <a:gd name="connsiteY5" fmla="*/ 349659 h 829557"/>
              <a:gd name="connsiteX6" fmla="*/ 496762 w 2373048"/>
              <a:gd name="connsiteY6" fmla="*/ 390934 h 829557"/>
              <a:gd name="connsiteX7" fmla="*/ 160212 w 2373048"/>
              <a:gd name="connsiteY7" fmla="*/ 536984 h 829557"/>
              <a:gd name="connsiteX8" fmla="*/ 14162 w 2373048"/>
              <a:gd name="connsiteY8" fmla="*/ 606834 h 829557"/>
              <a:gd name="connsiteX9" fmla="*/ 7812 w 2373048"/>
              <a:gd name="connsiteY9" fmla="*/ 676684 h 829557"/>
              <a:gd name="connsiteX10" fmla="*/ 14162 w 2373048"/>
              <a:gd name="connsiteY10" fmla="*/ 759234 h 829557"/>
              <a:gd name="connsiteX11" fmla="*/ 71312 w 2373048"/>
              <a:gd name="connsiteY11" fmla="*/ 816384 h 829557"/>
              <a:gd name="connsiteX12" fmla="*/ 572962 w 2373048"/>
              <a:gd name="connsiteY12" fmla="*/ 816384 h 829557"/>
              <a:gd name="connsiteX13" fmla="*/ 630112 w 2373048"/>
              <a:gd name="connsiteY13" fmla="*/ 822734 h 829557"/>
              <a:gd name="connsiteX14" fmla="*/ 630112 w 2373048"/>
              <a:gd name="connsiteY14" fmla="*/ 727484 h 829557"/>
              <a:gd name="connsiteX15" fmla="*/ 719012 w 2373048"/>
              <a:gd name="connsiteY15" fmla="*/ 714785 h 829557"/>
              <a:gd name="connsiteX16" fmla="*/ 985712 w 2373048"/>
              <a:gd name="connsiteY16" fmla="*/ 733834 h 829557"/>
              <a:gd name="connsiteX17" fmla="*/ 1004762 w 2373048"/>
              <a:gd name="connsiteY17" fmla="*/ 733834 h 829557"/>
              <a:gd name="connsiteX18" fmla="*/ 992062 w 2373048"/>
              <a:gd name="connsiteY18" fmla="*/ 797335 h 829557"/>
              <a:gd name="connsiteX19" fmla="*/ 992062 w 2373048"/>
              <a:gd name="connsiteY19" fmla="*/ 829084 h 829557"/>
              <a:gd name="connsiteX20" fmla="*/ 1220662 w 2373048"/>
              <a:gd name="connsiteY20" fmla="*/ 816385 h 829557"/>
              <a:gd name="connsiteX21" fmla="*/ 1303212 w 2373048"/>
              <a:gd name="connsiteY21" fmla="*/ 816384 h 829557"/>
              <a:gd name="connsiteX22" fmla="*/ 1296862 w 2373048"/>
              <a:gd name="connsiteY22" fmla="*/ 752884 h 829557"/>
              <a:gd name="connsiteX23" fmla="*/ 1290512 w 2373048"/>
              <a:gd name="connsiteY23" fmla="*/ 625884 h 829557"/>
              <a:gd name="connsiteX24" fmla="*/ 1284162 w 2373048"/>
              <a:gd name="connsiteY24" fmla="*/ 536984 h 829557"/>
              <a:gd name="connsiteX25" fmla="*/ 1436562 w 2373048"/>
              <a:gd name="connsiteY25" fmla="*/ 429034 h 829557"/>
              <a:gd name="connsiteX26" fmla="*/ 1735012 w 2373048"/>
              <a:gd name="connsiteY26" fmla="*/ 416334 h 829557"/>
              <a:gd name="connsiteX27" fmla="*/ 1976312 w 2373048"/>
              <a:gd name="connsiteY27" fmla="*/ 416334 h 829557"/>
              <a:gd name="connsiteX28" fmla="*/ 2090612 w 2373048"/>
              <a:gd name="connsiteY28" fmla="*/ 448084 h 829557"/>
              <a:gd name="connsiteX29" fmla="*/ 2166812 w 2373048"/>
              <a:gd name="connsiteY29" fmla="*/ 511585 h 829557"/>
              <a:gd name="connsiteX30" fmla="*/ 2211262 w 2373048"/>
              <a:gd name="connsiteY30" fmla="*/ 594134 h 829557"/>
              <a:gd name="connsiteX31" fmla="*/ 2211262 w 2373048"/>
              <a:gd name="connsiteY31" fmla="*/ 625884 h 829557"/>
              <a:gd name="connsiteX32" fmla="*/ 2363662 w 2373048"/>
              <a:gd name="connsiteY32" fmla="*/ 619534 h 829557"/>
              <a:gd name="connsiteX33" fmla="*/ 2357312 w 2373048"/>
              <a:gd name="connsiteY33" fmla="*/ 619534 h 829557"/>
              <a:gd name="connsiteX0" fmla="*/ 20512 w 2373048"/>
              <a:gd name="connsiteY0" fmla="*/ 3584 h 829557"/>
              <a:gd name="connsiteX1" fmla="*/ 236412 w 2373048"/>
              <a:gd name="connsiteY1" fmla="*/ 3584 h 829557"/>
              <a:gd name="connsiteX2" fmla="*/ 404687 w 2373048"/>
              <a:gd name="connsiteY2" fmla="*/ 35334 h 829557"/>
              <a:gd name="connsiteX3" fmla="*/ 515812 w 2373048"/>
              <a:gd name="connsiteY3" fmla="*/ 111534 h 829557"/>
              <a:gd name="connsiteX4" fmla="*/ 530301 w 2373048"/>
              <a:gd name="connsiteY4" fmla="*/ 291401 h 829557"/>
              <a:gd name="connsiteX5" fmla="*/ 525337 w 2373048"/>
              <a:gd name="connsiteY5" fmla="*/ 349659 h 829557"/>
              <a:gd name="connsiteX6" fmla="*/ 496762 w 2373048"/>
              <a:gd name="connsiteY6" fmla="*/ 390934 h 829557"/>
              <a:gd name="connsiteX7" fmla="*/ 160212 w 2373048"/>
              <a:gd name="connsiteY7" fmla="*/ 536984 h 829557"/>
              <a:gd name="connsiteX8" fmla="*/ 14162 w 2373048"/>
              <a:gd name="connsiteY8" fmla="*/ 606834 h 829557"/>
              <a:gd name="connsiteX9" fmla="*/ 7812 w 2373048"/>
              <a:gd name="connsiteY9" fmla="*/ 676684 h 829557"/>
              <a:gd name="connsiteX10" fmla="*/ 14162 w 2373048"/>
              <a:gd name="connsiteY10" fmla="*/ 759234 h 829557"/>
              <a:gd name="connsiteX11" fmla="*/ 71312 w 2373048"/>
              <a:gd name="connsiteY11" fmla="*/ 816384 h 829557"/>
              <a:gd name="connsiteX12" fmla="*/ 572962 w 2373048"/>
              <a:gd name="connsiteY12" fmla="*/ 816384 h 829557"/>
              <a:gd name="connsiteX13" fmla="*/ 630112 w 2373048"/>
              <a:gd name="connsiteY13" fmla="*/ 822734 h 829557"/>
              <a:gd name="connsiteX14" fmla="*/ 630112 w 2373048"/>
              <a:gd name="connsiteY14" fmla="*/ 727484 h 829557"/>
              <a:gd name="connsiteX15" fmla="*/ 719012 w 2373048"/>
              <a:gd name="connsiteY15" fmla="*/ 714785 h 829557"/>
              <a:gd name="connsiteX16" fmla="*/ 985712 w 2373048"/>
              <a:gd name="connsiteY16" fmla="*/ 733834 h 829557"/>
              <a:gd name="connsiteX17" fmla="*/ 995237 w 2373048"/>
              <a:gd name="connsiteY17" fmla="*/ 714784 h 829557"/>
              <a:gd name="connsiteX18" fmla="*/ 992062 w 2373048"/>
              <a:gd name="connsiteY18" fmla="*/ 797335 h 829557"/>
              <a:gd name="connsiteX19" fmla="*/ 992062 w 2373048"/>
              <a:gd name="connsiteY19" fmla="*/ 829084 h 829557"/>
              <a:gd name="connsiteX20" fmla="*/ 1220662 w 2373048"/>
              <a:gd name="connsiteY20" fmla="*/ 816385 h 829557"/>
              <a:gd name="connsiteX21" fmla="*/ 1303212 w 2373048"/>
              <a:gd name="connsiteY21" fmla="*/ 816384 h 829557"/>
              <a:gd name="connsiteX22" fmla="*/ 1296862 w 2373048"/>
              <a:gd name="connsiteY22" fmla="*/ 752884 h 829557"/>
              <a:gd name="connsiteX23" fmla="*/ 1290512 w 2373048"/>
              <a:gd name="connsiteY23" fmla="*/ 625884 h 829557"/>
              <a:gd name="connsiteX24" fmla="*/ 1284162 w 2373048"/>
              <a:gd name="connsiteY24" fmla="*/ 536984 h 829557"/>
              <a:gd name="connsiteX25" fmla="*/ 1436562 w 2373048"/>
              <a:gd name="connsiteY25" fmla="*/ 429034 h 829557"/>
              <a:gd name="connsiteX26" fmla="*/ 1735012 w 2373048"/>
              <a:gd name="connsiteY26" fmla="*/ 416334 h 829557"/>
              <a:gd name="connsiteX27" fmla="*/ 1976312 w 2373048"/>
              <a:gd name="connsiteY27" fmla="*/ 416334 h 829557"/>
              <a:gd name="connsiteX28" fmla="*/ 2090612 w 2373048"/>
              <a:gd name="connsiteY28" fmla="*/ 448084 h 829557"/>
              <a:gd name="connsiteX29" fmla="*/ 2166812 w 2373048"/>
              <a:gd name="connsiteY29" fmla="*/ 511585 h 829557"/>
              <a:gd name="connsiteX30" fmla="*/ 2211262 w 2373048"/>
              <a:gd name="connsiteY30" fmla="*/ 594134 h 829557"/>
              <a:gd name="connsiteX31" fmla="*/ 2211262 w 2373048"/>
              <a:gd name="connsiteY31" fmla="*/ 625884 h 829557"/>
              <a:gd name="connsiteX32" fmla="*/ 2363662 w 2373048"/>
              <a:gd name="connsiteY32" fmla="*/ 619534 h 829557"/>
              <a:gd name="connsiteX33" fmla="*/ 2357312 w 2373048"/>
              <a:gd name="connsiteY33" fmla="*/ 619534 h 829557"/>
              <a:gd name="connsiteX0" fmla="*/ 20512 w 2373048"/>
              <a:gd name="connsiteY0" fmla="*/ 3584 h 829557"/>
              <a:gd name="connsiteX1" fmla="*/ 236412 w 2373048"/>
              <a:gd name="connsiteY1" fmla="*/ 3584 h 829557"/>
              <a:gd name="connsiteX2" fmla="*/ 404687 w 2373048"/>
              <a:gd name="connsiteY2" fmla="*/ 35334 h 829557"/>
              <a:gd name="connsiteX3" fmla="*/ 515812 w 2373048"/>
              <a:gd name="connsiteY3" fmla="*/ 111534 h 829557"/>
              <a:gd name="connsiteX4" fmla="*/ 530301 w 2373048"/>
              <a:gd name="connsiteY4" fmla="*/ 291401 h 829557"/>
              <a:gd name="connsiteX5" fmla="*/ 525337 w 2373048"/>
              <a:gd name="connsiteY5" fmla="*/ 349659 h 829557"/>
              <a:gd name="connsiteX6" fmla="*/ 496762 w 2373048"/>
              <a:gd name="connsiteY6" fmla="*/ 390934 h 829557"/>
              <a:gd name="connsiteX7" fmla="*/ 160212 w 2373048"/>
              <a:gd name="connsiteY7" fmla="*/ 536984 h 829557"/>
              <a:gd name="connsiteX8" fmla="*/ 14162 w 2373048"/>
              <a:gd name="connsiteY8" fmla="*/ 606834 h 829557"/>
              <a:gd name="connsiteX9" fmla="*/ 7812 w 2373048"/>
              <a:gd name="connsiteY9" fmla="*/ 676684 h 829557"/>
              <a:gd name="connsiteX10" fmla="*/ 14162 w 2373048"/>
              <a:gd name="connsiteY10" fmla="*/ 759234 h 829557"/>
              <a:gd name="connsiteX11" fmla="*/ 71312 w 2373048"/>
              <a:gd name="connsiteY11" fmla="*/ 816384 h 829557"/>
              <a:gd name="connsiteX12" fmla="*/ 572962 w 2373048"/>
              <a:gd name="connsiteY12" fmla="*/ 816384 h 829557"/>
              <a:gd name="connsiteX13" fmla="*/ 630112 w 2373048"/>
              <a:gd name="connsiteY13" fmla="*/ 822734 h 829557"/>
              <a:gd name="connsiteX14" fmla="*/ 630112 w 2373048"/>
              <a:gd name="connsiteY14" fmla="*/ 727484 h 829557"/>
              <a:gd name="connsiteX15" fmla="*/ 719012 w 2373048"/>
              <a:gd name="connsiteY15" fmla="*/ 714785 h 829557"/>
              <a:gd name="connsiteX16" fmla="*/ 985712 w 2373048"/>
              <a:gd name="connsiteY16" fmla="*/ 733834 h 829557"/>
              <a:gd name="connsiteX17" fmla="*/ 992062 w 2373048"/>
              <a:gd name="connsiteY17" fmla="*/ 797335 h 829557"/>
              <a:gd name="connsiteX18" fmla="*/ 992062 w 2373048"/>
              <a:gd name="connsiteY18" fmla="*/ 829084 h 829557"/>
              <a:gd name="connsiteX19" fmla="*/ 1220662 w 2373048"/>
              <a:gd name="connsiteY19" fmla="*/ 816385 h 829557"/>
              <a:gd name="connsiteX20" fmla="*/ 1303212 w 2373048"/>
              <a:gd name="connsiteY20" fmla="*/ 816384 h 829557"/>
              <a:gd name="connsiteX21" fmla="*/ 1296862 w 2373048"/>
              <a:gd name="connsiteY21" fmla="*/ 752884 h 829557"/>
              <a:gd name="connsiteX22" fmla="*/ 1290512 w 2373048"/>
              <a:gd name="connsiteY22" fmla="*/ 625884 h 829557"/>
              <a:gd name="connsiteX23" fmla="*/ 1284162 w 2373048"/>
              <a:gd name="connsiteY23" fmla="*/ 536984 h 829557"/>
              <a:gd name="connsiteX24" fmla="*/ 1436562 w 2373048"/>
              <a:gd name="connsiteY24" fmla="*/ 429034 h 829557"/>
              <a:gd name="connsiteX25" fmla="*/ 1735012 w 2373048"/>
              <a:gd name="connsiteY25" fmla="*/ 416334 h 829557"/>
              <a:gd name="connsiteX26" fmla="*/ 1976312 w 2373048"/>
              <a:gd name="connsiteY26" fmla="*/ 416334 h 829557"/>
              <a:gd name="connsiteX27" fmla="*/ 2090612 w 2373048"/>
              <a:gd name="connsiteY27" fmla="*/ 448084 h 829557"/>
              <a:gd name="connsiteX28" fmla="*/ 2166812 w 2373048"/>
              <a:gd name="connsiteY28" fmla="*/ 511585 h 829557"/>
              <a:gd name="connsiteX29" fmla="*/ 2211262 w 2373048"/>
              <a:gd name="connsiteY29" fmla="*/ 594134 h 829557"/>
              <a:gd name="connsiteX30" fmla="*/ 2211262 w 2373048"/>
              <a:gd name="connsiteY30" fmla="*/ 625884 h 829557"/>
              <a:gd name="connsiteX31" fmla="*/ 2363662 w 2373048"/>
              <a:gd name="connsiteY31" fmla="*/ 619534 h 829557"/>
              <a:gd name="connsiteX32" fmla="*/ 2357312 w 2373048"/>
              <a:gd name="connsiteY32" fmla="*/ 619534 h 829557"/>
              <a:gd name="connsiteX0" fmla="*/ 20512 w 2373048"/>
              <a:gd name="connsiteY0" fmla="*/ 3584 h 829557"/>
              <a:gd name="connsiteX1" fmla="*/ 236412 w 2373048"/>
              <a:gd name="connsiteY1" fmla="*/ 3584 h 829557"/>
              <a:gd name="connsiteX2" fmla="*/ 404687 w 2373048"/>
              <a:gd name="connsiteY2" fmla="*/ 35334 h 829557"/>
              <a:gd name="connsiteX3" fmla="*/ 515812 w 2373048"/>
              <a:gd name="connsiteY3" fmla="*/ 111534 h 829557"/>
              <a:gd name="connsiteX4" fmla="*/ 530301 w 2373048"/>
              <a:gd name="connsiteY4" fmla="*/ 291401 h 829557"/>
              <a:gd name="connsiteX5" fmla="*/ 525337 w 2373048"/>
              <a:gd name="connsiteY5" fmla="*/ 349659 h 829557"/>
              <a:gd name="connsiteX6" fmla="*/ 496762 w 2373048"/>
              <a:gd name="connsiteY6" fmla="*/ 390934 h 829557"/>
              <a:gd name="connsiteX7" fmla="*/ 160212 w 2373048"/>
              <a:gd name="connsiteY7" fmla="*/ 536984 h 829557"/>
              <a:gd name="connsiteX8" fmla="*/ 14162 w 2373048"/>
              <a:gd name="connsiteY8" fmla="*/ 606834 h 829557"/>
              <a:gd name="connsiteX9" fmla="*/ 7812 w 2373048"/>
              <a:gd name="connsiteY9" fmla="*/ 676684 h 829557"/>
              <a:gd name="connsiteX10" fmla="*/ 14162 w 2373048"/>
              <a:gd name="connsiteY10" fmla="*/ 759234 h 829557"/>
              <a:gd name="connsiteX11" fmla="*/ 71312 w 2373048"/>
              <a:gd name="connsiteY11" fmla="*/ 816384 h 829557"/>
              <a:gd name="connsiteX12" fmla="*/ 572962 w 2373048"/>
              <a:gd name="connsiteY12" fmla="*/ 816384 h 829557"/>
              <a:gd name="connsiteX13" fmla="*/ 630112 w 2373048"/>
              <a:gd name="connsiteY13" fmla="*/ 822734 h 829557"/>
              <a:gd name="connsiteX14" fmla="*/ 630112 w 2373048"/>
              <a:gd name="connsiteY14" fmla="*/ 727484 h 829557"/>
              <a:gd name="connsiteX15" fmla="*/ 719012 w 2373048"/>
              <a:gd name="connsiteY15" fmla="*/ 714785 h 829557"/>
              <a:gd name="connsiteX16" fmla="*/ 966662 w 2373048"/>
              <a:gd name="connsiteY16" fmla="*/ 719546 h 829557"/>
              <a:gd name="connsiteX17" fmla="*/ 992062 w 2373048"/>
              <a:gd name="connsiteY17" fmla="*/ 797335 h 829557"/>
              <a:gd name="connsiteX18" fmla="*/ 992062 w 2373048"/>
              <a:gd name="connsiteY18" fmla="*/ 829084 h 829557"/>
              <a:gd name="connsiteX19" fmla="*/ 1220662 w 2373048"/>
              <a:gd name="connsiteY19" fmla="*/ 816385 h 829557"/>
              <a:gd name="connsiteX20" fmla="*/ 1303212 w 2373048"/>
              <a:gd name="connsiteY20" fmla="*/ 816384 h 829557"/>
              <a:gd name="connsiteX21" fmla="*/ 1296862 w 2373048"/>
              <a:gd name="connsiteY21" fmla="*/ 752884 h 829557"/>
              <a:gd name="connsiteX22" fmla="*/ 1290512 w 2373048"/>
              <a:gd name="connsiteY22" fmla="*/ 625884 h 829557"/>
              <a:gd name="connsiteX23" fmla="*/ 1284162 w 2373048"/>
              <a:gd name="connsiteY23" fmla="*/ 536984 h 829557"/>
              <a:gd name="connsiteX24" fmla="*/ 1436562 w 2373048"/>
              <a:gd name="connsiteY24" fmla="*/ 429034 h 829557"/>
              <a:gd name="connsiteX25" fmla="*/ 1735012 w 2373048"/>
              <a:gd name="connsiteY25" fmla="*/ 416334 h 829557"/>
              <a:gd name="connsiteX26" fmla="*/ 1976312 w 2373048"/>
              <a:gd name="connsiteY26" fmla="*/ 416334 h 829557"/>
              <a:gd name="connsiteX27" fmla="*/ 2090612 w 2373048"/>
              <a:gd name="connsiteY27" fmla="*/ 448084 h 829557"/>
              <a:gd name="connsiteX28" fmla="*/ 2166812 w 2373048"/>
              <a:gd name="connsiteY28" fmla="*/ 511585 h 829557"/>
              <a:gd name="connsiteX29" fmla="*/ 2211262 w 2373048"/>
              <a:gd name="connsiteY29" fmla="*/ 594134 h 829557"/>
              <a:gd name="connsiteX30" fmla="*/ 2211262 w 2373048"/>
              <a:gd name="connsiteY30" fmla="*/ 625884 h 829557"/>
              <a:gd name="connsiteX31" fmla="*/ 2363662 w 2373048"/>
              <a:gd name="connsiteY31" fmla="*/ 619534 h 829557"/>
              <a:gd name="connsiteX32" fmla="*/ 2357312 w 2373048"/>
              <a:gd name="connsiteY32" fmla="*/ 619534 h 829557"/>
              <a:gd name="connsiteX0" fmla="*/ 20512 w 2373048"/>
              <a:gd name="connsiteY0" fmla="*/ 3584 h 829557"/>
              <a:gd name="connsiteX1" fmla="*/ 236412 w 2373048"/>
              <a:gd name="connsiteY1" fmla="*/ 3584 h 829557"/>
              <a:gd name="connsiteX2" fmla="*/ 404687 w 2373048"/>
              <a:gd name="connsiteY2" fmla="*/ 35334 h 829557"/>
              <a:gd name="connsiteX3" fmla="*/ 515812 w 2373048"/>
              <a:gd name="connsiteY3" fmla="*/ 111534 h 829557"/>
              <a:gd name="connsiteX4" fmla="*/ 530301 w 2373048"/>
              <a:gd name="connsiteY4" fmla="*/ 291401 h 829557"/>
              <a:gd name="connsiteX5" fmla="*/ 525337 w 2373048"/>
              <a:gd name="connsiteY5" fmla="*/ 349659 h 829557"/>
              <a:gd name="connsiteX6" fmla="*/ 496762 w 2373048"/>
              <a:gd name="connsiteY6" fmla="*/ 390934 h 829557"/>
              <a:gd name="connsiteX7" fmla="*/ 160212 w 2373048"/>
              <a:gd name="connsiteY7" fmla="*/ 536984 h 829557"/>
              <a:gd name="connsiteX8" fmla="*/ 14162 w 2373048"/>
              <a:gd name="connsiteY8" fmla="*/ 606834 h 829557"/>
              <a:gd name="connsiteX9" fmla="*/ 7812 w 2373048"/>
              <a:gd name="connsiteY9" fmla="*/ 676684 h 829557"/>
              <a:gd name="connsiteX10" fmla="*/ 14162 w 2373048"/>
              <a:gd name="connsiteY10" fmla="*/ 759234 h 829557"/>
              <a:gd name="connsiteX11" fmla="*/ 71312 w 2373048"/>
              <a:gd name="connsiteY11" fmla="*/ 816384 h 829557"/>
              <a:gd name="connsiteX12" fmla="*/ 572962 w 2373048"/>
              <a:gd name="connsiteY12" fmla="*/ 816384 h 829557"/>
              <a:gd name="connsiteX13" fmla="*/ 630112 w 2373048"/>
              <a:gd name="connsiteY13" fmla="*/ 822734 h 829557"/>
              <a:gd name="connsiteX14" fmla="*/ 630112 w 2373048"/>
              <a:gd name="connsiteY14" fmla="*/ 727484 h 829557"/>
              <a:gd name="connsiteX15" fmla="*/ 719012 w 2373048"/>
              <a:gd name="connsiteY15" fmla="*/ 714785 h 829557"/>
              <a:gd name="connsiteX16" fmla="*/ 966662 w 2373048"/>
              <a:gd name="connsiteY16" fmla="*/ 719546 h 829557"/>
              <a:gd name="connsiteX17" fmla="*/ 992062 w 2373048"/>
              <a:gd name="connsiteY17" fmla="*/ 797335 h 829557"/>
              <a:gd name="connsiteX18" fmla="*/ 992062 w 2373048"/>
              <a:gd name="connsiteY18" fmla="*/ 829084 h 829557"/>
              <a:gd name="connsiteX19" fmla="*/ 1220662 w 2373048"/>
              <a:gd name="connsiteY19" fmla="*/ 816385 h 829557"/>
              <a:gd name="connsiteX20" fmla="*/ 1303212 w 2373048"/>
              <a:gd name="connsiteY20" fmla="*/ 816384 h 829557"/>
              <a:gd name="connsiteX21" fmla="*/ 1296862 w 2373048"/>
              <a:gd name="connsiteY21" fmla="*/ 752884 h 829557"/>
              <a:gd name="connsiteX22" fmla="*/ 1290512 w 2373048"/>
              <a:gd name="connsiteY22" fmla="*/ 625884 h 829557"/>
              <a:gd name="connsiteX23" fmla="*/ 1284162 w 2373048"/>
              <a:gd name="connsiteY23" fmla="*/ 536984 h 829557"/>
              <a:gd name="connsiteX24" fmla="*/ 1436562 w 2373048"/>
              <a:gd name="connsiteY24" fmla="*/ 429034 h 829557"/>
              <a:gd name="connsiteX25" fmla="*/ 1735012 w 2373048"/>
              <a:gd name="connsiteY25" fmla="*/ 416334 h 829557"/>
              <a:gd name="connsiteX26" fmla="*/ 1976312 w 2373048"/>
              <a:gd name="connsiteY26" fmla="*/ 416334 h 829557"/>
              <a:gd name="connsiteX27" fmla="*/ 2090612 w 2373048"/>
              <a:gd name="connsiteY27" fmla="*/ 448084 h 829557"/>
              <a:gd name="connsiteX28" fmla="*/ 2166812 w 2373048"/>
              <a:gd name="connsiteY28" fmla="*/ 511585 h 829557"/>
              <a:gd name="connsiteX29" fmla="*/ 2211262 w 2373048"/>
              <a:gd name="connsiteY29" fmla="*/ 594134 h 829557"/>
              <a:gd name="connsiteX30" fmla="*/ 2211262 w 2373048"/>
              <a:gd name="connsiteY30" fmla="*/ 625884 h 829557"/>
              <a:gd name="connsiteX31" fmla="*/ 2363662 w 2373048"/>
              <a:gd name="connsiteY31" fmla="*/ 619534 h 829557"/>
              <a:gd name="connsiteX32" fmla="*/ 2357312 w 2373048"/>
              <a:gd name="connsiteY32" fmla="*/ 619534 h 829557"/>
              <a:gd name="connsiteX0" fmla="*/ 20512 w 2373048"/>
              <a:gd name="connsiteY0" fmla="*/ 3584 h 829557"/>
              <a:gd name="connsiteX1" fmla="*/ 236412 w 2373048"/>
              <a:gd name="connsiteY1" fmla="*/ 3584 h 829557"/>
              <a:gd name="connsiteX2" fmla="*/ 404687 w 2373048"/>
              <a:gd name="connsiteY2" fmla="*/ 35334 h 829557"/>
              <a:gd name="connsiteX3" fmla="*/ 515812 w 2373048"/>
              <a:gd name="connsiteY3" fmla="*/ 111534 h 829557"/>
              <a:gd name="connsiteX4" fmla="*/ 530301 w 2373048"/>
              <a:gd name="connsiteY4" fmla="*/ 291401 h 829557"/>
              <a:gd name="connsiteX5" fmla="*/ 525337 w 2373048"/>
              <a:gd name="connsiteY5" fmla="*/ 349659 h 829557"/>
              <a:gd name="connsiteX6" fmla="*/ 496762 w 2373048"/>
              <a:gd name="connsiteY6" fmla="*/ 390934 h 829557"/>
              <a:gd name="connsiteX7" fmla="*/ 160212 w 2373048"/>
              <a:gd name="connsiteY7" fmla="*/ 536984 h 829557"/>
              <a:gd name="connsiteX8" fmla="*/ 14162 w 2373048"/>
              <a:gd name="connsiteY8" fmla="*/ 606834 h 829557"/>
              <a:gd name="connsiteX9" fmla="*/ 7812 w 2373048"/>
              <a:gd name="connsiteY9" fmla="*/ 676684 h 829557"/>
              <a:gd name="connsiteX10" fmla="*/ 14162 w 2373048"/>
              <a:gd name="connsiteY10" fmla="*/ 759234 h 829557"/>
              <a:gd name="connsiteX11" fmla="*/ 71312 w 2373048"/>
              <a:gd name="connsiteY11" fmla="*/ 816384 h 829557"/>
              <a:gd name="connsiteX12" fmla="*/ 572962 w 2373048"/>
              <a:gd name="connsiteY12" fmla="*/ 816384 h 829557"/>
              <a:gd name="connsiteX13" fmla="*/ 630112 w 2373048"/>
              <a:gd name="connsiteY13" fmla="*/ 822734 h 829557"/>
              <a:gd name="connsiteX14" fmla="*/ 630112 w 2373048"/>
              <a:gd name="connsiteY14" fmla="*/ 727484 h 829557"/>
              <a:gd name="connsiteX15" fmla="*/ 719012 w 2373048"/>
              <a:gd name="connsiteY15" fmla="*/ 714785 h 829557"/>
              <a:gd name="connsiteX16" fmla="*/ 944639 w 2373048"/>
              <a:gd name="connsiteY16" fmla="*/ 710501 h 829557"/>
              <a:gd name="connsiteX17" fmla="*/ 966662 w 2373048"/>
              <a:gd name="connsiteY17" fmla="*/ 719546 h 829557"/>
              <a:gd name="connsiteX18" fmla="*/ 992062 w 2373048"/>
              <a:gd name="connsiteY18" fmla="*/ 797335 h 829557"/>
              <a:gd name="connsiteX19" fmla="*/ 992062 w 2373048"/>
              <a:gd name="connsiteY19" fmla="*/ 829084 h 829557"/>
              <a:gd name="connsiteX20" fmla="*/ 1220662 w 2373048"/>
              <a:gd name="connsiteY20" fmla="*/ 816385 h 829557"/>
              <a:gd name="connsiteX21" fmla="*/ 1303212 w 2373048"/>
              <a:gd name="connsiteY21" fmla="*/ 816384 h 829557"/>
              <a:gd name="connsiteX22" fmla="*/ 1296862 w 2373048"/>
              <a:gd name="connsiteY22" fmla="*/ 752884 h 829557"/>
              <a:gd name="connsiteX23" fmla="*/ 1290512 w 2373048"/>
              <a:gd name="connsiteY23" fmla="*/ 625884 h 829557"/>
              <a:gd name="connsiteX24" fmla="*/ 1284162 w 2373048"/>
              <a:gd name="connsiteY24" fmla="*/ 536984 h 829557"/>
              <a:gd name="connsiteX25" fmla="*/ 1436562 w 2373048"/>
              <a:gd name="connsiteY25" fmla="*/ 429034 h 829557"/>
              <a:gd name="connsiteX26" fmla="*/ 1735012 w 2373048"/>
              <a:gd name="connsiteY26" fmla="*/ 416334 h 829557"/>
              <a:gd name="connsiteX27" fmla="*/ 1976312 w 2373048"/>
              <a:gd name="connsiteY27" fmla="*/ 416334 h 829557"/>
              <a:gd name="connsiteX28" fmla="*/ 2090612 w 2373048"/>
              <a:gd name="connsiteY28" fmla="*/ 448084 h 829557"/>
              <a:gd name="connsiteX29" fmla="*/ 2166812 w 2373048"/>
              <a:gd name="connsiteY29" fmla="*/ 511585 h 829557"/>
              <a:gd name="connsiteX30" fmla="*/ 2211262 w 2373048"/>
              <a:gd name="connsiteY30" fmla="*/ 594134 h 829557"/>
              <a:gd name="connsiteX31" fmla="*/ 2211262 w 2373048"/>
              <a:gd name="connsiteY31" fmla="*/ 625884 h 829557"/>
              <a:gd name="connsiteX32" fmla="*/ 2363662 w 2373048"/>
              <a:gd name="connsiteY32" fmla="*/ 619534 h 829557"/>
              <a:gd name="connsiteX33" fmla="*/ 2357312 w 2373048"/>
              <a:gd name="connsiteY33" fmla="*/ 619534 h 829557"/>
              <a:gd name="connsiteX0" fmla="*/ 20512 w 2373048"/>
              <a:gd name="connsiteY0" fmla="*/ 3584 h 829557"/>
              <a:gd name="connsiteX1" fmla="*/ 236412 w 2373048"/>
              <a:gd name="connsiteY1" fmla="*/ 3584 h 829557"/>
              <a:gd name="connsiteX2" fmla="*/ 404687 w 2373048"/>
              <a:gd name="connsiteY2" fmla="*/ 35334 h 829557"/>
              <a:gd name="connsiteX3" fmla="*/ 515812 w 2373048"/>
              <a:gd name="connsiteY3" fmla="*/ 111534 h 829557"/>
              <a:gd name="connsiteX4" fmla="*/ 530301 w 2373048"/>
              <a:gd name="connsiteY4" fmla="*/ 291401 h 829557"/>
              <a:gd name="connsiteX5" fmla="*/ 525337 w 2373048"/>
              <a:gd name="connsiteY5" fmla="*/ 349659 h 829557"/>
              <a:gd name="connsiteX6" fmla="*/ 496762 w 2373048"/>
              <a:gd name="connsiteY6" fmla="*/ 390934 h 829557"/>
              <a:gd name="connsiteX7" fmla="*/ 160212 w 2373048"/>
              <a:gd name="connsiteY7" fmla="*/ 536984 h 829557"/>
              <a:gd name="connsiteX8" fmla="*/ 14162 w 2373048"/>
              <a:gd name="connsiteY8" fmla="*/ 606834 h 829557"/>
              <a:gd name="connsiteX9" fmla="*/ 7812 w 2373048"/>
              <a:gd name="connsiteY9" fmla="*/ 676684 h 829557"/>
              <a:gd name="connsiteX10" fmla="*/ 14162 w 2373048"/>
              <a:gd name="connsiteY10" fmla="*/ 759234 h 829557"/>
              <a:gd name="connsiteX11" fmla="*/ 71312 w 2373048"/>
              <a:gd name="connsiteY11" fmla="*/ 816384 h 829557"/>
              <a:gd name="connsiteX12" fmla="*/ 572962 w 2373048"/>
              <a:gd name="connsiteY12" fmla="*/ 816384 h 829557"/>
              <a:gd name="connsiteX13" fmla="*/ 630112 w 2373048"/>
              <a:gd name="connsiteY13" fmla="*/ 822734 h 829557"/>
              <a:gd name="connsiteX14" fmla="*/ 630112 w 2373048"/>
              <a:gd name="connsiteY14" fmla="*/ 727484 h 829557"/>
              <a:gd name="connsiteX15" fmla="*/ 719012 w 2373048"/>
              <a:gd name="connsiteY15" fmla="*/ 714785 h 829557"/>
              <a:gd name="connsiteX16" fmla="*/ 944639 w 2373048"/>
              <a:gd name="connsiteY16" fmla="*/ 710501 h 829557"/>
              <a:gd name="connsiteX17" fmla="*/ 966662 w 2373048"/>
              <a:gd name="connsiteY17" fmla="*/ 719546 h 829557"/>
              <a:gd name="connsiteX18" fmla="*/ 992062 w 2373048"/>
              <a:gd name="connsiteY18" fmla="*/ 797335 h 829557"/>
              <a:gd name="connsiteX19" fmla="*/ 992062 w 2373048"/>
              <a:gd name="connsiteY19" fmla="*/ 829084 h 829557"/>
              <a:gd name="connsiteX20" fmla="*/ 1220662 w 2373048"/>
              <a:gd name="connsiteY20" fmla="*/ 816385 h 829557"/>
              <a:gd name="connsiteX21" fmla="*/ 1303212 w 2373048"/>
              <a:gd name="connsiteY21" fmla="*/ 816384 h 829557"/>
              <a:gd name="connsiteX22" fmla="*/ 1296862 w 2373048"/>
              <a:gd name="connsiteY22" fmla="*/ 752884 h 829557"/>
              <a:gd name="connsiteX23" fmla="*/ 1276224 w 2373048"/>
              <a:gd name="connsiteY23" fmla="*/ 625884 h 829557"/>
              <a:gd name="connsiteX24" fmla="*/ 1284162 w 2373048"/>
              <a:gd name="connsiteY24" fmla="*/ 536984 h 829557"/>
              <a:gd name="connsiteX25" fmla="*/ 1436562 w 2373048"/>
              <a:gd name="connsiteY25" fmla="*/ 429034 h 829557"/>
              <a:gd name="connsiteX26" fmla="*/ 1735012 w 2373048"/>
              <a:gd name="connsiteY26" fmla="*/ 416334 h 829557"/>
              <a:gd name="connsiteX27" fmla="*/ 1976312 w 2373048"/>
              <a:gd name="connsiteY27" fmla="*/ 416334 h 829557"/>
              <a:gd name="connsiteX28" fmla="*/ 2090612 w 2373048"/>
              <a:gd name="connsiteY28" fmla="*/ 448084 h 829557"/>
              <a:gd name="connsiteX29" fmla="*/ 2166812 w 2373048"/>
              <a:gd name="connsiteY29" fmla="*/ 511585 h 829557"/>
              <a:gd name="connsiteX30" fmla="*/ 2211262 w 2373048"/>
              <a:gd name="connsiteY30" fmla="*/ 594134 h 829557"/>
              <a:gd name="connsiteX31" fmla="*/ 2211262 w 2373048"/>
              <a:gd name="connsiteY31" fmla="*/ 625884 h 829557"/>
              <a:gd name="connsiteX32" fmla="*/ 2363662 w 2373048"/>
              <a:gd name="connsiteY32" fmla="*/ 619534 h 829557"/>
              <a:gd name="connsiteX33" fmla="*/ 2357312 w 2373048"/>
              <a:gd name="connsiteY33" fmla="*/ 619534 h 829557"/>
              <a:gd name="connsiteX0" fmla="*/ 20512 w 2373048"/>
              <a:gd name="connsiteY0" fmla="*/ 3584 h 829557"/>
              <a:gd name="connsiteX1" fmla="*/ 236412 w 2373048"/>
              <a:gd name="connsiteY1" fmla="*/ 3584 h 829557"/>
              <a:gd name="connsiteX2" fmla="*/ 404687 w 2373048"/>
              <a:gd name="connsiteY2" fmla="*/ 35334 h 829557"/>
              <a:gd name="connsiteX3" fmla="*/ 515812 w 2373048"/>
              <a:gd name="connsiteY3" fmla="*/ 111534 h 829557"/>
              <a:gd name="connsiteX4" fmla="*/ 530301 w 2373048"/>
              <a:gd name="connsiteY4" fmla="*/ 291401 h 829557"/>
              <a:gd name="connsiteX5" fmla="*/ 525337 w 2373048"/>
              <a:gd name="connsiteY5" fmla="*/ 349659 h 829557"/>
              <a:gd name="connsiteX6" fmla="*/ 496762 w 2373048"/>
              <a:gd name="connsiteY6" fmla="*/ 390934 h 829557"/>
              <a:gd name="connsiteX7" fmla="*/ 160212 w 2373048"/>
              <a:gd name="connsiteY7" fmla="*/ 536984 h 829557"/>
              <a:gd name="connsiteX8" fmla="*/ 14162 w 2373048"/>
              <a:gd name="connsiteY8" fmla="*/ 606834 h 829557"/>
              <a:gd name="connsiteX9" fmla="*/ 7812 w 2373048"/>
              <a:gd name="connsiteY9" fmla="*/ 676684 h 829557"/>
              <a:gd name="connsiteX10" fmla="*/ 14162 w 2373048"/>
              <a:gd name="connsiteY10" fmla="*/ 759234 h 829557"/>
              <a:gd name="connsiteX11" fmla="*/ 71312 w 2373048"/>
              <a:gd name="connsiteY11" fmla="*/ 816384 h 829557"/>
              <a:gd name="connsiteX12" fmla="*/ 572962 w 2373048"/>
              <a:gd name="connsiteY12" fmla="*/ 816384 h 829557"/>
              <a:gd name="connsiteX13" fmla="*/ 630112 w 2373048"/>
              <a:gd name="connsiteY13" fmla="*/ 822734 h 829557"/>
              <a:gd name="connsiteX14" fmla="*/ 630112 w 2373048"/>
              <a:gd name="connsiteY14" fmla="*/ 727484 h 829557"/>
              <a:gd name="connsiteX15" fmla="*/ 719012 w 2373048"/>
              <a:gd name="connsiteY15" fmla="*/ 714785 h 829557"/>
              <a:gd name="connsiteX16" fmla="*/ 944639 w 2373048"/>
              <a:gd name="connsiteY16" fmla="*/ 710501 h 829557"/>
              <a:gd name="connsiteX17" fmla="*/ 966662 w 2373048"/>
              <a:gd name="connsiteY17" fmla="*/ 719546 h 829557"/>
              <a:gd name="connsiteX18" fmla="*/ 992062 w 2373048"/>
              <a:gd name="connsiteY18" fmla="*/ 797335 h 829557"/>
              <a:gd name="connsiteX19" fmla="*/ 992062 w 2373048"/>
              <a:gd name="connsiteY19" fmla="*/ 829084 h 829557"/>
              <a:gd name="connsiteX20" fmla="*/ 1220662 w 2373048"/>
              <a:gd name="connsiteY20" fmla="*/ 816385 h 829557"/>
              <a:gd name="connsiteX21" fmla="*/ 1303212 w 2373048"/>
              <a:gd name="connsiteY21" fmla="*/ 816384 h 829557"/>
              <a:gd name="connsiteX22" fmla="*/ 1296862 w 2373048"/>
              <a:gd name="connsiteY22" fmla="*/ 752884 h 829557"/>
              <a:gd name="connsiteX23" fmla="*/ 1276224 w 2373048"/>
              <a:gd name="connsiteY23" fmla="*/ 625884 h 829557"/>
              <a:gd name="connsiteX24" fmla="*/ 1284162 w 2373048"/>
              <a:gd name="connsiteY24" fmla="*/ 536984 h 829557"/>
              <a:gd name="connsiteX25" fmla="*/ 1436562 w 2373048"/>
              <a:gd name="connsiteY25" fmla="*/ 429034 h 829557"/>
              <a:gd name="connsiteX26" fmla="*/ 1735012 w 2373048"/>
              <a:gd name="connsiteY26" fmla="*/ 416334 h 829557"/>
              <a:gd name="connsiteX27" fmla="*/ 1976312 w 2373048"/>
              <a:gd name="connsiteY27" fmla="*/ 416334 h 829557"/>
              <a:gd name="connsiteX28" fmla="*/ 2090612 w 2373048"/>
              <a:gd name="connsiteY28" fmla="*/ 448084 h 829557"/>
              <a:gd name="connsiteX29" fmla="*/ 2166812 w 2373048"/>
              <a:gd name="connsiteY29" fmla="*/ 511585 h 829557"/>
              <a:gd name="connsiteX30" fmla="*/ 2211262 w 2373048"/>
              <a:gd name="connsiteY30" fmla="*/ 594134 h 829557"/>
              <a:gd name="connsiteX31" fmla="*/ 2211262 w 2373048"/>
              <a:gd name="connsiteY31" fmla="*/ 625884 h 829557"/>
              <a:gd name="connsiteX32" fmla="*/ 2363662 w 2373048"/>
              <a:gd name="connsiteY32" fmla="*/ 619534 h 829557"/>
              <a:gd name="connsiteX33" fmla="*/ 2357312 w 2373048"/>
              <a:gd name="connsiteY33" fmla="*/ 619534 h 829557"/>
              <a:gd name="connsiteX0" fmla="*/ 20512 w 2373048"/>
              <a:gd name="connsiteY0" fmla="*/ 3584 h 829557"/>
              <a:gd name="connsiteX1" fmla="*/ 236412 w 2373048"/>
              <a:gd name="connsiteY1" fmla="*/ 3584 h 829557"/>
              <a:gd name="connsiteX2" fmla="*/ 404687 w 2373048"/>
              <a:gd name="connsiteY2" fmla="*/ 35334 h 829557"/>
              <a:gd name="connsiteX3" fmla="*/ 515812 w 2373048"/>
              <a:gd name="connsiteY3" fmla="*/ 111534 h 829557"/>
              <a:gd name="connsiteX4" fmla="*/ 530301 w 2373048"/>
              <a:gd name="connsiteY4" fmla="*/ 291401 h 829557"/>
              <a:gd name="connsiteX5" fmla="*/ 525337 w 2373048"/>
              <a:gd name="connsiteY5" fmla="*/ 349659 h 829557"/>
              <a:gd name="connsiteX6" fmla="*/ 496762 w 2373048"/>
              <a:gd name="connsiteY6" fmla="*/ 390934 h 829557"/>
              <a:gd name="connsiteX7" fmla="*/ 160212 w 2373048"/>
              <a:gd name="connsiteY7" fmla="*/ 536984 h 829557"/>
              <a:gd name="connsiteX8" fmla="*/ 14162 w 2373048"/>
              <a:gd name="connsiteY8" fmla="*/ 606834 h 829557"/>
              <a:gd name="connsiteX9" fmla="*/ 7812 w 2373048"/>
              <a:gd name="connsiteY9" fmla="*/ 676684 h 829557"/>
              <a:gd name="connsiteX10" fmla="*/ 14162 w 2373048"/>
              <a:gd name="connsiteY10" fmla="*/ 759234 h 829557"/>
              <a:gd name="connsiteX11" fmla="*/ 71312 w 2373048"/>
              <a:gd name="connsiteY11" fmla="*/ 816384 h 829557"/>
              <a:gd name="connsiteX12" fmla="*/ 572962 w 2373048"/>
              <a:gd name="connsiteY12" fmla="*/ 816384 h 829557"/>
              <a:gd name="connsiteX13" fmla="*/ 630112 w 2373048"/>
              <a:gd name="connsiteY13" fmla="*/ 822734 h 829557"/>
              <a:gd name="connsiteX14" fmla="*/ 630112 w 2373048"/>
              <a:gd name="connsiteY14" fmla="*/ 727484 h 829557"/>
              <a:gd name="connsiteX15" fmla="*/ 719012 w 2373048"/>
              <a:gd name="connsiteY15" fmla="*/ 714785 h 829557"/>
              <a:gd name="connsiteX16" fmla="*/ 944639 w 2373048"/>
              <a:gd name="connsiteY16" fmla="*/ 710501 h 829557"/>
              <a:gd name="connsiteX17" fmla="*/ 966662 w 2373048"/>
              <a:gd name="connsiteY17" fmla="*/ 719546 h 829557"/>
              <a:gd name="connsiteX18" fmla="*/ 992062 w 2373048"/>
              <a:gd name="connsiteY18" fmla="*/ 797335 h 829557"/>
              <a:gd name="connsiteX19" fmla="*/ 992062 w 2373048"/>
              <a:gd name="connsiteY19" fmla="*/ 829084 h 829557"/>
              <a:gd name="connsiteX20" fmla="*/ 1220662 w 2373048"/>
              <a:gd name="connsiteY20" fmla="*/ 816385 h 829557"/>
              <a:gd name="connsiteX21" fmla="*/ 1303212 w 2373048"/>
              <a:gd name="connsiteY21" fmla="*/ 816384 h 829557"/>
              <a:gd name="connsiteX22" fmla="*/ 1296862 w 2373048"/>
              <a:gd name="connsiteY22" fmla="*/ 752884 h 829557"/>
              <a:gd name="connsiteX23" fmla="*/ 1276224 w 2373048"/>
              <a:gd name="connsiteY23" fmla="*/ 625884 h 829557"/>
              <a:gd name="connsiteX24" fmla="*/ 1284162 w 2373048"/>
              <a:gd name="connsiteY24" fmla="*/ 536984 h 829557"/>
              <a:gd name="connsiteX25" fmla="*/ 1436562 w 2373048"/>
              <a:gd name="connsiteY25" fmla="*/ 429034 h 829557"/>
              <a:gd name="connsiteX26" fmla="*/ 1735012 w 2373048"/>
              <a:gd name="connsiteY26" fmla="*/ 416334 h 829557"/>
              <a:gd name="connsiteX27" fmla="*/ 1976312 w 2373048"/>
              <a:gd name="connsiteY27" fmla="*/ 416334 h 829557"/>
              <a:gd name="connsiteX28" fmla="*/ 2090612 w 2373048"/>
              <a:gd name="connsiteY28" fmla="*/ 448084 h 829557"/>
              <a:gd name="connsiteX29" fmla="*/ 2166812 w 2373048"/>
              <a:gd name="connsiteY29" fmla="*/ 511585 h 829557"/>
              <a:gd name="connsiteX30" fmla="*/ 2211262 w 2373048"/>
              <a:gd name="connsiteY30" fmla="*/ 594134 h 829557"/>
              <a:gd name="connsiteX31" fmla="*/ 2211262 w 2373048"/>
              <a:gd name="connsiteY31" fmla="*/ 625884 h 829557"/>
              <a:gd name="connsiteX32" fmla="*/ 2363662 w 2373048"/>
              <a:gd name="connsiteY32" fmla="*/ 619534 h 829557"/>
              <a:gd name="connsiteX33" fmla="*/ 2357312 w 2373048"/>
              <a:gd name="connsiteY33" fmla="*/ 619534 h 829557"/>
              <a:gd name="connsiteX0" fmla="*/ 19610 w 2372146"/>
              <a:gd name="connsiteY0" fmla="*/ 3584 h 829557"/>
              <a:gd name="connsiteX1" fmla="*/ 235510 w 2372146"/>
              <a:gd name="connsiteY1" fmla="*/ 3584 h 829557"/>
              <a:gd name="connsiteX2" fmla="*/ 403785 w 2372146"/>
              <a:gd name="connsiteY2" fmla="*/ 35334 h 829557"/>
              <a:gd name="connsiteX3" fmla="*/ 514910 w 2372146"/>
              <a:gd name="connsiteY3" fmla="*/ 111534 h 829557"/>
              <a:gd name="connsiteX4" fmla="*/ 529399 w 2372146"/>
              <a:gd name="connsiteY4" fmla="*/ 291401 h 829557"/>
              <a:gd name="connsiteX5" fmla="*/ 524435 w 2372146"/>
              <a:gd name="connsiteY5" fmla="*/ 349659 h 829557"/>
              <a:gd name="connsiteX6" fmla="*/ 495860 w 2372146"/>
              <a:gd name="connsiteY6" fmla="*/ 390934 h 829557"/>
              <a:gd name="connsiteX7" fmla="*/ 159310 w 2372146"/>
              <a:gd name="connsiteY7" fmla="*/ 536984 h 829557"/>
              <a:gd name="connsiteX8" fmla="*/ 13260 w 2372146"/>
              <a:gd name="connsiteY8" fmla="*/ 606834 h 829557"/>
              <a:gd name="connsiteX9" fmla="*/ 13260 w 2372146"/>
              <a:gd name="connsiteY9" fmla="*/ 759234 h 829557"/>
              <a:gd name="connsiteX10" fmla="*/ 70410 w 2372146"/>
              <a:gd name="connsiteY10" fmla="*/ 816384 h 829557"/>
              <a:gd name="connsiteX11" fmla="*/ 572060 w 2372146"/>
              <a:gd name="connsiteY11" fmla="*/ 816384 h 829557"/>
              <a:gd name="connsiteX12" fmla="*/ 629210 w 2372146"/>
              <a:gd name="connsiteY12" fmla="*/ 822734 h 829557"/>
              <a:gd name="connsiteX13" fmla="*/ 629210 w 2372146"/>
              <a:gd name="connsiteY13" fmla="*/ 727484 h 829557"/>
              <a:gd name="connsiteX14" fmla="*/ 718110 w 2372146"/>
              <a:gd name="connsiteY14" fmla="*/ 714785 h 829557"/>
              <a:gd name="connsiteX15" fmla="*/ 943737 w 2372146"/>
              <a:gd name="connsiteY15" fmla="*/ 710501 h 829557"/>
              <a:gd name="connsiteX16" fmla="*/ 965760 w 2372146"/>
              <a:gd name="connsiteY16" fmla="*/ 719546 h 829557"/>
              <a:gd name="connsiteX17" fmla="*/ 991160 w 2372146"/>
              <a:gd name="connsiteY17" fmla="*/ 797335 h 829557"/>
              <a:gd name="connsiteX18" fmla="*/ 991160 w 2372146"/>
              <a:gd name="connsiteY18" fmla="*/ 829084 h 829557"/>
              <a:gd name="connsiteX19" fmla="*/ 1219760 w 2372146"/>
              <a:gd name="connsiteY19" fmla="*/ 816385 h 829557"/>
              <a:gd name="connsiteX20" fmla="*/ 1302310 w 2372146"/>
              <a:gd name="connsiteY20" fmla="*/ 816384 h 829557"/>
              <a:gd name="connsiteX21" fmla="*/ 1295960 w 2372146"/>
              <a:gd name="connsiteY21" fmla="*/ 752884 h 829557"/>
              <a:gd name="connsiteX22" fmla="*/ 1275322 w 2372146"/>
              <a:gd name="connsiteY22" fmla="*/ 625884 h 829557"/>
              <a:gd name="connsiteX23" fmla="*/ 1283260 w 2372146"/>
              <a:gd name="connsiteY23" fmla="*/ 536984 h 829557"/>
              <a:gd name="connsiteX24" fmla="*/ 1435660 w 2372146"/>
              <a:gd name="connsiteY24" fmla="*/ 429034 h 829557"/>
              <a:gd name="connsiteX25" fmla="*/ 1734110 w 2372146"/>
              <a:gd name="connsiteY25" fmla="*/ 416334 h 829557"/>
              <a:gd name="connsiteX26" fmla="*/ 1975410 w 2372146"/>
              <a:gd name="connsiteY26" fmla="*/ 416334 h 829557"/>
              <a:gd name="connsiteX27" fmla="*/ 2089710 w 2372146"/>
              <a:gd name="connsiteY27" fmla="*/ 448084 h 829557"/>
              <a:gd name="connsiteX28" fmla="*/ 2165910 w 2372146"/>
              <a:gd name="connsiteY28" fmla="*/ 511585 h 829557"/>
              <a:gd name="connsiteX29" fmla="*/ 2210360 w 2372146"/>
              <a:gd name="connsiteY29" fmla="*/ 594134 h 829557"/>
              <a:gd name="connsiteX30" fmla="*/ 2210360 w 2372146"/>
              <a:gd name="connsiteY30" fmla="*/ 625884 h 829557"/>
              <a:gd name="connsiteX31" fmla="*/ 2362760 w 2372146"/>
              <a:gd name="connsiteY31" fmla="*/ 619534 h 829557"/>
              <a:gd name="connsiteX32" fmla="*/ 2356410 w 2372146"/>
              <a:gd name="connsiteY32" fmla="*/ 619534 h 829557"/>
              <a:gd name="connsiteX0" fmla="*/ 16186 w 2368722"/>
              <a:gd name="connsiteY0" fmla="*/ 3584 h 829557"/>
              <a:gd name="connsiteX1" fmla="*/ 232086 w 2368722"/>
              <a:gd name="connsiteY1" fmla="*/ 3584 h 829557"/>
              <a:gd name="connsiteX2" fmla="*/ 400361 w 2368722"/>
              <a:gd name="connsiteY2" fmla="*/ 35334 h 829557"/>
              <a:gd name="connsiteX3" fmla="*/ 511486 w 2368722"/>
              <a:gd name="connsiteY3" fmla="*/ 111534 h 829557"/>
              <a:gd name="connsiteX4" fmla="*/ 525975 w 2368722"/>
              <a:gd name="connsiteY4" fmla="*/ 291401 h 829557"/>
              <a:gd name="connsiteX5" fmla="*/ 521011 w 2368722"/>
              <a:gd name="connsiteY5" fmla="*/ 349659 h 829557"/>
              <a:gd name="connsiteX6" fmla="*/ 492436 w 2368722"/>
              <a:gd name="connsiteY6" fmla="*/ 390934 h 829557"/>
              <a:gd name="connsiteX7" fmla="*/ 155886 w 2368722"/>
              <a:gd name="connsiteY7" fmla="*/ 536984 h 829557"/>
              <a:gd name="connsiteX8" fmla="*/ 9836 w 2368722"/>
              <a:gd name="connsiteY8" fmla="*/ 606834 h 829557"/>
              <a:gd name="connsiteX9" fmla="*/ 9836 w 2368722"/>
              <a:gd name="connsiteY9" fmla="*/ 759234 h 829557"/>
              <a:gd name="connsiteX10" fmla="*/ 66986 w 2368722"/>
              <a:gd name="connsiteY10" fmla="*/ 816384 h 829557"/>
              <a:gd name="connsiteX11" fmla="*/ 568636 w 2368722"/>
              <a:gd name="connsiteY11" fmla="*/ 816384 h 829557"/>
              <a:gd name="connsiteX12" fmla="*/ 625786 w 2368722"/>
              <a:gd name="connsiteY12" fmla="*/ 822734 h 829557"/>
              <a:gd name="connsiteX13" fmla="*/ 625786 w 2368722"/>
              <a:gd name="connsiteY13" fmla="*/ 727484 h 829557"/>
              <a:gd name="connsiteX14" fmla="*/ 714686 w 2368722"/>
              <a:gd name="connsiteY14" fmla="*/ 714785 h 829557"/>
              <a:gd name="connsiteX15" fmla="*/ 940313 w 2368722"/>
              <a:gd name="connsiteY15" fmla="*/ 710501 h 829557"/>
              <a:gd name="connsiteX16" fmla="*/ 962336 w 2368722"/>
              <a:gd name="connsiteY16" fmla="*/ 719546 h 829557"/>
              <a:gd name="connsiteX17" fmla="*/ 987736 w 2368722"/>
              <a:gd name="connsiteY17" fmla="*/ 797335 h 829557"/>
              <a:gd name="connsiteX18" fmla="*/ 987736 w 2368722"/>
              <a:gd name="connsiteY18" fmla="*/ 829084 h 829557"/>
              <a:gd name="connsiteX19" fmla="*/ 1216336 w 2368722"/>
              <a:gd name="connsiteY19" fmla="*/ 816385 h 829557"/>
              <a:gd name="connsiteX20" fmla="*/ 1298886 w 2368722"/>
              <a:gd name="connsiteY20" fmla="*/ 816384 h 829557"/>
              <a:gd name="connsiteX21" fmla="*/ 1292536 w 2368722"/>
              <a:gd name="connsiteY21" fmla="*/ 752884 h 829557"/>
              <a:gd name="connsiteX22" fmla="*/ 1271898 w 2368722"/>
              <a:gd name="connsiteY22" fmla="*/ 625884 h 829557"/>
              <a:gd name="connsiteX23" fmla="*/ 1279836 w 2368722"/>
              <a:gd name="connsiteY23" fmla="*/ 536984 h 829557"/>
              <a:gd name="connsiteX24" fmla="*/ 1432236 w 2368722"/>
              <a:gd name="connsiteY24" fmla="*/ 429034 h 829557"/>
              <a:gd name="connsiteX25" fmla="*/ 1730686 w 2368722"/>
              <a:gd name="connsiteY25" fmla="*/ 416334 h 829557"/>
              <a:gd name="connsiteX26" fmla="*/ 1971986 w 2368722"/>
              <a:gd name="connsiteY26" fmla="*/ 416334 h 829557"/>
              <a:gd name="connsiteX27" fmla="*/ 2086286 w 2368722"/>
              <a:gd name="connsiteY27" fmla="*/ 448084 h 829557"/>
              <a:gd name="connsiteX28" fmla="*/ 2162486 w 2368722"/>
              <a:gd name="connsiteY28" fmla="*/ 511585 h 829557"/>
              <a:gd name="connsiteX29" fmla="*/ 2206936 w 2368722"/>
              <a:gd name="connsiteY29" fmla="*/ 594134 h 829557"/>
              <a:gd name="connsiteX30" fmla="*/ 2206936 w 2368722"/>
              <a:gd name="connsiteY30" fmla="*/ 625884 h 829557"/>
              <a:gd name="connsiteX31" fmla="*/ 2359336 w 2368722"/>
              <a:gd name="connsiteY31" fmla="*/ 619534 h 829557"/>
              <a:gd name="connsiteX32" fmla="*/ 2352986 w 2368722"/>
              <a:gd name="connsiteY32" fmla="*/ 619534 h 829557"/>
              <a:gd name="connsiteX0" fmla="*/ 16186 w 2368722"/>
              <a:gd name="connsiteY0" fmla="*/ 3584 h 829557"/>
              <a:gd name="connsiteX1" fmla="*/ 232086 w 2368722"/>
              <a:gd name="connsiteY1" fmla="*/ 3584 h 829557"/>
              <a:gd name="connsiteX2" fmla="*/ 400361 w 2368722"/>
              <a:gd name="connsiteY2" fmla="*/ 35334 h 829557"/>
              <a:gd name="connsiteX3" fmla="*/ 511486 w 2368722"/>
              <a:gd name="connsiteY3" fmla="*/ 111534 h 829557"/>
              <a:gd name="connsiteX4" fmla="*/ 525975 w 2368722"/>
              <a:gd name="connsiteY4" fmla="*/ 291401 h 829557"/>
              <a:gd name="connsiteX5" fmla="*/ 521011 w 2368722"/>
              <a:gd name="connsiteY5" fmla="*/ 349659 h 829557"/>
              <a:gd name="connsiteX6" fmla="*/ 492436 w 2368722"/>
              <a:gd name="connsiteY6" fmla="*/ 390934 h 829557"/>
              <a:gd name="connsiteX7" fmla="*/ 155886 w 2368722"/>
              <a:gd name="connsiteY7" fmla="*/ 536984 h 829557"/>
              <a:gd name="connsiteX8" fmla="*/ 9836 w 2368722"/>
              <a:gd name="connsiteY8" fmla="*/ 606834 h 829557"/>
              <a:gd name="connsiteX9" fmla="*/ 9836 w 2368722"/>
              <a:gd name="connsiteY9" fmla="*/ 759234 h 829557"/>
              <a:gd name="connsiteX10" fmla="*/ 66986 w 2368722"/>
              <a:gd name="connsiteY10" fmla="*/ 816384 h 829557"/>
              <a:gd name="connsiteX11" fmla="*/ 568636 w 2368722"/>
              <a:gd name="connsiteY11" fmla="*/ 816384 h 829557"/>
              <a:gd name="connsiteX12" fmla="*/ 625786 w 2368722"/>
              <a:gd name="connsiteY12" fmla="*/ 822734 h 829557"/>
              <a:gd name="connsiteX13" fmla="*/ 625786 w 2368722"/>
              <a:gd name="connsiteY13" fmla="*/ 727484 h 829557"/>
              <a:gd name="connsiteX14" fmla="*/ 714686 w 2368722"/>
              <a:gd name="connsiteY14" fmla="*/ 714785 h 829557"/>
              <a:gd name="connsiteX15" fmla="*/ 940313 w 2368722"/>
              <a:gd name="connsiteY15" fmla="*/ 710501 h 829557"/>
              <a:gd name="connsiteX16" fmla="*/ 962336 w 2368722"/>
              <a:gd name="connsiteY16" fmla="*/ 719546 h 829557"/>
              <a:gd name="connsiteX17" fmla="*/ 987736 w 2368722"/>
              <a:gd name="connsiteY17" fmla="*/ 797335 h 829557"/>
              <a:gd name="connsiteX18" fmla="*/ 987736 w 2368722"/>
              <a:gd name="connsiteY18" fmla="*/ 829084 h 829557"/>
              <a:gd name="connsiteX19" fmla="*/ 1216336 w 2368722"/>
              <a:gd name="connsiteY19" fmla="*/ 816385 h 829557"/>
              <a:gd name="connsiteX20" fmla="*/ 1298886 w 2368722"/>
              <a:gd name="connsiteY20" fmla="*/ 816384 h 829557"/>
              <a:gd name="connsiteX21" fmla="*/ 1292536 w 2368722"/>
              <a:gd name="connsiteY21" fmla="*/ 752884 h 829557"/>
              <a:gd name="connsiteX22" fmla="*/ 1271898 w 2368722"/>
              <a:gd name="connsiteY22" fmla="*/ 625884 h 829557"/>
              <a:gd name="connsiteX23" fmla="*/ 1279836 w 2368722"/>
              <a:gd name="connsiteY23" fmla="*/ 536984 h 829557"/>
              <a:gd name="connsiteX24" fmla="*/ 1432236 w 2368722"/>
              <a:gd name="connsiteY24" fmla="*/ 429034 h 829557"/>
              <a:gd name="connsiteX25" fmla="*/ 1730686 w 2368722"/>
              <a:gd name="connsiteY25" fmla="*/ 416334 h 829557"/>
              <a:gd name="connsiteX26" fmla="*/ 1971986 w 2368722"/>
              <a:gd name="connsiteY26" fmla="*/ 416334 h 829557"/>
              <a:gd name="connsiteX27" fmla="*/ 2086286 w 2368722"/>
              <a:gd name="connsiteY27" fmla="*/ 448084 h 829557"/>
              <a:gd name="connsiteX28" fmla="*/ 2162486 w 2368722"/>
              <a:gd name="connsiteY28" fmla="*/ 511585 h 829557"/>
              <a:gd name="connsiteX29" fmla="*/ 2206936 w 2368722"/>
              <a:gd name="connsiteY29" fmla="*/ 594134 h 829557"/>
              <a:gd name="connsiteX30" fmla="*/ 2206936 w 2368722"/>
              <a:gd name="connsiteY30" fmla="*/ 625884 h 829557"/>
              <a:gd name="connsiteX31" fmla="*/ 2359336 w 2368722"/>
              <a:gd name="connsiteY31" fmla="*/ 619534 h 829557"/>
              <a:gd name="connsiteX32" fmla="*/ 2352986 w 2368722"/>
              <a:gd name="connsiteY32" fmla="*/ 619534 h 829557"/>
              <a:gd name="connsiteX0" fmla="*/ 16186 w 2368722"/>
              <a:gd name="connsiteY0" fmla="*/ 3584 h 829557"/>
              <a:gd name="connsiteX1" fmla="*/ 232086 w 2368722"/>
              <a:gd name="connsiteY1" fmla="*/ 3584 h 829557"/>
              <a:gd name="connsiteX2" fmla="*/ 400361 w 2368722"/>
              <a:gd name="connsiteY2" fmla="*/ 35334 h 829557"/>
              <a:gd name="connsiteX3" fmla="*/ 511486 w 2368722"/>
              <a:gd name="connsiteY3" fmla="*/ 111534 h 829557"/>
              <a:gd name="connsiteX4" fmla="*/ 525975 w 2368722"/>
              <a:gd name="connsiteY4" fmla="*/ 291401 h 829557"/>
              <a:gd name="connsiteX5" fmla="*/ 521011 w 2368722"/>
              <a:gd name="connsiteY5" fmla="*/ 349659 h 829557"/>
              <a:gd name="connsiteX6" fmla="*/ 492436 w 2368722"/>
              <a:gd name="connsiteY6" fmla="*/ 390934 h 829557"/>
              <a:gd name="connsiteX7" fmla="*/ 155886 w 2368722"/>
              <a:gd name="connsiteY7" fmla="*/ 536984 h 829557"/>
              <a:gd name="connsiteX8" fmla="*/ 9836 w 2368722"/>
              <a:gd name="connsiteY8" fmla="*/ 606834 h 829557"/>
              <a:gd name="connsiteX9" fmla="*/ 9836 w 2368722"/>
              <a:gd name="connsiteY9" fmla="*/ 759234 h 829557"/>
              <a:gd name="connsiteX10" fmla="*/ 66986 w 2368722"/>
              <a:gd name="connsiteY10" fmla="*/ 816384 h 829557"/>
              <a:gd name="connsiteX11" fmla="*/ 568636 w 2368722"/>
              <a:gd name="connsiteY11" fmla="*/ 816384 h 829557"/>
              <a:gd name="connsiteX12" fmla="*/ 625786 w 2368722"/>
              <a:gd name="connsiteY12" fmla="*/ 822734 h 829557"/>
              <a:gd name="connsiteX13" fmla="*/ 625786 w 2368722"/>
              <a:gd name="connsiteY13" fmla="*/ 727484 h 829557"/>
              <a:gd name="connsiteX14" fmla="*/ 714686 w 2368722"/>
              <a:gd name="connsiteY14" fmla="*/ 714785 h 829557"/>
              <a:gd name="connsiteX15" fmla="*/ 940313 w 2368722"/>
              <a:gd name="connsiteY15" fmla="*/ 710501 h 829557"/>
              <a:gd name="connsiteX16" fmla="*/ 962336 w 2368722"/>
              <a:gd name="connsiteY16" fmla="*/ 719546 h 829557"/>
              <a:gd name="connsiteX17" fmla="*/ 987736 w 2368722"/>
              <a:gd name="connsiteY17" fmla="*/ 797335 h 829557"/>
              <a:gd name="connsiteX18" fmla="*/ 987736 w 2368722"/>
              <a:gd name="connsiteY18" fmla="*/ 829084 h 829557"/>
              <a:gd name="connsiteX19" fmla="*/ 1216336 w 2368722"/>
              <a:gd name="connsiteY19" fmla="*/ 816385 h 829557"/>
              <a:gd name="connsiteX20" fmla="*/ 1298886 w 2368722"/>
              <a:gd name="connsiteY20" fmla="*/ 816384 h 829557"/>
              <a:gd name="connsiteX21" fmla="*/ 1292536 w 2368722"/>
              <a:gd name="connsiteY21" fmla="*/ 752884 h 829557"/>
              <a:gd name="connsiteX22" fmla="*/ 1271898 w 2368722"/>
              <a:gd name="connsiteY22" fmla="*/ 625884 h 829557"/>
              <a:gd name="connsiteX23" fmla="*/ 1279836 w 2368722"/>
              <a:gd name="connsiteY23" fmla="*/ 536984 h 829557"/>
              <a:gd name="connsiteX24" fmla="*/ 1432236 w 2368722"/>
              <a:gd name="connsiteY24" fmla="*/ 429034 h 829557"/>
              <a:gd name="connsiteX25" fmla="*/ 1730686 w 2368722"/>
              <a:gd name="connsiteY25" fmla="*/ 416334 h 829557"/>
              <a:gd name="connsiteX26" fmla="*/ 1971986 w 2368722"/>
              <a:gd name="connsiteY26" fmla="*/ 416334 h 829557"/>
              <a:gd name="connsiteX27" fmla="*/ 2086286 w 2368722"/>
              <a:gd name="connsiteY27" fmla="*/ 448084 h 829557"/>
              <a:gd name="connsiteX28" fmla="*/ 2162486 w 2368722"/>
              <a:gd name="connsiteY28" fmla="*/ 511585 h 829557"/>
              <a:gd name="connsiteX29" fmla="*/ 2206936 w 2368722"/>
              <a:gd name="connsiteY29" fmla="*/ 594134 h 829557"/>
              <a:gd name="connsiteX30" fmla="*/ 2206936 w 2368722"/>
              <a:gd name="connsiteY30" fmla="*/ 625884 h 829557"/>
              <a:gd name="connsiteX31" fmla="*/ 2359336 w 2368722"/>
              <a:gd name="connsiteY31" fmla="*/ 619534 h 829557"/>
              <a:gd name="connsiteX32" fmla="*/ 2352986 w 2368722"/>
              <a:gd name="connsiteY32" fmla="*/ 619534 h 829557"/>
              <a:gd name="connsiteX0" fmla="*/ 16186 w 2368722"/>
              <a:gd name="connsiteY0" fmla="*/ 3584 h 829557"/>
              <a:gd name="connsiteX1" fmla="*/ 232086 w 2368722"/>
              <a:gd name="connsiteY1" fmla="*/ 3584 h 829557"/>
              <a:gd name="connsiteX2" fmla="*/ 400361 w 2368722"/>
              <a:gd name="connsiteY2" fmla="*/ 35334 h 829557"/>
              <a:gd name="connsiteX3" fmla="*/ 511486 w 2368722"/>
              <a:gd name="connsiteY3" fmla="*/ 111534 h 829557"/>
              <a:gd name="connsiteX4" fmla="*/ 525975 w 2368722"/>
              <a:gd name="connsiteY4" fmla="*/ 291401 h 829557"/>
              <a:gd name="connsiteX5" fmla="*/ 521011 w 2368722"/>
              <a:gd name="connsiteY5" fmla="*/ 349659 h 829557"/>
              <a:gd name="connsiteX6" fmla="*/ 492436 w 2368722"/>
              <a:gd name="connsiteY6" fmla="*/ 390934 h 829557"/>
              <a:gd name="connsiteX7" fmla="*/ 155886 w 2368722"/>
              <a:gd name="connsiteY7" fmla="*/ 536984 h 829557"/>
              <a:gd name="connsiteX8" fmla="*/ 9836 w 2368722"/>
              <a:gd name="connsiteY8" fmla="*/ 606834 h 829557"/>
              <a:gd name="connsiteX9" fmla="*/ 9836 w 2368722"/>
              <a:gd name="connsiteY9" fmla="*/ 759234 h 829557"/>
              <a:gd name="connsiteX10" fmla="*/ 66986 w 2368722"/>
              <a:gd name="connsiteY10" fmla="*/ 816384 h 829557"/>
              <a:gd name="connsiteX11" fmla="*/ 568636 w 2368722"/>
              <a:gd name="connsiteY11" fmla="*/ 816384 h 829557"/>
              <a:gd name="connsiteX12" fmla="*/ 625786 w 2368722"/>
              <a:gd name="connsiteY12" fmla="*/ 822734 h 829557"/>
              <a:gd name="connsiteX13" fmla="*/ 625786 w 2368722"/>
              <a:gd name="connsiteY13" fmla="*/ 727484 h 829557"/>
              <a:gd name="connsiteX14" fmla="*/ 714686 w 2368722"/>
              <a:gd name="connsiteY14" fmla="*/ 714785 h 829557"/>
              <a:gd name="connsiteX15" fmla="*/ 940313 w 2368722"/>
              <a:gd name="connsiteY15" fmla="*/ 710501 h 829557"/>
              <a:gd name="connsiteX16" fmla="*/ 962336 w 2368722"/>
              <a:gd name="connsiteY16" fmla="*/ 719546 h 829557"/>
              <a:gd name="connsiteX17" fmla="*/ 987736 w 2368722"/>
              <a:gd name="connsiteY17" fmla="*/ 797335 h 829557"/>
              <a:gd name="connsiteX18" fmla="*/ 987736 w 2368722"/>
              <a:gd name="connsiteY18" fmla="*/ 829084 h 829557"/>
              <a:gd name="connsiteX19" fmla="*/ 1216336 w 2368722"/>
              <a:gd name="connsiteY19" fmla="*/ 816385 h 829557"/>
              <a:gd name="connsiteX20" fmla="*/ 1298886 w 2368722"/>
              <a:gd name="connsiteY20" fmla="*/ 816384 h 829557"/>
              <a:gd name="connsiteX21" fmla="*/ 1292536 w 2368722"/>
              <a:gd name="connsiteY21" fmla="*/ 752884 h 829557"/>
              <a:gd name="connsiteX22" fmla="*/ 1271898 w 2368722"/>
              <a:gd name="connsiteY22" fmla="*/ 625884 h 829557"/>
              <a:gd name="connsiteX23" fmla="*/ 1279836 w 2368722"/>
              <a:gd name="connsiteY23" fmla="*/ 536984 h 829557"/>
              <a:gd name="connsiteX24" fmla="*/ 1432236 w 2368722"/>
              <a:gd name="connsiteY24" fmla="*/ 429034 h 829557"/>
              <a:gd name="connsiteX25" fmla="*/ 1730686 w 2368722"/>
              <a:gd name="connsiteY25" fmla="*/ 416334 h 829557"/>
              <a:gd name="connsiteX26" fmla="*/ 1971986 w 2368722"/>
              <a:gd name="connsiteY26" fmla="*/ 416334 h 829557"/>
              <a:gd name="connsiteX27" fmla="*/ 2086286 w 2368722"/>
              <a:gd name="connsiteY27" fmla="*/ 448084 h 829557"/>
              <a:gd name="connsiteX28" fmla="*/ 2162486 w 2368722"/>
              <a:gd name="connsiteY28" fmla="*/ 511585 h 829557"/>
              <a:gd name="connsiteX29" fmla="*/ 2206936 w 2368722"/>
              <a:gd name="connsiteY29" fmla="*/ 594134 h 829557"/>
              <a:gd name="connsiteX30" fmla="*/ 2206936 w 2368722"/>
              <a:gd name="connsiteY30" fmla="*/ 625884 h 829557"/>
              <a:gd name="connsiteX31" fmla="*/ 2359336 w 2368722"/>
              <a:gd name="connsiteY31" fmla="*/ 619534 h 829557"/>
              <a:gd name="connsiteX32" fmla="*/ 2352986 w 2368722"/>
              <a:gd name="connsiteY32" fmla="*/ 619534 h 829557"/>
              <a:gd name="connsiteX0" fmla="*/ 16186 w 2368722"/>
              <a:gd name="connsiteY0" fmla="*/ 3584 h 829557"/>
              <a:gd name="connsiteX1" fmla="*/ 232086 w 2368722"/>
              <a:gd name="connsiteY1" fmla="*/ 3584 h 829557"/>
              <a:gd name="connsiteX2" fmla="*/ 400361 w 2368722"/>
              <a:gd name="connsiteY2" fmla="*/ 35334 h 829557"/>
              <a:gd name="connsiteX3" fmla="*/ 511486 w 2368722"/>
              <a:gd name="connsiteY3" fmla="*/ 111534 h 829557"/>
              <a:gd name="connsiteX4" fmla="*/ 525975 w 2368722"/>
              <a:gd name="connsiteY4" fmla="*/ 291401 h 829557"/>
              <a:gd name="connsiteX5" fmla="*/ 521011 w 2368722"/>
              <a:gd name="connsiteY5" fmla="*/ 349659 h 829557"/>
              <a:gd name="connsiteX6" fmla="*/ 492436 w 2368722"/>
              <a:gd name="connsiteY6" fmla="*/ 390934 h 829557"/>
              <a:gd name="connsiteX7" fmla="*/ 155886 w 2368722"/>
              <a:gd name="connsiteY7" fmla="*/ 536984 h 829557"/>
              <a:gd name="connsiteX8" fmla="*/ 9836 w 2368722"/>
              <a:gd name="connsiteY8" fmla="*/ 606834 h 829557"/>
              <a:gd name="connsiteX9" fmla="*/ 9836 w 2368722"/>
              <a:gd name="connsiteY9" fmla="*/ 759234 h 829557"/>
              <a:gd name="connsiteX10" fmla="*/ 66986 w 2368722"/>
              <a:gd name="connsiteY10" fmla="*/ 816384 h 829557"/>
              <a:gd name="connsiteX11" fmla="*/ 225938 w 2368722"/>
              <a:gd name="connsiteY11" fmla="*/ 820039 h 829557"/>
              <a:gd name="connsiteX12" fmla="*/ 568636 w 2368722"/>
              <a:gd name="connsiteY12" fmla="*/ 816384 h 829557"/>
              <a:gd name="connsiteX13" fmla="*/ 625786 w 2368722"/>
              <a:gd name="connsiteY13" fmla="*/ 822734 h 829557"/>
              <a:gd name="connsiteX14" fmla="*/ 625786 w 2368722"/>
              <a:gd name="connsiteY14" fmla="*/ 727484 h 829557"/>
              <a:gd name="connsiteX15" fmla="*/ 714686 w 2368722"/>
              <a:gd name="connsiteY15" fmla="*/ 714785 h 829557"/>
              <a:gd name="connsiteX16" fmla="*/ 940313 w 2368722"/>
              <a:gd name="connsiteY16" fmla="*/ 710501 h 829557"/>
              <a:gd name="connsiteX17" fmla="*/ 962336 w 2368722"/>
              <a:gd name="connsiteY17" fmla="*/ 719546 h 829557"/>
              <a:gd name="connsiteX18" fmla="*/ 987736 w 2368722"/>
              <a:gd name="connsiteY18" fmla="*/ 797335 h 829557"/>
              <a:gd name="connsiteX19" fmla="*/ 987736 w 2368722"/>
              <a:gd name="connsiteY19" fmla="*/ 829084 h 829557"/>
              <a:gd name="connsiteX20" fmla="*/ 1216336 w 2368722"/>
              <a:gd name="connsiteY20" fmla="*/ 816385 h 829557"/>
              <a:gd name="connsiteX21" fmla="*/ 1298886 w 2368722"/>
              <a:gd name="connsiteY21" fmla="*/ 816384 h 829557"/>
              <a:gd name="connsiteX22" fmla="*/ 1292536 w 2368722"/>
              <a:gd name="connsiteY22" fmla="*/ 752884 h 829557"/>
              <a:gd name="connsiteX23" fmla="*/ 1271898 w 2368722"/>
              <a:gd name="connsiteY23" fmla="*/ 625884 h 829557"/>
              <a:gd name="connsiteX24" fmla="*/ 1279836 w 2368722"/>
              <a:gd name="connsiteY24" fmla="*/ 536984 h 829557"/>
              <a:gd name="connsiteX25" fmla="*/ 1432236 w 2368722"/>
              <a:gd name="connsiteY25" fmla="*/ 429034 h 829557"/>
              <a:gd name="connsiteX26" fmla="*/ 1730686 w 2368722"/>
              <a:gd name="connsiteY26" fmla="*/ 416334 h 829557"/>
              <a:gd name="connsiteX27" fmla="*/ 1971986 w 2368722"/>
              <a:gd name="connsiteY27" fmla="*/ 416334 h 829557"/>
              <a:gd name="connsiteX28" fmla="*/ 2086286 w 2368722"/>
              <a:gd name="connsiteY28" fmla="*/ 448084 h 829557"/>
              <a:gd name="connsiteX29" fmla="*/ 2162486 w 2368722"/>
              <a:gd name="connsiteY29" fmla="*/ 511585 h 829557"/>
              <a:gd name="connsiteX30" fmla="*/ 2206936 w 2368722"/>
              <a:gd name="connsiteY30" fmla="*/ 594134 h 829557"/>
              <a:gd name="connsiteX31" fmla="*/ 2206936 w 2368722"/>
              <a:gd name="connsiteY31" fmla="*/ 625884 h 829557"/>
              <a:gd name="connsiteX32" fmla="*/ 2359336 w 2368722"/>
              <a:gd name="connsiteY32" fmla="*/ 619534 h 829557"/>
              <a:gd name="connsiteX33" fmla="*/ 2352986 w 2368722"/>
              <a:gd name="connsiteY33" fmla="*/ 619534 h 829557"/>
              <a:gd name="connsiteX0" fmla="*/ 18722 w 2371258"/>
              <a:gd name="connsiteY0" fmla="*/ 3584 h 829557"/>
              <a:gd name="connsiteX1" fmla="*/ 234622 w 2371258"/>
              <a:gd name="connsiteY1" fmla="*/ 3584 h 829557"/>
              <a:gd name="connsiteX2" fmla="*/ 402897 w 2371258"/>
              <a:gd name="connsiteY2" fmla="*/ 35334 h 829557"/>
              <a:gd name="connsiteX3" fmla="*/ 514022 w 2371258"/>
              <a:gd name="connsiteY3" fmla="*/ 111534 h 829557"/>
              <a:gd name="connsiteX4" fmla="*/ 528511 w 2371258"/>
              <a:gd name="connsiteY4" fmla="*/ 291401 h 829557"/>
              <a:gd name="connsiteX5" fmla="*/ 523547 w 2371258"/>
              <a:gd name="connsiteY5" fmla="*/ 349659 h 829557"/>
              <a:gd name="connsiteX6" fmla="*/ 494972 w 2371258"/>
              <a:gd name="connsiteY6" fmla="*/ 390934 h 829557"/>
              <a:gd name="connsiteX7" fmla="*/ 158422 w 2371258"/>
              <a:gd name="connsiteY7" fmla="*/ 536984 h 829557"/>
              <a:gd name="connsiteX8" fmla="*/ 12372 w 2371258"/>
              <a:gd name="connsiteY8" fmla="*/ 606834 h 829557"/>
              <a:gd name="connsiteX9" fmla="*/ 12372 w 2371258"/>
              <a:gd name="connsiteY9" fmla="*/ 759234 h 829557"/>
              <a:gd name="connsiteX10" fmla="*/ 50472 w 2371258"/>
              <a:gd name="connsiteY10" fmla="*/ 816384 h 829557"/>
              <a:gd name="connsiteX11" fmla="*/ 228474 w 2371258"/>
              <a:gd name="connsiteY11" fmla="*/ 820039 h 829557"/>
              <a:gd name="connsiteX12" fmla="*/ 571172 w 2371258"/>
              <a:gd name="connsiteY12" fmla="*/ 816384 h 829557"/>
              <a:gd name="connsiteX13" fmla="*/ 628322 w 2371258"/>
              <a:gd name="connsiteY13" fmla="*/ 822734 h 829557"/>
              <a:gd name="connsiteX14" fmla="*/ 628322 w 2371258"/>
              <a:gd name="connsiteY14" fmla="*/ 727484 h 829557"/>
              <a:gd name="connsiteX15" fmla="*/ 717222 w 2371258"/>
              <a:gd name="connsiteY15" fmla="*/ 714785 h 829557"/>
              <a:gd name="connsiteX16" fmla="*/ 942849 w 2371258"/>
              <a:gd name="connsiteY16" fmla="*/ 710501 h 829557"/>
              <a:gd name="connsiteX17" fmla="*/ 964872 w 2371258"/>
              <a:gd name="connsiteY17" fmla="*/ 719546 h 829557"/>
              <a:gd name="connsiteX18" fmla="*/ 990272 w 2371258"/>
              <a:gd name="connsiteY18" fmla="*/ 797335 h 829557"/>
              <a:gd name="connsiteX19" fmla="*/ 990272 w 2371258"/>
              <a:gd name="connsiteY19" fmla="*/ 829084 h 829557"/>
              <a:gd name="connsiteX20" fmla="*/ 1218872 w 2371258"/>
              <a:gd name="connsiteY20" fmla="*/ 816385 h 829557"/>
              <a:gd name="connsiteX21" fmla="*/ 1301422 w 2371258"/>
              <a:gd name="connsiteY21" fmla="*/ 816384 h 829557"/>
              <a:gd name="connsiteX22" fmla="*/ 1295072 w 2371258"/>
              <a:gd name="connsiteY22" fmla="*/ 752884 h 829557"/>
              <a:gd name="connsiteX23" fmla="*/ 1274434 w 2371258"/>
              <a:gd name="connsiteY23" fmla="*/ 625884 h 829557"/>
              <a:gd name="connsiteX24" fmla="*/ 1282372 w 2371258"/>
              <a:gd name="connsiteY24" fmla="*/ 536984 h 829557"/>
              <a:gd name="connsiteX25" fmla="*/ 1434772 w 2371258"/>
              <a:gd name="connsiteY25" fmla="*/ 429034 h 829557"/>
              <a:gd name="connsiteX26" fmla="*/ 1733222 w 2371258"/>
              <a:gd name="connsiteY26" fmla="*/ 416334 h 829557"/>
              <a:gd name="connsiteX27" fmla="*/ 1974522 w 2371258"/>
              <a:gd name="connsiteY27" fmla="*/ 416334 h 829557"/>
              <a:gd name="connsiteX28" fmla="*/ 2088822 w 2371258"/>
              <a:gd name="connsiteY28" fmla="*/ 448084 h 829557"/>
              <a:gd name="connsiteX29" fmla="*/ 2165022 w 2371258"/>
              <a:gd name="connsiteY29" fmla="*/ 511585 h 829557"/>
              <a:gd name="connsiteX30" fmla="*/ 2209472 w 2371258"/>
              <a:gd name="connsiteY30" fmla="*/ 594134 h 829557"/>
              <a:gd name="connsiteX31" fmla="*/ 2209472 w 2371258"/>
              <a:gd name="connsiteY31" fmla="*/ 625884 h 829557"/>
              <a:gd name="connsiteX32" fmla="*/ 2361872 w 2371258"/>
              <a:gd name="connsiteY32" fmla="*/ 619534 h 829557"/>
              <a:gd name="connsiteX33" fmla="*/ 2355522 w 2371258"/>
              <a:gd name="connsiteY33" fmla="*/ 619534 h 829557"/>
              <a:gd name="connsiteX0" fmla="*/ 17718 w 2370254"/>
              <a:gd name="connsiteY0" fmla="*/ 3584 h 833457"/>
              <a:gd name="connsiteX1" fmla="*/ 233618 w 2370254"/>
              <a:gd name="connsiteY1" fmla="*/ 3584 h 833457"/>
              <a:gd name="connsiteX2" fmla="*/ 401893 w 2370254"/>
              <a:gd name="connsiteY2" fmla="*/ 35334 h 833457"/>
              <a:gd name="connsiteX3" fmla="*/ 513018 w 2370254"/>
              <a:gd name="connsiteY3" fmla="*/ 111534 h 833457"/>
              <a:gd name="connsiteX4" fmla="*/ 527507 w 2370254"/>
              <a:gd name="connsiteY4" fmla="*/ 291401 h 833457"/>
              <a:gd name="connsiteX5" fmla="*/ 522543 w 2370254"/>
              <a:gd name="connsiteY5" fmla="*/ 349659 h 833457"/>
              <a:gd name="connsiteX6" fmla="*/ 493968 w 2370254"/>
              <a:gd name="connsiteY6" fmla="*/ 390934 h 833457"/>
              <a:gd name="connsiteX7" fmla="*/ 157418 w 2370254"/>
              <a:gd name="connsiteY7" fmla="*/ 536984 h 833457"/>
              <a:gd name="connsiteX8" fmla="*/ 11368 w 2370254"/>
              <a:gd name="connsiteY8" fmla="*/ 606834 h 833457"/>
              <a:gd name="connsiteX9" fmla="*/ 11368 w 2370254"/>
              <a:gd name="connsiteY9" fmla="*/ 759234 h 833457"/>
              <a:gd name="connsiteX10" fmla="*/ 25656 w 2370254"/>
              <a:gd name="connsiteY10" fmla="*/ 830671 h 833457"/>
              <a:gd name="connsiteX11" fmla="*/ 227470 w 2370254"/>
              <a:gd name="connsiteY11" fmla="*/ 820039 h 833457"/>
              <a:gd name="connsiteX12" fmla="*/ 570168 w 2370254"/>
              <a:gd name="connsiteY12" fmla="*/ 816384 h 833457"/>
              <a:gd name="connsiteX13" fmla="*/ 627318 w 2370254"/>
              <a:gd name="connsiteY13" fmla="*/ 822734 h 833457"/>
              <a:gd name="connsiteX14" fmla="*/ 627318 w 2370254"/>
              <a:gd name="connsiteY14" fmla="*/ 727484 h 833457"/>
              <a:gd name="connsiteX15" fmla="*/ 716218 w 2370254"/>
              <a:gd name="connsiteY15" fmla="*/ 714785 h 833457"/>
              <a:gd name="connsiteX16" fmla="*/ 941845 w 2370254"/>
              <a:gd name="connsiteY16" fmla="*/ 710501 h 833457"/>
              <a:gd name="connsiteX17" fmla="*/ 963868 w 2370254"/>
              <a:gd name="connsiteY17" fmla="*/ 719546 h 833457"/>
              <a:gd name="connsiteX18" fmla="*/ 989268 w 2370254"/>
              <a:gd name="connsiteY18" fmla="*/ 797335 h 833457"/>
              <a:gd name="connsiteX19" fmla="*/ 989268 w 2370254"/>
              <a:gd name="connsiteY19" fmla="*/ 829084 h 833457"/>
              <a:gd name="connsiteX20" fmla="*/ 1217868 w 2370254"/>
              <a:gd name="connsiteY20" fmla="*/ 816385 h 833457"/>
              <a:gd name="connsiteX21" fmla="*/ 1300418 w 2370254"/>
              <a:gd name="connsiteY21" fmla="*/ 816384 h 833457"/>
              <a:gd name="connsiteX22" fmla="*/ 1294068 w 2370254"/>
              <a:gd name="connsiteY22" fmla="*/ 752884 h 833457"/>
              <a:gd name="connsiteX23" fmla="*/ 1273430 w 2370254"/>
              <a:gd name="connsiteY23" fmla="*/ 625884 h 833457"/>
              <a:gd name="connsiteX24" fmla="*/ 1281368 w 2370254"/>
              <a:gd name="connsiteY24" fmla="*/ 536984 h 833457"/>
              <a:gd name="connsiteX25" fmla="*/ 1433768 w 2370254"/>
              <a:gd name="connsiteY25" fmla="*/ 429034 h 833457"/>
              <a:gd name="connsiteX26" fmla="*/ 1732218 w 2370254"/>
              <a:gd name="connsiteY26" fmla="*/ 416334 h 833457"/>
              <a:gd name="connsiteX27" fmla="*/ 1973518 w 2370254"/>
              <a:gd name="connsiteY27" fmla="*/ 416334 h 833457"/>
              <a:gd name="connsiteX28" fmla="*/ 2087818 w 2370254"/>
              <a:gd name="connsiteY28" fmla="*/ 448084 h 833457"/>
              <a:gd name="connsiteX29" fmla="*/ 2164018 w 2370254"/>
              <a:gd name="connsiteY29" fmla="*/ 511585 h 833457"/>
              <a:gd name="connsiteX30" fmla="*/ 2208468 w 2370254"/>
              <a:gd name="connsiteY30" fmla="*/ 594134 h 833457"/>
              <a:gd name="connsiteX31" fmla="*/ 2208468 w 2370254"/>
              <a:gd name="connsiteY31" fmla="*/ 625884 h 833457"/>
              <a:gd name="connsiteX32" fmla="*/ 2360868 w 2370254"/>
              <a:gd name="connsiteY32" fmla="*/ 619534 h 833457"/>
              <a:gd name="connsiteX33" fmla="*/ 2354518 w 2370254"/>
              <a:gd name="connsiteY33" fmla="*/ 619534 h 833457"/>
              <a:gd name="connsiteX0" fmla="*/ 24467 w 2377003"/>
              <a:gd name="connsiteY0" fmla="*/ 3584 h 837305"/>
              <a:gd name="connsiteX1" fmla="*/ 240367 w 2377003"/>
              <a:gd name="connsiteY1" fmla="*/ 3584 h 837305"/>
              <a:gd name="connsiteX2" fmla="*/ 408642 w 2377003"/>
              <a:gd name="connsiteY2" fmla="*/ 35334 h 837305"/>
              <a:gd name="connsiteX3" fmla="*/ 519767 w 2377003"/>
              <a:gd name="connsiteY3" fmla="*/ 111534 h 837305"/>
              <a:gd name="connsiteX4" fmla="*/ 534256 w 2377003"/>
              <a:gd name="connsiteY4" fmla="*/ 291401 h 837305"/>
              <a:gd name="connsiteX5" fmla="*/ 529292 w 2377003"/>
              <a:gd name="connsiteY5" fmla="*/ 349659 h 837305"/>
              <a:gd name="connsiteX6" fmla="*/ 500717 w 2377003"/>
              <a:gd name="connsiteY6" fmla="*/ 390934 h 837305"/>
              <a:gd name="connsiteX7" fmla="*/ 164167 w 2377003"/>
              <a:gd name="connsiteY7" fmla="*/ 536984 h 837305"/>
              <a:gd name="connsiteX8" fmla="*/ 18117 w 2377003"/>
              <a:gd name="connsiteY8" fmla="*/ 606834 h 837305"/>
              <a:gd name="connsiteX9" fmla="*/ 3830 w 2377003"/>
              <a:gd name="connsiteY9" fmla="*/ 702084 h 837305"/>
              <a:gd name="connsiteX10" fmla="*/ 32405 w 2377003"/>
              <a:gd name="connsiteY10" fmla="*/ 830671 h 837305"/>
              <a:gd name="connsiteX11" fmla="*/ 234219 w 2377003"/>
              <a:gd name="connsiteY11" fmla="*/ 820039 h 837305"/>
              <a:gd name="connsiteX12" fmla="*/ 576917 w 2377003"/>
              <a:gd name="connsiteY12" fmla="*/ 816384 h 837305"/>
              <a:gd name="connsiteX13" fmla="*/ 634067 w 2377003"/>
              <a:gd name="connsiteY13" fmla="*/ 822734 h 837305"/>
              <a:gd name="connsiteX14" fmla="*/ 634067 w 2377003"/>
              <a:gd name="connsiteY14" fmla="*/ 727484 h 837305"/>
              <a:gd name="connsiteX15" fmla="*/ 722967 w 2377003"/>
              <a:gd name="connsiteY15" fmla="*/ 714785 h 837305"/>
              <a:gd name="connsiteX16" fmla="*/ 948594 w 2377003"/>
              <a:gd name="connsiteY16" fmla="*/ 710501 h 837305"/>
              <a:gd name="connsiteX17" fmla="*/ 970617 w 2377003"/>
              <a:gd name="connsiteY17" fmla="*/ 719546 h 837305"/>
              <a:gd name="connsiteX18" fmla="*/ 996017 w 2377003"/>
              <a:gd name="connsiteY18" fmla="*/ 797335 h 837305"/>
              <a:gd name="connsiteX19" fmla="*/ 996017 w 2377003"/>
              <a:gd name="connsiteY19" fmla="*/ 829084 h 837305"/>
              <a:gd name="connsiteX20" fmla="*/ 1224617 w 2377003"/>
              <a:gd name="connsiteY20" fmla="*/ 816385 h 837305"/>
              <a:gd name="connsiteX21" fmla="*/ 1307167 w 2377003"/>
              <a:gd name="connsiteY21" fmla="*/ 816384 h 837305"/>
              <a:gd name="connsiteX22" fmla="*/ 1300817 w 2377003"/>
              <a:gd name="connsiteY22" fmla="*/ 752884 h 837305"/>
              <a:gd name="connsiteX23" fmla="*/ 1280179 w 2377003"/>
              <a:gd name="connsiteY23" fmla="*/ 625884 h 837305"/>
              <a:gd name="connsiteX24" fmla="*/ 1288117 w 2377003"/>
              <a:gd name="connsiteY24" fmla="*/ 536984 h 837305"/>
              <a:gd name="connsiteX25" fmla="*/ 1440517 w 2377003"/>
              <a:gd name="connsiteY25" fmla="*/ 429034 h 837305"/>
              <a:gd name="connsiteX26" fmla="*/ 1738967 w 2377003"/>
              <a:gd name="connsiteY26" fmla="*/ 416334 h 837305"/>
              <a:gd name="connsiteX27" fmla="*/ 1980267 w 2377003"/>
              <a:gd name="connsiteY27" fmla="*/ 416334 h 837305"/>
              <a:gd name="connsiteX28" fmla="*/ 2094567 w 2377003"/>
              <a:gd name="connsiteY28" fmla="*/ 448084 h 837305"/>
              <a:gd name="connsiteX29" fmla="*/ 2170767 w 2377003"/>
              <a:gd name="connsiteY29" fmla="*/ 511585 h 837305"/>
              <a:gd name="connsiteX30" fmla="*/ 2215217 w 2377003"/>
              <a:gd name="connsiteY30" fmla="*/ 594134 h 837305"/>
              <a:gd name="connsiteX31" fmla="*/ 2215217 w 2377003"/>
              <a:gd name="connsiteY31" fmla="*/ 625884 h 837305"/>
              <a:gd name="connsiteX32" fmla="*/ 2367617 w 2377003"/>
              <a:gd name="connsiteY32" fmla="*/ 619534 h 837305"/>
              <a:gd name="connsiteX33" fmla="*/ 2361267 w 2377003"/>
              <a:gd name="connsiteY33" fmla="*/ 619534 h 837305"/>
              <a:gd name="connsiteX0" fmla="*/ 28109 w 2380645"/>
              <a:gd name="connsiteY0" fmla="*/ 3584 h 829557"/>
              <a:gd name="connsiteX1" fmla="*/ 244009 w 2380645"/>
              <a:gd name="connsiteY1" fmla="*/ 3584 h 829557"/>
              <a:gd name="connsiteX2" fmla="*/ 412284 w 2380645"/>
              <a:gd name="connsiteY2" fmla="*/ 35334 h 829557"/>
              <a:gd name="connsiteX3" fmla="*/ 523409 w 2380645"/>
              <a:gd name="connsiteY3" fmla="*/ 111534 h 829557"/>
              <a:gd name="connsiteX4" fmla="*/ 537898 w 2380645"/>
              <a:gd name="connsiteY4" fmla="*/ 291401 h 829557"/>
              <a:gd name="connsiteX5" fmla="*/ 532934 w 2380645"/>
              <a:gd name="connsiteY5" fmla="*/ 349659 h 829557"/>
              <a:gd name="connsiteX6" fmla="*/ 504359 w 2380645"/>
              <a:gd name="connsiteY6" fmla="*/ 390934 h 829557"/>
              <a:gd name="connsiteX7" fmla="*/ 167809 w 2380645"/>
              <a:gd name="connsiteY7" fmla="*/ 536984 h 829557"/>
              <a:gd name="connsiteX8" fmla="*/ 21759 w 2380645"/>
              <a:gd name="connsiteY8" fmla="*/ 606834 h 829557"/>
              <a:gd name="connsiteX9" fmla="*/ 7472 w 2380645"/>
              <a:gd name="connsiteY9" fmla="*/ 702084 h 829557"/>
              <a:gd name="connsiteX10" fmla="*/ 21759 w 2380645"/>
              <a:gd name="connsiteY10" fmla="*/ 811621 h 829557"/>
              <a:gd name="connsiteX11" fmla="*/ 237861 w 2380645"/>
              <a:gd name="connsiteY11" fmla="*/ 820039 h 829557"/>
              <a:gd name="connsiteX12" fmla="*/ 580559 w 2380645"/>
              <a:gd name="connsiteY12" fmla="*/ 816384 h 829557"/>
              <a:gd name="connsiteX13" fmla="*/ 637709 w 2380645"/>
              <a:gd name="connsiteY13" fmla="*/ 822734 h 829557"/>
              <a:gd name="connsiteX14" fmla="*/ 637709 w 2380645"/>
              <a:gd name="connsiteY14" fmla="*/ 727484 h 829557"/>
              <a:gd name="connsiteX15" fmla="*/ 726609 w 2380645"/>
              <a:gd name="connsiteY15" fmla="*/ 714785 h 829557"/>
              <a:gd name="connsiteX16" fmla="*/ 952236 w 2380645"/>
              <a:gd name="connsiteY16" fmla="*/ 710501 h 829557"/>
              <a:gd name="connsiteX17" fmla="*/ 974259 w 2380645"/>
              <a:gd name="connsiteY17" fmla="*/ 719546 h 829557"/>
              <a:gd name="connsiteX18" fmla="*/ 999659 w 2380645"/>
              <a:gd name="connsiteY18" fmla="*/ 797335 h 829557"/>
              <a:gd name="connsiteX19" fmla="*/ 999659 w 2380645"/>
              <a:gd name="connsiteY19" fmla="*/ 829084 h 829557"/>
              <a:gd name="connsiteX20" fmla="*/ 1228259 w 2380645"/>
              <a:gd name="connsiteY20" fmla="*/ 816385 h 829557"/>
              <a:gd name="connsiteX21" fmla="*/ 1310809 w 2380645"/>
              <a:gd name="connsiteY21" fmla="*/ 816384 h 829557"/>
              <a:gd name="connsiteX22" fmla="*/ 1304459 w 2380645"/>
              <a:gd name="connsiteY22" fmla="*/ 752884 h 829557"/>
              <a:gd name="connsiteX23" fmla="*/ 1283821 w 2380645"/>
              <a:gd name="connsiteY23" fmla="*/ 625884 h 829557"/>
              <a:gd name="connsiteX24" fmla="*/ 1291759 w 2380645"/>
              <a:gd name="connsiteY24" fmla="*/ 536984 h 829557"/>
              <a:gd name="connsiteX25" fmla="*/ 1444159 w 2380645"/>
              <a:gd name="connsiteY25" fmla="*/ 429034 h 829557"/>
              <a:gd name="connsiteX26" fmla="*/ 1742609 w 2380645"/>
              <a:gd name="connsiteY26" fmla="*/ 416334 h 829557"/>
              <a:gd name="connsiteX27" fmla="*/ 1983909 w 2380645"/>
              <a:gd name="connsiteY27" fmla="*/ 416334 h 829557"/>
              <a:gd name="connsiteX28" fmla="*/ 2098209 w 2380645"/>
              <a:gd name="connsiteY28" fmla="*/ 448084 h 829557"/>
              <a:gd name="connsiteX29" fmla="*/ 2174409 w 2380645"/>
              <a:gd name="connsiteY29" fmla="*/ 511585 h 829557"/>
              <a:gd name="connsiteX30" fmla="*/ 2218859 w 2380645"/>
              <a:gd name="connsiteY30" fmla="*/ 594134 h 829557"/>
              <a:gd name="connsiteX31" fmla="*/ 2218859 w 2380645"/>
              <a:gd name="connsiteY31" fmla="*/ 625884 h 829557"/>
              <a:gd name="connsiteX32" fmla="*/ 2371259 w 2380645"/>
              <a:gd name="connsiteY32" fmla="*/ 619534 h 829557"/>
              <a:gd name="connsiteX33" fmla="*/ 2364909 w 2380645"/>
              <a:gd name="connsiteY33" fmla="*/ 619534 h 829557"/>
              <a:gd name="connsiteX0" fmla="*/ 23527 w 2376063"/>
              <a:gd name="connsiteY0" fmla="*/ 3584 h 833394"/>
              <a:gd name="connsiteX1" fmla="*/ 239427 w 2376063"/>
              <a:gd name="connsiteY1" fmla="*/ 3584 h 833394"/>
              <a:gd name="connsiteX2" fmla="*/ 407702 w 2376063"/>
              <a:gd name="connsiteY2" fmla="*/ 35334 h 833394"/>
              <a:gd name="connsiteX3" fmla="*/ 518827 w 2376063"/>
              <a:gd name="connsiteY3" fmla="*/ 111534 h 833394"/>
              <a:gd name="connsiteX4" fmla="*/ 533316 w 2376063"/>
              <a:gd name="connsiteY4" fmla="*/ 291401 h 833394"/>
              <a:gd name="connsiteX5" fmla="*/ 528352 w 2376063"/>
              <a:gd name="connsiteY5" fmla="*/ 349659 h 833394"/>
              <a:gd name="connsiteX6" fmla="*/ 499777 w 2376063"/>
              <a:gd name="connsiteY6" fmla="*/ 390934 h 833394"/>
              <a:gd name="connsiteX7" fmla="*/ 163227 w 2376063"/>
              <a:gd name="connsiteY7" fmla="*/ 536984 h 833394"/>
              <a:gd name="connsiteX8" fmla="*/ 17177 w 2376063"/>
              <a:gd name="connsiteY8" fmla="*/ 606834 h 833394"/>
              <a:gd name="connsiteX9" fmla="*/ 2890 w 2376063"/>
              <a:gd name="connsiteY9" fmla="*/ 702084 h 833394"/>
              <a:gd name="connsiteX10" fmla="*/ 17177 w 2376063"/>
              <a:gd name="connsiteY10" fmla="*/ 811621 h 833394"/>
              <a:gd name="connsiteX11" fmla="*/ 233279 w 2376063"/>
              <a:gd name="connsiteY11" fmla="*/ 820039 h 833394"/>
              <a:gd name="connsiteX12" fmla="*/ 575977 w 2376063"/>
              <a:gd name="connsiteY12" fmla="*/ 816384 h 833394"/>
              <a:gd name="connsiteX13" fmla="*/ 633127 w 2376063"/>
              <a:gd name="connsiteY13" fmla="*/ 822734 h 833394"/>
              <a:gd name="connsiteX14" fmla="*/ 633127 w 2376063"/>
              <a:gd name="connsiteY14" fmla="*/ 727484 h 833394"/>
              <a:gd name="connsiteX15" fmla="*/ 722027 w 2376063"/>
              <a:gd name="connsiteY15" fmla="*/ 714785 h 833394"/>
              <a:gd name="connsiteX16" fmla="*/ 947654 w 2376063"/>
              <a:gd name="connsiteY16" fmla="*/ 710501 h 833394"/>
              <a:gd name="connsiteX17" fmla="*/ 969677 w 2376063"/>
              <a:gd name="connsiteY17" fmla="*/ 719546 h 833394"/>
              <a:gd name="connsiteX18" fmla="*/ 995077 w 2376063"/>
              <a:gd name="connsiteY18" fmla="*/ 797335 h 833394"/>
              <a:gd name="connsiteX19" fmla="*/ 995077 w 2376063"/>
              <a:gd name="connsiteY19" fmla="*/ 829084 h 833394"/>
              <a:gd name="connsiteX20" fmla="*/ 1223677 w 2376063"/>
              <a:gd name="connsiteY20" fmla="*/ 816385 h 833394"/>
              <a:gd name="connsiteX21" fmla="*/ 1306227 w 2376063"/>
              <a:gd name="connsiteY21" fmla="*/ 816384 h 833394"/>
              <a:gd name="connsiteX22" fmla="*/ 1299877 w 2376063"/>
              <a:gd name="connsiteY22" fmla="*/ 752884 h 833394"/>
              <a:gd name="connsiteX23" fmla="*/ 1279239 w 2376063"/>
              <a:gd name="connsiteY23" fmla="*/ 625884 h 833394"/>
              <a:gd name="connsiteX24" fmla="*/ 1287177 w 2376063"/>
              <a:gd name="connsiteY24" fmla="*/ 536984 h 833394"/>
              <a:gd name="connsiteX25" fmla="*/ 1439577 w 2376063"/>
              <a:gd name="connsiteY25" fmla="*/ 429034 h 833394"/>
              <a:gd name="connsiteX26" fmla="*/ 1738027 w 2376063"/>
              <a:gd name="connsiteY26" fmla="*/ 416334 h 833394"/>
              <a:gd name="connsiteX27" fmla="*/ 1979327 w 2376063"/>
              <a:gd name="connsiteY27" fmla="*/ 416334 h 833394"/>
              <a:gd name="connsiteX28" fmla="*/ 2093627 w 2376063"/>
              <a:gd name="connsiteY28" fmla="*/ 448084 h 833394"/>
              <a:gd name="connsiteX29" fmla="*/ 2169827 w 2376063"/>
              <a:gd name="connsiteY29" fmla="*/ 511585 h 833394"/>
              <a:gd name="connsiteX30" fmla="*/ 2214277 w 2376063"/>
              <a:gd name="connsiteY30" fmla="*/ 594134 h 833394"/>
              <a:gd name="connsiteX31" fmla="*/ 2214277 w 2376063"/>
              <a:gd name="connsiteY31" fmla="*/ 625884 h 833394"/>
              <a:gd name="connsiteX32" fmla="*/ 2366677 w 2376063"/>
              <a:gd name="connsiteY32" fmla="*/ 619534 h 833394"/>
              <a:gd name="connsiteX33" fmla="*/ 2360327 w 2376063"/>
              <a:gd name="connsiteY33" fmla="*/ 619534 h 833394"/>
              <a:gd name="connsiteX0" fmla="*/ 26378 w 2378914"/>
              <a:gd name="connsiteY0" fmla="*/ 3584 h 840183"/>
              <a:gd name="connsiteX1" fmla="*/ 242278 w 2378914"/>
              <a:gd name="connsiteY1" fmla="*/ 3584 h 840183"/>
              <a:gd name="connsiteX2" fmla="*/ 410553 w 2378914"/>
              <a:gd name="connsiteY2" fmla="*/ 35334 h 840183"/>
              <a:gd name="connsiteX3" fmla="*/ 521678 w 2378914"/>
              <a:gd name="connsiteY3" fmla="*/ 111534 h 840183"/>
              <a:gd name="connsiteX4" fmla="*/ 536167 w 2378914"/>
              <a:gd name="connsiteY4" fmla="*/ 291401 h 840183"/>
              <a:gd name="connsiteX5" fmla="*/ 531203 w 2378914"/>
              <a:gd name="connsiteY5" fmla="*/ 349659 h 840183"/>
              <a:gd name="connsiteX6" fmla="*/ 502628 w 2378914"/>
              <a:gd name="connsiteY6" fmla="*/ 390934 h 840183"/>
              <a:gd name="connsiteX7" fmla="*/ 166078 w 2378914"/>
              <a:gd name="connsiteY7" fmla="*/ 536984 h 840183"/>
              <a:gd name="connsiteX8" fmla="*/ 20028 w 2378914"/>
              <a:gd name="connsiteY8" fmla="*/ 606834 h 840183"/>
              <a:gd name="connsiteX9" fmla="*/ 5741 w 2378914"/>
              <a:gd name="connsiteY9" fmla="*/ 702084 h 840183"/>
              <a:gd name="connsiteX10" fmla="*/ 10503 w 2378914"/>
              <a:gd name="connsiteY10" fmla="*/ 821146 h 840183"/>
              <a:gd name="connsiteX11" fmla="*/ 236130 w 2378914"/>
              <a:gd name="connsiteY11" fmla="*/ 820039 h 840183"/>
              <a:gd name="connsiteX12" fmla="*/ 578828 w 2378914"/>
              <a:gd name="connsiteY12" fmla="*/ 816384 h 840183"/>
              <a:gd name="connsiteX13" fmla="*/ 635978 w 2378914"/>
              <a:gd name="connsiteY13" fmla="*/ 822734 h 840183"/>
              <a:gd name="connsiteX14" fmla="*/ 635978 w 2378914"/>
              <a:gd name="connsiteY14" fmla="*/ 727484 h 840183"/>
              <a:gd name="connsiteX15" fmla="*/ 724878 w 2378914"/>
              <a:gd name="connsiteY15" fmla="*/ 714785 h 840183"/>
              <a:gd name="connsiteX16" fmla="*/ 950505 w 2378914"/>
              <a:gd name="connsiteY16" fmla="*/ 710501 h 840183"/>
              <a:gd name="connsiteX17" fmla="*/ 972528 w 2378914"/>
              <a:gd name="connsiteY17" fmla="*/ 719546 h 840183"/>
              <a:gd name="connsiteX18" fmla="*/ 997928 w 2378914"/>
              <a:gd name="connsiteY18" fmla="*/ 797335 h 840183"/>
              <a:gd name="connsiteX19" fmla="*/ 997928 w 2378914"/>
              <a:gd name="connsiteY19" fmla="*/ 829084 h 840183"/>
              <a:gd name="connsiteX20" fmla="*/ 1226528 w 2378914"/>
              <a:gd name="connsiteY20" fmla="*/ 816385 h 840183"/>
              <a:gd name="connsiteX21" fmla="*/ 1309078 w 2378914"/>
              <a:gd name="connsiteY21" fmla="*/ 816384 h 840183"/>
              <a:gd name="connsiteX22" fmla="*/ 1302728 w 2378914"/>
              <a:gd name="connsiteY22" fmla="*/ 752884 h 840183"/>
              <a:gd name="connsiteX23" fmla="*/ 1282090 w 2378914"/>
              <a:gd name="connsiteY23" fmla="*/ 625884 h 840183"/>
              <a:gd name="connsiteX24" fmla="*/ 1290028 w 2378914"/>
              <a:gd name="connsiteY24" fmla="*/ 536984 h 840183"/>
              <a:gd name="connsiteX25" fmla="*/ 1442428 w 2378914"/>
              <a:gd name="connsiteY25" fmla="*/ 429034 h 840183"/>
              <a:gd name="connsiteX26" fmla="*/ 1740878 w 2378914"/>
              <a:gd name="connsiteY26" fmla="*/ 416334 h 840183"/>
              <a:gd name="connsiteX27" fmla="*/ 1982178 w 2378914"/>
              <a:gd name="connsiteY27" fmla="*/ 416334 h 840183"/>
              <a:gd name="connsiteX28" fmla="*/ 2096478 w 2378914"/>
              <a:gd name="connsiteY28" fmla="*/ 448084 h 840183"/>
              <a:gd name="connsiteX29" fmla="*/ 2172678 w 2378914"/>
              <a:gd name="connsiteY29" fmla="*/ 511585 h 840183"/>
              <a:gd name="connsiteX30" fmla="*/ 2217128 w 2378914"/>
              <a:gd name="connsiteY30" fmla="*/ 594134 h 840183"/>
              <a:gd name="connsiteX31" fmla="*/ 2217128 w 2378914"/>
              <a:gd name="connsiteY31" fmla="*/ 625884 h 840183"/>
              <a:gd name="connsiteX32" fmla="*/ 2369528 w 2378914"/>
              <a:gd name="connsiteY32" fmla="*/ 619534 h 840183"/>
              <a:gd name="connsiteX33" fmla="*/ 2363178 w 2378914"/>
              <a:gd name="connsiteY33" fmla="*/ 619534 h 840183"/>
              <a:gd name="connsiteX0" fmla="*/ 22920 w 2375456"/>
              <a:gd name="connsiteY0" fmla="*/ 3584 h 838067"/>
              <a:gd name="connsiteX1" fmla="*/ 238820 w 2375456"/>
              <a:gd name="connsiteY1" fmla="*/ 3584 h 838067"/>
              <a:gd name="connsiteX2" fmla="*/ 407095 w 2375456"/>
              <a:gd name="connsiteY2" fmla="*/ 35334 h 838067"/>
              <a:gd name="connsiteX3" fmla="*/ 518220 w 2375456"/>
              <a:gd name="connsiteY3" fmla="*/ 111534 h 838067"/>
              <a:gd name="connsiteX4" fmla="*/ 532709 w 2375456"/>
              <a:gd name="connsiteY4" fmla="*/ 291401 h 838067"/>
              <a:gd name="connsiteX5" fmla="*/ 527745 w 2375456"/>
              <a:gd name="connsiteY5" fmla="*/ 349659 h 838067"/>
              <a:gd name="connsiteX6" fmla="*/ 499170 w 2375456"/>
              <a:gd name="connsiteY6" fmla="*/ 390934 h 838067"/>
              <a:gd name="connsiteX7" fmla="*/ 162620 w 2375456"/>
              <a:gd name="connsiteY7" fmla="*/ 536984 h 838067"/>
              <a:gd name="connsiteX8" fmla="*/ 16570 w 2375456"/>
              <a:gd name="connsiteY8" fmla="*/ 606834 h 838067"/>
              <a:gd name="connsiteX9" fmla="*/ 2283 w 2375456"/>
              <a:gd name="connsiteY9" fmla="*/ 702084 h 838067"/>
              <a:gd name="connsiteX10" fmla="*/ 7045 w 2375456"/>
              <a:gd name="connsiteY10" fmla="*/ 821146 h 838067"/>
              <a:gd name="connsiteX11" fmla="*/ 232672 w 2375456"/>
              <a:gd name="connsiteY11" fmla="*/ 820039 h 838067"/>
              <a:gd name="connsiteX12" fmla="*/ 575370 w 2375456"/>
              <a:gd name="connsiteY12" fmla="*/ 816384 h 838067"/>
              <a:gd name="connsiteX13" fmla="*/ 632520 w 2375456"/>
              <a:gd name="connsiteY13" fmla="*/ 822734 h 838067"/>
              <a:gd name="connsiteX14" fmla="*/ 632520 w 2375456"/>
              <a:gd name="connsiteY14" fmla="*/ 727484 h 838067"/>
              <a:gd name="connsiteX15" fmla="*/ 721420 w 2375456"/>
              <a:gd name="connsiteY15" fmla="*/ 714785 h 838067"/>
              <a:gd name="connsiteX16" fmla="*/ 947047 w 2375456"/>
              <a:gd name="connsiteY16" fmla="*/ 710501 h 838067"/>
              <a:gd name="connsiteX17" fmla="*/ 969070 w 2375456"/>
              <a:gd name="connsiteY17" fmla="*/ 719546 h 838067"/>
              <a:gd name="connsiteX18" fmla="*/ 994470 w 2375456"/>
              <a:gd name="connsiteY18" fmla="*/ 797335 h 838067"/>
              <a:gd name="connsiteX19" fmla="*/ 994470 w 2375456"/>
              <a:gd name="connsiteY19" fmla="*/ 829084 h 838067"/>
              <a:gd name="connsiteX20" fmla="*/ 1223070 w 2375456"/>
              <a:gd name="connsiteY20" fmla="*/ 816385 h 838067"/>
              <a:gd name="connsiteX21" fmla="*/ 1305620 w 2375456"/>
              <a:gd name="connsiteY21" fmla="*/ 816384 h 838067"/>
              <a:gd name="connsiteX22" fmla="*/ 1299270 w 2375456"/>
              <a:gd name="connsiteY22" fmla="*/ 752884 h 838067"/>
              <a:gd name="connsiteX23" fmla="*/ 1278632 w 2375456"/>
              <a:gd name="connsiteY23" fmla="*/ 625884 h 838067"/>
              <a:gd name="connsiteX24" fmla="*/ 1286570 w 2375456"/>
              <a:gd name="connsiteY24" fmla="*/ 536984 h 838067"/>
              <a:gd name="connsiteX25" fmla="*/ 1438970 w 2375456"/>
              <a:gd name="connsiteY25" fmla="*/ 429034 h 838067"/>
              <a:gd name="connsiteX26" fmla="*/ 1737420 w 2375456"/>
              <a:gd name="connsiteY26" fmla="*/ 416334 h 838067"/>
              <a:gd name="connsiteX27" fmla="*/ 1978720 w 2375456"/>
              <a:gd name="connsiteY27" fmla="*/ 416334 h 838067"/>
              <a:gd name="connsiteX28" fmla="*/ 2093020 w 2375456"/>
              <a:gd name="connsiteY28" fmla="*/ 448084 h 838067"/>
              <a:gd name="connsiteX29" fmla="*/ 2169220 w 2375456"/>
              <a:gd name="connsiteY29" fmla="*/ 511585 h 838067"/>
              <a:gd name="connsiteX30" fmla="*/ 2213670 w 2375456"/>
              <a:gd name="connsiteY30" fmla="*/ 594134 h 838067"/>
              <a:gd name="connsiteX31" fmla="*/ 2213670 w 2375456"/>
              <a:gd name="connsiteY31" fmla="*/ 625884 h 838067"/>
              <a:gd name="connsiteX32" fmla="*/ 2366070 w 2375456"/>
              <a:gd name="connsiteY32" fmla="*/ 619534 h 838067"/>
              <a:gd name="connsiteX33" fmla="*/ 2359720 w 2375456"/>
              <a:gd name="connsiteY33" fmla="*/ 619534 h 838067"/>
              <a:gd name="connsiteX0" fmla="*/ 22920 w 2375456"/>
              <a:gd name="connsiteY0" fmla="*/ 3584 h 829557"/>
              <a:gd name="connsiteX1" fmla="*/ 238820 w 2375456"/>
              <a:gd name="connsiteY1" fmla="*/ 3584 h 829557"/>
              <a:gd name="connsiteX2" fmla="*/ 407095 w 2375456"/>
              <a:gd name="connsiteY2" fmla="*/ 35334 h 829557"/>
              <a:gd name="connsiteX3" fmla="*/ 518220 w 2375456"/>
              <a:gd name="connsiteY3" fmla="*/ 111534 h 829557"/>
              <a:gd name="connsiteX4" fmla="*/ 532709 w 2375456"/>
              <a:gd name="connsiteY4" fmla="*/ 291401 h 829557"/>
              <a:gd name="connsiteX5" fmla="*/ 527745 w 2375456"/>
              <a:gd name="connsiteY5" fmla="*/ 349659 h 829557"/>
              <a:gd name="connsiteX6" fmla="*/ 499170 w 2375456"/>
              <a:gd name="connsiteY6" fmla="*/ 390934 h 829557"/>
              <a:gd name="connsiteX7" fmla="*/ 162620 w 2375456"/>
              <a:gd name="connsiteY7" fmla="*/ 536984 h 829557"/>
              <a:gd name="connsiteX8" fmla="*/ 16570 w 2375456"/>
              <a:gd name="connsiteY8" fmla="*/ 606834 h 829557"/>
              <a:gd name="connsiteX9" fmla="*/ 2283 w 2375456"/>
              <a:gd name="connsiteY9" fmla="*/ 702084 h 829557"/>
              <a:gd name="connsiteX10" fmla="*/ 7045 w 2375456"/>
              <a:gd name="connsiteY10" fmla="*/ 821146 h 829557"/>
              <a:gd name="connsiteX11" fmla="*/ 65985 w 2375456"/>
              <a:gd name="connsiteY11" fmla="*/ 815275 h 829557"/>
              <a:gd name="connsiteX12" fmla="*/ 232672 w 2375456"/>
              <a:gd name="connsiteY12" fmla="*/ 820039 h 829557"/>
              <a:gd name="connsiteX13" fmla="*/ 575370 w 2375456"/>
              <a:gd name="connsiteY13" fmla="*/ 816384 h 829557"/>
              <a:gd name="connsiteX14" fmla="*/ 632520 w 2375456"/>
              <a:gd name="connsiteY14" fmla="*/ 822734 h 829557"/>
              <a:gd name="connsiteX15" fmla="*/ 632520 w 2375456"/>
              <a:gd name="connsiteY15" fmla="*/ 727484 h 829557"/>
              <a:gd name="connsiteX16" fmla="*/ 721420 w 2375456"/>
              <a:gd name="connsiteY16" fmla="*/ 714785 h 829557"/>
              <a:gd name="connsiteX17" fmla="*/ 947047 w 2375456"/>
              <a:gd name="connsiteY17" fmla="*/ 710501 h 829557"/>
              <a:gd name="connsiteX18" fmla="*/ 969070 w 2375456"/>
              <a:gd name="connsiteY18" fmla="*/ 719546 h 829557"/>
              <a:gd name="connsiteX19" fmla="*/ 994470 w 2375456"/>
              <a:gd name="connsiteY19" fmla="*/ 797335 h 829557"/>
              <a:gd name="connsiteX20" fmla="*/ 994470 w 2375456"/>
              <a:gd name="connsiteY20" fmla="*/ 829084 h 829557"/>
              <a:gd name="connsiteX21" fmla="*/ 1223070 w 2375456"/>
              <a:gd name="connsiteY21" fmla="*/ 816385 h 829557"/>
              <a:gd name="connsiteX22" fmla="*/ 1305620 w 2375456"/>
              <a:gd name="connsiteY22" fmla="*/ 816384 h 829557"/>
              <a:gd name="connsiteX23" fmla="*/ 1299270 w 2375456"/>
              <a:gd name="connsiteY23" fmla="*/ 752884 h 829557"/>
              <a:gd name="connsiteX24" fmla="*/ 1278632 w 2375456"/>
              <a:gd name="connsiteY24" fmla="*/ 625884 h 829557"/>
              <a:gd name="connsiteX25" fmla="*/ 1286570 w 2375456"/>
              <a:gd name="connsiteY25" fmla="*/ 536984 h 829557"/>
              <a:gd name="connsiteX26" fmla="*/ 1438970 w 2375456"/>
              <a:gd name="connsiteY26" fmla="*/ 429034 h 829557"/>
              <a:gd name="connsiteX27" fmla="*/ 1737420 w 2375456"/>
              <a:gd name="connsiteY27" fmla="*/ 416334 h 829557"/>
              <a:gd name="connsiteX28" fmla="*/ 1978720 w 2375456"/>
              <a:gd name="connsiteY28" fmla="*/ 416334 h 829557"/>
              <a:gd name="connsiteX29" fmla="*/ 2093020 w 2375456"/>
              <a:gd name="connsiteY29" fmla="*/ 448084 h 829557"/>
              <a:gd name="connsiteX30" fmla="*/ 2169220 w 2375456"/>
              <a:gd name="connsiteY30" fmla="*/ 511585 h 829557"/>
              <a:gd name="connsiteX31" fmla="*/ 2213670 w 2375456"/>
              <a:gd name="connsiteY31" fmla="*/ 594134 h 829557"/>
              <a:gd name="connsiteX32" fmla="*/ 2213670 w 2375456"/>
              <a:gd name="connsiteY32" fmla="*/ 625884 h 829557"/>
              <a:gd name="connsiteX33" fmla="*/ 2366070 w 2375456"/>
              <a:gd name="connsiteY33" fmla="*/ 619534 h 829557"/>
              <a:gd name="connsiteX34" fmla="*/ 2359720 w 2375456"/>
              <a:gd name="connsiteY34" fmla="*/ 619534 h 829557"/>
              <a:gd name="connsiteX0" fmla="*/ 29655 w 2382191"/>
              <a:gd name="connsiteY0" fmla="*/ 3584 h 829557"/>
              <a:gd name="connsiteX1" fmla="*/ 245555 w 2382191"/>
              <a:gd name="connsiteY1" fmla="*/ 3584 h 829557"/>
              <a:gd name="connsiteX2" fmla="*/ 413830 w 2382191"/>
              <a:gd name="connsiteY2" fmla="*/ 35334 h 829557"/>
              <a:gd name="connsiteX3" fmla="*/ 524955 w 2382191"/>
              <a:gd name="connsiteY3" fmla="*/ 111534 h 829557"/>
              <a:gd name="connsiteX4" fmla="*/ 539444 w 2382191"/>
              <a:gd name="connsiteY4" fmla="*/ 291401 h 829557"/>
              <a:gd name="connsiteX5" fmla="*/ 534480 w 2382191"/>
              <a:gd name="connsiteY5" fmla="*/ 349659 h 829557"/>
              <a:gd name="connsiteX6" fmla="*/ 505905 w 2382191"/>
              <a:gd name="connsiteY6" fmla="*/ 390934 h 829557"/>
              <a:gd name="connsiteX7" fmla="*/ 169355 w 2382191"/>
              <a:gd name="connsiteY7" fmla="*/ 536984 h 829557"/>
              <a:gd name="connsiteX8" fmla="*/ 23305 w 2382191"/>
              <a:gd name="connsiteY8" fmla="*/ 606834 h 829557"/>
              <a:gd name="connsiteX9" fmla="*/ 9018 w 2382191"/>
              <a:gd name="connsiteY9" fmla="*/ 702084 h 829557"/>
              <a:gd name="connsiteX10" fmla="*/ 4255 w 2382191"/>
              <a:gd name="connsiteY10" fmla="*/ 802096 h 829557"/>
              <a:gd name="connsiteX11" fmla="*/ 72720 w 2382191"/>
              <a:gd name="connsiteY11" fmla="*/ 815275 h 829557"/>
              <a:gd name="connsiteX12" fmla="*/ 239407 w 2382191"/>
              <a:gd name="connsiteY12" fmla="*/ 820039 h 829557"/>
              <a:gd name="connsiteX13" fmla="*/ 582105 w 2382191"/>
              <a:gd name="connsiteY13" fmla="*/ 816384 h 829557"/>
              <a:gd name="connsiteX14" fmla="*/ 639255 w 2382191"/>
              <a:gd name="connsiteY14" fmla="*/ 822734 h 829557"/>
              <a:gd name="connsiteX15" fmla="*/ 639255 w 2382191"/>
              <a:gd name="connsiteY15" fmla="*/ 727484 h 829557"/>
              <a:gd name="connsiteX16" fmla="*/ 728155 w 2382191"/>
              <a:gd name="connsiteY16" fmla="*/ 714785 h 829557"/>
              <a:gd name="connsiteX17" fmla="*/ 953782 w 2382191"/>
              <a:gd name="connsiteY17" fmla="*/ 710501 h 829557"/>
              <a:gd name="connsiteX18" fmla="*/ 975805 w 2382191"/>
              <a:gd name="connsiteY18" fmla="*/ 719546 h 829557"/>
              <a:gd name="connsiteX19" fmla="*/ 1001205 w 2382191"/>
              <a:gd name="connsiteY19" fmla="*/ 797335 h 829557"/>
              <a:gd name="connsiteX20" fmla="*/ 1001205 w 2382191"/>
              <a:gd name="connsiteY20" fmla="*/ 829084 h 829557"/>
              <a:gd name="connsiteX21" fmla="*/ 1229805 w 2382191"/>
              <a:gd name="connsiteY21" fmla="*/ 816385 h 829557"/>
              <a:gd name="connsiteX22" fmla="*/ 1312355 w 2382191"/>
              <a:gd name="connsiteY22" fmla="*/ 816384 h 829557"/>
              <a:gd name="connsiteX23" fmla="*/ 1306005 w 2382191"/>
              <a:gd name="connsiteY23" fmla="*/ 752884 h 829557"/>
              <a:gd name="connsiteX24" fmla="*/ 1285367 w 2382191"/>
              <a:gd name="connsiteY24" fmla="*/ 625884 h 829557"/>
              <a:gd name="connsiteX25" fmla="*/ 1293305 w 2382191"/>
              <a:gd name="connsiteY25" fmla="*/ 536984 h 829557"/>
              <a:gd name="connsiteX26" fmla="*/ 1445705 w 2382191"/>
              <a:gd name="connsiteY26" fmla="*/ 429034 h 829557"/>
              <a:gd name="connsiteX27" fmla="*/ 1744155 w 2382191"/>
              <a:gd name="connsiteY27" fmla="*/ 416334 h 829557"/>
              <a:gd name="connsiteX28" fmla="*/ 1985455 w 2382191"/>
              <a:gd name="connsiteY28" fmla="*/ 416334 h 829557"/>
              <a:gd name="connsiteX29" fmla="*/ 2099755 w 2382191"/>
              <a:gd name="connsiteY29" fmla="*/ 448084 h 829557"/>
              <a:gd name="connsiteX30" fmla="*/ 2175955 w 2382191"/>
              <a:gd name="connsiteY30" fmla="*/ 511585 h 829557"/>
              <a:gd name="connsiteX31" fmla="*/ 2220405 w 2382191"/>
              <a:gd name="connsiteY31" fmla="*/ 594134 h 829557"/>
              <a:gd name="connsiteX32" fmla="*/ 2220405 w 2382191"/>
              <a:gd name="connsiteY32" fmla="*/ 625884 h 829557"/>
              <a:gd name="connsiteX33" fmla="*/ 2372805 w 2382191"/>
              <a:gd name="connsiteY33" fmla="*/ 619534 h 829557"/>
              <a:gd name="connsiteX34" fmla="*/ 2366455 w 2382191"/>
              <a:gd name="connsiteY34" fmla="*/ 619534 h 829557"/>
              <a:gd name="connsiteX0" fmla="*/ 23221 w 2375757"/>
              <a:gd name="connsiteY0" fmla="*/ 3584 h 829557"/>
              <a:gd name="connsiteX1" fmla="*/ 239121 w 2375757"/>
              <a:gd name="connsiteY1" fmla="*/ 3584 h 829557"/>
              <a:gd name="connsiteX2" fmla="*/ 407396 w 2375757"/>
              <a:gd name="connsiteY2" fmla="*/ 35334 h 829557"/>
              <a:gd name="connsiteX3" fmla="*/ 518521 w 2375757"/>
              <a:gd name="connsiteY3" fmla="*/ 111534 h 829557"/>
              <a:gd name="connsiteX4" fmla="*/ 533010 w 2375757"/>
              <a:gd name="connsiteY4" fmla="*/ 291401 h 829557"/>
              <a:gd name="connsiteX5" fmla="*/ 528046 w 2375757"/>
              <a:gd name="connsiteY5" fmla="*/ 349659 h 829557"/>
              <a:gd name="connsiteX6" fmla="*/ 499471 w 2375757"/>
              <a:gd name="connsiteY6" fmla="*/ 390934 h 829557"/>
              <a:gd name="connsiteX7" fmla="*/ 162921 w 2375757"/>
              <a:gd name="connsiteY7" fmla="*/ 536984 h 829557"/>
              <a:gd name="connsiteX8" fmla="*/ 16871 w 2375757"/>
              <a:gd name="connsiteY8" fmla="*/ 606834 h 829557"/>
              <a:gd name="connsiteX9" fmla="*/ 2584 w 2375757"/>
              <a:gd name="connsiteY9" fmla="*/ 702084 h 829557"/>
              <a:gd name="connsiteX10" fmla="*/ 12108 w 2375757"/>
              <a:gd name="connsiteY10" fmla="*/ 806858 h 829557"/>
              <a:gd name="connsiteX11" fmla="*/ 66286 w 2375757"/>
              <a:gd name="connsiteY11" fmla="*/ 815275 h 829557"/>
              <a:gd name="connsiteX12" fmla="*/ 232973 w 2375757"/>
              <a:gd name="connsiteY12" fmla="*/ 820039 h 829557"/>
              <a:gd name="connsiteX13" fmla="*/ 575671 w 2375757"/>
              <a:gd name="connsiteY13" fmla="*/ 816384 h 829557"/>
              <a:gd name="connsiteX14" fmla="*/ 632821 w 2375757"/>
              <a:gd name="connsiteY14" fmla="*/ 822734 h 829557"/>
              <a:gd name="connsiteX15" fmla="*/ 632821 w 2375757"/>
              <a:gd name="connsiteY15" fmla="*/ 727484 h 829557"/>
              <a:gd name="connsiteX16" fmla="*/ 721721 w 2375757"/>
              <a:gd name="connsiteY16" fmla="*/ 714785 h 829557"/>
              <a:gd name="connsiteX17" fmla="*/ 947348 w 2375757"/>
              <a:gd name="connsiteY17" fmla="*/ 710501 h 829557"/>
              <a:gd name="connsiteX18" fmla="*/ 969371 w 2375757"/>
              <a:gd name="connsiteY18" fmla="*/ 719546 h 829557"/>
              <a:gd name="connsiteX19" fmla="*/ 994771 w 2375757"/>
              <a:gd name="connsiteY19" fmla="*/ 797335 h 829557"/>
              <a:gd name="connsiteX20" fmla="*/ 994771 w 2375757"/>
              <a:gd name="connsiteY20" fmla="*/ 829084 h 829557"/>
              <a:gd name="connsiteX21" fmla="*/ 1223371 w 2375757"/>
              <a:gd name="connsiteY21" fmla="*/ 816385 h 829557"/>
              <a:gd name="connsiteX22" fmla="*/ 1305921 w 2375757"/>
              <a:gd name="connsiteY22" fmla="*/ 816384 h 829557"/>
              <a:gd name="connsiteX23" fmla="*/ 1299571 w 2375757"/>
              <a:gd name="connsiteY23" fmla="*/ 752884 h 829557"/>
              <a:gd name="connsiteX24" fmla="*/ 1278933 w 2375757"/>
              <a:gd name="connsiteY24" fmla="*/ 625884 h 829557"/>
              <a:gd name="connsiteX25" fmla="*/ 1286871 w 2375757"/>
              <a:gd name="connsiteY25" fmla="*/ 536984 h 829557"/>
              <a:gd name="connsiteX26" fmla="*/ 1439271 w 2375757"/>
              <a:gd name="connsiteY26" fmla="*/ 429034 h 829557"/>
              <a:gd name="connsiteX27" fmla="*/ 1737721 w 2375757"/>
              <a:gd name="connsiteY27" fmla="*/ 416334 h 829557"/>
              <a:gd name="connsiteX28" fmla="*/ 1979021 w 2375757"/>
              <a:gd name="connsiteY28" fmla="*/ 416334 h 829557"/>
              <a:gd name="connsiteX29" fmla="*/ 2093321 w 2375757"/>
              <a:gd name="connsiteY29" fmla="*/ 448084 h 829557"/>
              <a:gd name="connsiteX30" fmla="*/ 2169521 w 2375757"/>
              <a:gd name="connsiteY30" fmla="*/ 511585 h 829557"/>
              <a:gd name="connsiteX31" fmla="*/ 2213971 w 2375757"/>
              <a:gd name="connsiteY31" fmla="*/ 594134 h 829557"/>
              <a:gd name="connsiteX32" fmla="*/ 2213971 w 2375757"/>
              <a:gd name="connsiteY32" fmla="*/ 625884 h 829557"/>
              <a:gd name="connsiteX33" fmla="*/ 2366371 w 2375757"/>
              <a:gd name="connsiteY33" fmla="*/ 619534 h 829557"/>
              <a:gd name="connsiteX34" fmla="*/ 2360021 w 2375757"/>
              <a:gd name="connsiteY34" fmla="*/ 619534 h 829557"/>
              <a:gd name="connsiteX0" fmla="*/ 23221 w 2375757"/>
              <a:gd name="connsiteY0" fmla="*/ 3584 h 829557"/>
              <a:gd name="connsiteX1" fmla="*/ 239121 w 2375757"/>
              <a:gd name="connsiteY1" fmla="*/ 3584 h 829557"/>
              <a:gd name="connsiteX2" fmla="*/ 407396 w 2375757"/>
              <a:gd name="connsiteY2" fmla="*/ 35334 h 829557"/>
              <a:gd name="connsiteX3" fmla="*/ 518521 w 2375757"/>
              <a:gd name="connsiteY3" fmla="*/ 111534 h 829557"/>
              <a:gd name="connsiteX4" fmla="*/ 533010 w 2375757"/>
              <a:gd name="connsiteY4" fmla="*/ 291401 h 829557"/>
              <a:gd name="connsiteX5" fmla="*/ 528046 w 2375757"/>
              <a:gd name="connsiteY5" fmla="*/ 349659 h 829557"/>
              <a:gd name="connsiteX6" fmla="*/ 499471 w 2375757"/>
              <a:gd name="connsiteY6" fmla="*/ 390934 h 829557"/>
              <a:gd name="connsiteX7" fmla="*/ 162921 w 2375757"/>
              <a:gd name="connsiteY7" fmla="*/ 536984 h 829557"/>
              <a:gd name="connsiteX8" fmla="*/ 16871 w 2375757"/>
              <a:gd name="connsiteY8" fmla="*/ 606834 h 829557"/>
              <a:gd name="connsiteX9" fmla="*/ 2584 w 2375757"/>
              <a:gd name="connsiteY9" fmla="*/ 702084 h 829557"/>
              <a:gd name="connsiteX10" fmla="*/ 12108 w 2375757"/>
              <a:gd name="connsiteY10" fmla="*/ 806858 h 829557"/>
              <a:gd name="connsiteX11" fmla="*/ 66286 w 2375757"/>
              <a:gd name="connsiteY11" fmla="*/ 815275 h 829557"/>
              <a:gd name="connsiteX12" fmla="*/ 232973 w 2375757"/>
              <a:gd name="connsiteY12" fmla="*/ 820039 h 829557"/>
              <a:gd name="connsiteX13" fmla="*/ 575671 w 2375757"/>
              <a:gd name="connsiteY13" fmla="*/ 816384 h 829557"/>
              <a:gd name="connsiteX14" fmla="*/ 632821 w 2375757"/>
              <a:gd name="connsiteY14" fmla="*/ 822734 h 829557"/>
              <a:gd name="connsiteX15" fmla="*/ 632821 w 2375757"/>
              <a:gd name="connsiteY15" fmla="*/ 727484 h 829557"/>
              <a:gd name="connsiteX16" fmla="*/ 721721 w 2375757"/>
              <a:gd name="connsiteY16" fmla="*/ 714785 h 829557"/>
              <a:gd name="connsiteX17" fmla="*/ 947348 w 2375757"/>
              <a:gd name="connsiteY17" fmla="*/ 710501 h 829557"/>
              <a:gd name="connsiteX18" fmla="*/ 969371 w 2375757"/>
              <a:gd name="connsiteY18" fmla="*/ 719546 h 829557"/>
              <a:gd name="connsiteX19" fmla="*/ 994771 w 2375757"/>
              <a:gd name="connsiteY19" fmla="*/ 797335 h 829557"/>
              <a:gd name="connsiteX20" fmla="*/ 994771 w 2375757"/>
              <a:gd name="connsiteY20" fmla="*/ 829084 h 829557"/>
              <a:gd name="connsiteX21" fmla="*/ 1223371 w 2375757"/>
              <a:gd name="connsiteY21" fmla="*/ 816385 h 829557"/>
              <a:gd name="connsiteX22" fmla="*/ 1305921 w 2375757"/>
              <a:gd name="connsiteY22" fmla="*/ 816384 h 829557"/>
              <a:gd name="connsiteX23" fmla="*/ 1285284 w 2375757"/>
              <a:gd name="connsiteY23" fmla="*/ 767172 h 829557"/>
              <a:gd name="connsiteX24" fmla="*/ 1278933 w 2375757"/>
              <a:gd name="connsiteY24" fmla="*/ 625884 h 829557"/>
              <a:gd name="connsiteX25" fmla="*/ 1286871 w 2375757"/>
              <a:gd name="connsiteY25" fmla="*/ 536984 h 829557"/>
              <a:gd name="connsiteX26" fmla="*/ 1439271 w 2375757"/>
              <a:gd name="connsiteY26" fmla="*/ 429034 h 829557"/>
              <a:gd name="connsiteX27" fmla="*/ 1737721 w 2375757"/>
              <a:gd name="connsiteY27" fmla="*/ 416334 h 829557"/>
              <a:gd name="connsiteX28" fmla="*/ 1979021 w 2375757"/>
              <a:gd name="connsiteY28" fmla="*/ 416334 h 829557"/>
              <a:gd name="connsiteX29" fmla="*/ 2093321 w 2375757"/>
              <a:gd name="connsiteY29" fmla="*/ 448084 h 829557"/>
              <a:gd name="connsiteX30" fmla="*/ 2169521 w 2375757"/>
              <a:gd name="connsiteY30" fmla="*/ 511585 h 829557"/>
              <a:gd name="connsiteX31" fmla="*/ 2213971 w 2375757"/>
              <a:gd name="connsiteY31" fmla="*/ 594134 h 829557"/>
              <a:gd name="connsiteX32" fmla="*/ 2213971 w 2375757"/>
              <a:gd name="connsiteY32" fmla="*/ 625884 h 829557"/>
              <a:gd name="connsiteX33" fmla="*/ 2366371 w 2375757"/>
              <a:gd name="connsiteY33" fmla="*/ 619534 h 829557"/>
              <a:gd name="connsiteX34" fmla="*/ 2360021 w 2375757"/>
              <a:gd name="connsiteY34" fmla="*/ 619534 h 829557"/>
              <a:gd name="connsiteX0" fmla="*/ 23221 w 2375757"/>
              <a:gd name="connsiteY0" fmla="*/ 3584 h 829557"/>
              <a:gd name="connsiteX1" fmla="*/ 239121 w 2375757"/>
              <a:gd name="connsiteY1" fmla="*/ 3584 h 829557"/>
              <a:gd name="connsiteX2" fmla="*/ 407396 w 2375757"/>
              <a:gd name="connsiteY2" fmla="*/ 35334 h 829557"/>
              <a:gd name="connsiteX3" fmla="*/ 518521 w 2375757"/>
              <a:gd name="connsiteY3" fmla="*/ 111534 h 829557"/>
              <a:gd name="connsiteX4" fmla="*/ 533010 w 2375757"/>
              <a:gd name="connsiteY4" fmla="*/ 291401 h 829557"/>
              <a:gd name="connsiteX5" fmla="*/ 528046 w 2375757"/>
              <a:gd name="connsiteY5" fmla="*/ 349659 h 829557"/>
              <a:gd name="connsiteX6" fmla="*/ 499471 w 2375757"/>
              <a:gd name="connsiteY6" fmla="*/ 390934 h 829557"/>
              <a:gd name="connsiteX7" fmla="*/ 162921 w 2375757"/>
              <a:gd name="connsiteY7" fmla="*/ 536984 h 829557"/>
              <a:gd name="connsiteX8" fmla="*/ 16871 w 2375757"/>
              <a:gd name="connsiteY8" fmla="*/ 606834 h 829557"/>
              <a:gd name="connsiteX9" fmla="*/ 2584 w 2375757"/>
              <a:gd name="connsiteY9" fmla="*/ 702084 h 829557"/>
              <a:gd name="connsiteX10" fmla="*/ 12108 w 2375757"/>
              <a:gd name="connsiteY10" fmla="*/ 806858 h 829557"/>
              <a:gd name="connsiteX11" fmla="*/ 66286 w 2375757"/>
              <a:gd name="connsiteY11" fmla="*/ 815275 h 829557"/>
              <a:gd name="connsiteX12" fmla="*/ 232973 w 2375757"/>
              <a:gd name="connsiteY12" fmla="*/ 820039 h 829557"/>
              <a:gd name="connsiteX13" fmla="*/ 575671 w 2375757"/>
              <a:gd name="connsiteY13" fmla="*/ 816384 h 829557"/>
              <a:gd name="connsiteX14" fmla="*/ 632821 w 2375757"/>
              <a:gd name="connsiteY14" fmla="*/ 822734 h 829557"/>
              <a:gd name="connsiteX15" fmla="*/ 632821 w 2375757"/>
              <a:gd name="connsiteY15" fmla="*/ 727484 h 829557"/>
              <a:gd name="connsiteX16" fmla="*/ 721721 w 2375757"/>
              <a:gd name="connsiteY16" fmla="*/ 714785 h 829557"/>
              <a:gd name="connsiteX17" fmla="*/ 947348 w 2375757"/>
              <a:gd name="connsiteY17" fmla="*/ 710501 h 829557"/>
              <a:gd name="connsiteX18" fmla="*/ 969371 w 2375757"/>
              <a:gd name="connsiteY18" fmla="*/ 719546 h 829557"/>
              <a:gd name="connsiteX19" fmla="*/ 994771 w 2375757"/>
              <a:gd name="connsiteY19" fmla="*/ 797335 h 829557"/>
              <a:gd name="connsiteX20" fmla="*/ 994771 w 2375757"/>
              <a:gd name="connsiteY20" fmla="*/ 829084 h 829557"/>
              <a:gd name="connsiteX21" fmla="*/ 1223371 w 2375757"/>
              <a:gd name="connsiteY21" fmla="*/ 816385 h 829557"/>
              <a:gd name="connsiteX22" fmla="*/ 1272584 w 2375757"/>
              <a:gd name="connsiteY22" fmla="*/ 816384 h 829557"/>
              <a:gd name="connsiteX23" fmla="*/ 1285284 w 2375757"/>
              <a:gd name="connsiteY23" fmla="*/ 767172 h 829557"/>
              <a:gd name="connsiteX24" fmla="*/ 1278933 w 2375757"/>
              <a:gd name="connsiteY24" fmla="*/ 625884 h 829557"/>
              <a:gd name="connsiteX25" fmla="*/ 1286871 w 2375757"/>
              <a:gd name="connsiteY25" fmla="*/ 536984 h 829557"/>
              <a:gd name="connsiteX26" fmla="*/ 1439271 w 2375757"/>
              <a:gd name="connsiteY26" fmla="*/ 429034 h 829557"/>
              <a:gd name="connsiteX27" fmla="*/ 1737721 w 2375757"/>
              <a:gd name="connsiteY27" fmla="*/ 416334 h 829557"/>
              <a:gd name="connsiteX28" fmla="*/ 1979021 w 2375757"/>
              <a:gd name="connsiteY28" fmla="*/ 416334 h 829557"/>
              <a:gd name="connsiteX29" fmla="*/ 2093321 w 2375757"/>
              <a:gd name="connsiteY29" fmla="*/ 448084 h 829557"/>
              <a:gd name="connsiteX30" fmla="*/ 2169521 w 2375757"/>
              <a:gd name="connsiteY30" fmla="*/ 511585 h 829557"/>
              <a:gd name="connsiteX31" fmla="*/ 2213971 w 2375757"/>
              <a:gd name="connsiteY31" fmla="*/ 594134 h 829557"/>
              <a:gd name="connsiteX32" fmla="*/ 2213971 w 2375757"/>
              <a:gd name="connsiteY32" fmla="*/ 625884 h 829557"/>
              <a:gd name="connsiteX33" fmla="*/ 2366371 w 2375757"/>
              <a:gd name="connsiteY33" fmla="*/ 619534 h 829557"/>
              <a:gd name="connsiteX34" fmla="*/ 2360021 w 2375757"/>
              <a:gd name="connsiteY34" fmla="*/ 619534 h 829557"/>
              <a:gd name="connsiteX0" fmla="*/ 23221 w 2375757"/>
              <a:gd name="connsiteY0" fmla="*/ 3584 h 832756"/>
              <a:gd name="connsiteX1" fmla="*/ 239121 w 2375757"/>
              <a:gd name="connsiteY1" fmla="*/ 3584 h 832756"/>
              <a:gd name="connsiteX2" fmla="*/ 407396 w 2375757"/>
              <a:gd name="connsiteY2" fmla="*/ 35334 h 832756"/>
              <a:gd name="connsiteX3" fmla="*/ 518521 w 2375757"/>
              <a:gd name="connsiteY3" fmla="*/ 111534 h 832756"/>
              <a:gd name="connsiteX4" fmla="*/ 533010 w 2375757"/>
              <a:gd name="connsiteY4" fmla="*/ 291401 h 832756"/>
              <a:gd name="connsiteX5" fmla="*/ 528046 w 2375757"/>
              <a:gd name="connsiteY5" fmla="*/ 349659 h 832756"/>
              <a:gd name="connsiteX6" fmla="*/ 499471 w 2375757"/>
              <a:gd name="connsiteY6" fmla="*/ 390934 h 832756"/>
              <a:gd name="connsiteX7" fmla="*/ 162921 w 2375757"/>
              <a:gd name="connsiteY7" fmla="*/ 536984 h 832756"/>
              <a:gd name="connsiteX8" fmla="*/ 16871 w 2375757"/>
              <a:gd name="connsiteY8" fmla="*/ 606834 h 832756"/>
              <a:gd name="connsiteX9" fmla="*/ 2584 w 2375757"/>
              <a:gd name="connsiteY9" fmla="*/ 702084 h 832756"/>
              <a:gd name="connsiteX10" fmla="*/ 12108 w 2375757"/>
              <a:gd name="connsiteY10" fmla="*/ 806858 h 832756"/>
              <a:gd name="connsiteX11" fmla="*/ 66286 w 2375757"/>
              <a:gd name="connsiteY11" fmla="*/ 815275 h 832756"/>
              <a:gd name="connsiteX12" fmla="*/ 232973 w 2375757"/>
              <a:gd name="connsiteY12" fmla="*/ 820039 h 832756"/>
              <a:gd name="connsiteX13" fmla="*/ 575671 w 2375757"/>
              <a:gd name="connsiteY13" fmla="*/ 816384 h 832756"/>
              <a:gd name="connsiteX14" fmla="*/ 632821 w 2375757"/>
              <a:gd name="connsiteY14" fmla="*/ 822734 h 832756"/>
              <a:gd name="connsiteX15" fmla="*/ 632821 w 2375757"/>
              <a:gd name="connsiteY15" fmla="*/ 727484 h 832756"/>
              <a:gd name="connsiteX16" fmla="*/ 721721 w 2375757"/>
              <a:gd name="connsiteY16" fmla="*/ 714785 h 832756"/>
              <a:gd name="connsiteX17" fmla="*/ 947348 w 2375757"/>
              <a:gd name="connsiteY17" fmla="*/ 710501 h 832756"/>
              <a:gd name="connsiteX18" fmla="*/ 969371 w 2375757"/>
              <a:gd name="connsiteY18" fmla="*/ 719546 h 832756"/>
              <a:gd name="connsiteX19" fmla="*/ 994771 w 2375757"/>
              <a:gd name="connsiteY19" fmla="*/ 797335 h 832756"/>
              <a:gd name="connsiteX20" fmla="*/ 994771 w 2375757"/>
              <a:gd name="connsiteY20" fmla="*/ 829084 h 832756"/>
              <a:gd name="connsiteX21" fmla="*/ 1223371 w 2375757"/>
              <a:gd name="connsiteY21" fmla="*/ 830672 h 832756"/>
              <a:gd name="connsiteX22" fmla="*/ 1272584 w 2375757"/>
              <a:gd name="connsiteY22" fmla="*/ 816384 h 832756"/>
              <a:gd name="connsiteX23" fmla="*/ 1285284 w 2375757"/>
              <a:gd name="connsiteY23" fmla="*/ 767172 h 832756"/>
              <a:gd name="connsiteX24" fmla="*/ 1278933 w 2375757"/>
              <a:gd name="connsiteY24" fmla="*/ 625884 h 832756"/>
              <a:gd name="connsiteX25" fmla="*/ 1286871 w 2375757"/>
              <a:gd name="connsiteY25" fmla="*/ 536984 h 832756"/>
              <a:gd name="connsiteX26" fmla="*/ 1439271 w 2375757"/>
              <a:gd name="connsiteY26" fmla="*/ 429034 h 832756"/>
              <a:gd name="connsiteX27" fmla="*/ 1737721 w 2375757"/>
              <a:gd name="connsiteY27" fmla="*/ 416334 h 832756"/>
              <a:gd name="connsiteX28" fmla="*/ 1979021 w 2375757"/>
              <a:gd name="connsiteY28" fmla="*/ 416334 h 832756"/>
              <a:gd name="connsiteX29" fmla="*/ 2093321 w 2375757"/>
              <a:gd name="connsiteY29" fmla="*/ 448084 h 832756"/>
              <a:gd name="connsiteX30" fmla="*/ 2169521 w 2375757"/>
              <a:gd name="connsiteY30" fmla="*/ 511585 h 832756"/>
              <a:gd name="connsiteX31" fmla="*/ 2213971 w 2375757"/>
              <a:gd name="connsiteY31" fmla="*/ 594134 h 832756"/>
              <a:gd name="connsiteX32" fmla="*/ 2213971 w 2375757"/>
              <a:gd name="connsiteY32" fmla="*/ 625884 h 832756"/>
              <a:gd name="connsiteX33" fmla="*/ 2366371 w 2375757"/>
              <a:gd name="connsiteY33" fmla="*/ 619534 h 832756"/>
              <a:gd name="connsiteX34" fmla="*/ 2360021 w 2375757"/>
              <a:gd name="connsiteY34" fmla="*/ 619534 h 832756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32821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47348 w 2375757"/>
              <a:gd name="connsiteY17" fmla="*/ 710501 h 832461"/>
              <a:gd name="connsiteX18" fmla="*/ 969371 w 2375757"/>
              <a:gd name="connsiteY18" fmla="*/ 719546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286871 w 2375757"/>
              <a:gd name="connsiteY25" fmla="*/ 536984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093321 w 2375757"/>
              <a:gd name="connsiteY29" fmla="*/ 448084 h 832461"/>
              <a:gd name="connsiteX30" fmla="*/ 2169521 w 2375757"/>
              <a:gd name="connsiteY30" fmla="*/ 511585 h 832461"/>
              <a:gd name="connsiteX31" fmla="*/ 2213971 w 2375757"/>
              <a:gd name="connsiteY31" fmla="*/ 594134 h 832461"/>
              <a:gd name="connsiteX32" fmla="*/ 2213971 w 2375757"/>
              <a:gd name="connsiteY32" fmla="*/ 625884 h 832461"/>
              <a:gd name="connsiteX33" fmla="*/ 2366371 w 2375757"/>
              <a:gd name="connsiteY33" fmla="*/ 619534 h 832461"/>
              <a:gd name="connsiteX34" fmla="*/ 2360021 w 2375757"/>
              <a:gd name="connsiteY34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47348 w 2375757"/>
              <a:gd name="connsiteY17" fmla="*/ 710501 h 832461"/>
              <a:gd name="connsiteX18" fmla="*/ 969371 w 2375757"/>
              <a:gd name="connsiteY18" fmla="*/ 719546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286871 w 2375757"/>
              <a:gd name="connsiteY25" fmla="*/ 536984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093321 w 2375757"/>
              <a:gd name="connsiteY29" fmla="*/ 448084 h 832461"/>
              <a:gd name="connsiteX30" fmla="*/ 2169521 w 2375757"/>
              <a:gd name="connsiteY30" fmla="*/ 511585 h 832461"/>
              <a:gd name="connsiteX31" fmla="*/ 2213971 w 2375757"/>
              <a:gd name="connsiteY31" fmla="*/ 594134 h 832461"/>
              <a:gd name="connsiteX32" fmla="*/ 2213971 w 2375757"/>
              <a:gd name="connsiteY32" fmla="*/ 625884 h 832461"/>
              <a:gd name="connsiteX33" fmla="*/ 2366371 w 2375757"/>
              <a:gd name="connsiteY33" fmla="*/ 619534 h 832461"/>
              <a:gd name="connsiteX34" fmla="*/ 2360021 w 2375757"/>
              <a:gd name="connsiteY34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47348 w 2375757"/>
              <a:gd name="connsiteY17" fmla="*/ 710501 h 832461"/>
              <a:gd name="connsiteX18" fmla="*/ 969371 w 2375757"/>
              <a:gd name="connsiteY18" fmla="*/ 719546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286871 w 2375757"/>
              <a:gd name="connsiteY25" fmla="*/ 536984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093321 w 2375757"/>
              <a:gd name="connsiteY29" fmla="*/ 448084 h 832461"/>
              <a:gd name="connsiteX30" fmla="*/ 2169521 w 2375757"/>
              <a:gd name="connsiteY30" fmla="*/ 511585 h 832461"/>
              <a:gd name="connsiteX31" fmla="*/ 2213971 w 2375757"/>
              <a:gd name="connsiteY31" fmla="*/ 594134 h 832461"/>
              <a:gd name="connsiteX32" fmla="*/ 2213971 w 2375757"/>
              <a:gd name="connsiteY32" fmla="*/ 625884 h 832461"/>
              <a:gd name="connsiteX33" fmla="*/ 2366371 w 2375757"/>
              <a:gd name="connsiteY33" fmla="*/ 619534 h 832461"/>
              <a:gd name="connsiteX34" fmla="*/ 2360021 w 2375757"/>
              <a:gd name="connsiteY34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69371 w 2375757"/>
              <a:gd name="connsiteY17" fmla="*/ 719546 h 832461"/>
              <a:gd name="connsiteX18" fmla="*/ 970959 w 2375757"/>
              <a:gd name="connsiteY18" fmla="*/ 802097 h 832461"/>
              <a:gd name="connsiteX19" fmla="*/ 994771 w 2375757"/>
              <a:gd name="connsiteY19" fmla="*/ 829084 h 832461"/>
              <a:gd name="connsiteX20" fmla="*/ 1223371 w 2375757"/>
              <a:gd name="connsiteY20" fmla="*/ 830672 h 832461"/>
              <a:gd name="connsiteX21" fmla="*/ 1272584 w 2375757"/>
              <a:gd name="connsiteY21" fmla="*/ 816384 h 832461"/>
              <a:gd name="connsiteX22" fmla="*/ 1285284 w 2375757"/>
              <a:gd name="connsiteY22" fmla="*/ 767172 h 832461"/>
              <a:gd name="connsiteX23" fmla="*/ 1278933 w 2375757"/>
              <a:gd name="connsiteY23" fmla="*/ 625884 h 832461"/>
              <a:gd name="connsiteX24" fmla="*/ 1286871 w 2375757"/>
              <a:gd name="connsiteY24" fmla="*/ 536984 h 832461"/>
              <a:gd name="connsiteX25" fmla="*/ 1439271 w 2375757"/>
              <a:gd name="connsiteY25" fmla="*/ 429034 h 832461"/>
              <a:gd name="connsiteX26" fmla="*/ 1737721 w 2375757"/>
              <a:gd name="connsiteY26" fmla="*/ 416334 h 832461"/>
              <a:gd name="connsiteX27" fmla="*/ 1979021 w 2375757"/>
              <a:gd name="connsiteY27" fmla="*/ 416334 h 832461"/>
              <a:gd name="connsiteX28" fmla="*/ 2093321 w 2375757"/>
              <a:gd name="connsiteY28" fmla="*/ 448084 h 832461"/>
              <a:gd name="connsiteX29" fmla="*/ 2169521 w 2375757"/>
              <a:gd name="connsiteY29" fmla="*/ 511585 h 832461"/>
              <a:gd name="connsiteX30" fmla="*/ 2213971 w 2375757"/>
              <a:gd name="connsiteY30" fmla="*/ 594134 h 832461"/>
              <a:gd name="connsiteX31" fmla="*/ 2213971 w 2375757"/>
              <a:gd name="connsiteY31" fmla="*/ 625884 h 832461"/>
              <a:gd name="connsiteX32" fmla="*/ 2366371 w 2375757"/>
              <a:gd name="connsiteY32" fmla="*/ 619534 h 832461"/>
              <a:gd name="connsiteX33" fmla="*/ 2360021 w 2375757"/>
              <a:gd name="connsiteY33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50321 w 2375757"/>
              <a:gd name="connsiteY17" fmla="*/ 719546 h 832461"/>
              <a:gd name="connsiteX18" fmla="*/ 970959 w 2375757"/>
              <a:gd name="connsiteY18" fmla="*/ 802097 h 832461"/>
              <a:gd name="connsiteX19" fmla="*/ 994771 w 2375757"/>
              <a:gd name="connsiteY19" fmla="*/ 829084 h 832461"/>
              <a:gd name="connsiteX20" fmla="*/ 1223371 w 2375757"/>
              <a:gd name="connsiteY20" fmla="*/ 830672 h 832461"/>
              <a:gd name="connsiteX21" fmla="*/ 1272584 w 2375757"/>
              <a:gd name="connsiteY21" fmla="*/ 816384 h 832461"/>
              <a:gd name="connsiteX22" fmla="*/ 1285284 w 2375757"/>
              <a:gd name="connsiteY22" fmla="*/ 767172 h 832461"/>
              <a:gd name="connsiteX23" fmla="*/ 1278933 w 2375757"/>
              <a:gd name="connsiteY23" fmla="*/ 625884 h 832461"/>
              <a:gd name="connsiteX24" fmla="*/ 1286871 w 2375757"/>
              <a:gd name="connsiteY24" fmla="*/ 536984 h 832461"/>
              <a:gd name="connsiteX25" fmla="*/ 1439271 w 2375757"/>
              <a:gd name="connsiteY25" fmla="*/ 429034 h 832461"/>
              <a:gd name="connsiteX26" fmla="*/ 1737721 w 2375757"/>
              <a:gd name="connsiteY26" fmla="*/ 416334 h 832461"/>
              <a:gd name="connsiteX27" fmla="*/ 1979021 w 2375757"/>
              <a:gd name="connsiteY27" fmla="*/ 416334 h 832461"/>
              <a:gd name="connsiteX28" fmla="*/ 2093321 w 2375757"/>
              <a:gd name="connsiteY28" fmla="*/ 448084 h 832461"/>
              <a:gd name="connsiteX29" fmla="*/ 2169521 w 2375757"/>
              <a:gd name="connsiteY29" fmla="*/ 511585 h 832461"/>
              <a:gd name="connsiteX30" fmla="*/ 2213971 w 2375757"/>
              <a:gd name="connsiteY30" fmla="*/ 594134 h 832461"/>
              <a:gd name="connsiteX31" fmla="*/ 2213971 w 2375757"/>
              <a:gd name="connsiteY31" fmla="*/ 625884 h 832461"/>
              <a:gd name="connsiteX32" fmla="*/ 2366371 w 2375757"/>
              <a:gd name="connsiteY32" fmla="*/ 619534 h 832461"/>
              <a:gd name="connsiteX33" fmla="*/ 2360021 w 2375757"/>
              <a:gd name="connsiteY33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50321 w 2375757"/>
              <a:gd name="connsiteY17" fmla="*/ 719546 h 832461"/>
              <a:gd name="connsiteX18" fmla="*/ 970959 w 2375757"/>
              <a:gd name="connsiteY18" fmla="*/ 802097 h 832461"/>
              <a:gd name="connsiteX19" fmla="*/ 994771 w 2375757"/>
              <a:gd name="connsiteY19" fmla="*/ 829084 h 832461"/>
              <a:gd name="connsiteX20" fmla="*/ 1223371 w 2375757"/>
              <a:gd name="connsiteY20" fmla="*/ 830672 h 832461"/>
              <a:gd name="connsiteX21" fmla="*/ 1272584 w 2375757"/>
              <a:gd name="connsiteY21" fmla="*/ 816384 h 832461"/>
              <a:gd name="connsiteX22" fmla="*/ 1285284 w 2375757"/>
              <a:gd name="connsiteY22" fmla="*/ 767172 h 832461"/>
              <a:gd name="connsiteX23" fmla="*/ 1278933 w 2375757"/>
              <a:gd name="connsiteY23" fmla="*/ 625884 h 832461"/>
              <a:gd name="connsiteX24" fmla="*/ 1286871 w 2375757"/>
              <a:gd name="connsiteY24" fmla="*/ 536984 h 832461"/>
              <a:gd name="connsiteX25" fmla="*/ 1439271 w 2375757"/>
              <a:gd name="connsiteY25" fmla="*/ 429034 h 832461"/>
              <a:gd name="connsiteX26" fmla="*/ 1737721 w 2375757"/>
              <a:gd name="connsiteY26" fmla="*/ 416334 h 832461"/>
              <a:gd name="connsiteX27" fmla="*/ 1979021 w 2375757"/>
              <a:gd name="connsiteY27" fmla="*/ 416334 h 832461"/>
              <a:gd name="connsiteX28" fmla="*/ 2093321 w 2375757"/>
              <a:gd name="connsiteY28" fmla="*/ 448084 h 832461"/>
              <a:gd name="connsiteX29" fmla="*/ 2169521 w 2375757"/>
              <a:gd name="connsiteY29" fmla="*/ 511585 h 832461"/>
              <a:gd name="connsiteX30" fmla="*/ 2213971 w 2375757"/>
              <a:gd name="connsiteY30" fmla="*/ 594134 h 832461"/>
              <a:gd name="connsiteX31" fmla="*/ 2213971 w 2375757"/>
              <a:gd name="connsiteY31" fmla="*/ 625884 h 832461"/>
              <a:gd name="connsiteX32" fmla="*/ 2366371 w 2375757"/>
              <a:gd name="connsiteY32" fmla="*/ 619534 h 832461"/>
              <a:gd name="connsiteX33" fmla="*/ 2360021 w 2375757"/>
              <a:gd name="connsiteY33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50321 w 2375757"/>
              <a:gd name="connsiteY17" fmla="*/ 719546 h 832461"/>
              <a:gd name="connsiteX18" fmla="*/ 961637 w 2375757"/>
              <a:gd name="connsiteY18" fmla="*/ 743838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286871 w 2375757"/>
              <a:gd name="connsiteY25" fmla="*/ 536984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093321 w 2375757"/>
              <a:gd name="connsiteY29" fmla="*/ 448084 h 832461"/>
              <a:gd name="connsiteX30" fmla="*/ 2169521 w 2375757"/>
              <a:gd name="connsiteY30" fmla="*/ 511585 h 832461"/>
              <a:gd name="connsiteX31" fmla="*/ 2213971 w 2375757"/>
              <a:gd name="connsiteY31" fmla="*/ 594134 h 832461"/>
              <a:gd name="connsiteX32" fmla="*/ 2213971 w 2375757"/>
              <a:gd name="connsiteY32" fmla="*/ 625884 h 832461"/>
              <a:gd name="connsiteX33" fmla="*/ 2366371 w 2375757"/>
              <a:gd name="connsiteY33" fmla="*/ 619534 h 832461"/>
              <a:gd name="connsiteX34" fmla="*/ 2360021 w 2375757"/>
              <a:gd name="connsiteY34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50321 w 2375757"/>
              <a:gd name="connsiteY17" fmla="*/ 719546 h 832461"/>
              <a:gd name="connsiteX18" fmla="*/ 961637 w 2375757"/>
              <a:gd name="connsiteY18" fmla="*/ 743838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305921 w 2375757"/>
              <a:gd name="connsiteY25" fmla="*/ 513171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093321 w 2375757"/>
              <a:gd name="connsiteY29" fmla="*/ 448084 h 832461"/>
              <a:gd name="connsiteX30" fmla="*/ 2169521 w 2375757"/>
              <a:gd name="connsiteY30" fmla="*/ 511585 h 832461"/>
              <a:gd name="connsiteX31" fmla="*/ 2213971 w 2375757"/>
              <a:gd name="connsiteY31" fmla="*/ 594134 h 832461"/>
              <a:gd name="connsiteX32" fmla="*/ 2213971 w 2375757"/>
              <a:gd name="connsiteY32" fmla="*/ 625884 h 832461"/>
              <a:gd name="connsiteX33" fmla="*/ 2366371 w 2375757"/>
              <a:gd name="connsiteY33" fmla="*/ 619534 h 832461"/>
              <a:gd name="connsiteX34" fmla="*/ 2360021 w 2375757"/>
              <a:gd name="connsiteY34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50321 w 2375757"/>
              <a:gd name="connsiteY17" fmla="*/ 719546 h 832461"/>
              <a:gd name="connsiteX18" fmla="*/ 961637 w 2375757"/>
              <a:gd name="connsiteY18" fmla="*/ 743838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305921 w 2375757"/>
              <a:gd name="connsiteY25" fmla="*/ 513171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093321 w 2375757"/>
              <a:gd name="connsiteY29" fmla="*/ 448084 h 832461"/>
              <a:gd name="connsiteX30" fmla="*/ 2212384 w 2375757"/>
              <a:gd name="connsiteY30" fmla="*/ 506823 h 832461"/>
              <a:gd name="connsiteX31" fmla="*/ 2213971 w 2375757"/>
              <a:gd name="connsiteY31" fmla="*/ 594134 h 832461"/>
              <a:gd name="connsiteX32" fmla="*/ 2213971 w 2375757"/>
              <a:gd name="connsiteY32" fmla="*/ 625884 h 832461"/>
              <a:gd name="connsiteX33" fmla="*/ 2366371 w 2375757"/>
              <a:gd name="connsiteY33" fmla="*/ 619534 h 832461"/>
              <a:gd name="connsiteX34" fmla="*/ 2360021 w 2375757"/>
              <a:gd name="connsiteY34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50321 w 2375757"/>
              <a:gd name="connsiteY17" fmla="*/ 719546 h 832461"/>
              <a:gd name="connsiteX18" fmla="*/ 961637 w 2375757"/>
              <a:gd name="connsiteY18" fmla="*/ 743838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305921 w 2375757"/>
              <a:gd name="connsiteY25" fmla="*/ 513171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193334 w 2375757"/>
              <a:gd name="connsiteY29" fmla="*/ 443321 h 832461"/>
              <a:gd name="connsiteX30" fmla="*/ 2212384 w 2375757"/>
              <a:gd name="connsiteY30" fmla="*/ 506823 h 832461"/>
              <a:gd name="connsiteX31" fmla="*/ 2213971 w 2375757"/>
              <a:gd name="connsiteY31" fmla="*/ 594134 h 832461"/>
              <a:gd name="connsiteX32" fmla="*/ 2213971 w 2375757"/>
              <a:gd name="connsiteY32" fmla="*/ 625884 h 832461"/>
              <a:gd name="connsiteX33" fmla="*/ 2366371 w 2375757"/>
              <a:gd name="connsiteY33" fmla="*/ 619534 h 832461"/>
              <a:gd name="connsiteX34" fmla="*/ 2360021 w 2375757"/>
              <a:gd name="connsiteY34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50321 w 2375757"/>
              <a:gd name="connsiteY17" fmla="*/ 719546 h 832461"/>
              <a:gd name="connsiteX18" fmla="*/ 961637 w 2375757"/>
              <a:gd name="connsiteY18" fmla="*/ 743838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305921 w 2375757"/>
              <a:gd name="connsiteY25" fmla="*/ 513171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193334 w 2375757"/>
              <a:gd name="connsiteY29" fmla="*/ 443321 h 832461"/>
              <a:gd name="connsiteX30" fmla="*/ 2212384 w 2375757"/>
              <a:gd name="connsiteY30" fmla="*/ 506823 h 832461"/>
              <a:gd name="connsiteX31" fmla="*/ 2213971 w 2375757"/>
              <a:gd name="connsiteY31" fmla="*/ 594134 h 832461"/>
              <a:gd name="connsiteX32" fmla="*/ 2213971 w 2375757"/>
              <a:gd name="connsiteY32" fmla="*/ 625884 h 832461"/>
              <a:gd name="connsiteX33" fmla="*/ 2366371 w 2375757"/>
              <a:gd name="connsiteY33" fmla="*/ 619534 h 832461"/>
              <a:gd name="connsiteX34" fmla="*/ 2360021 w 2375757"/>
              <a:gd name="connsiteY34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50321 w 2375757"/>
              <a:gd name="connsiteY17" fmla="*/ 719546 h 832461"/>
              <a:gd name="connsiteX18" fmla="*/ 961637 w 2375757"/>
              <a:gd name="connsiteY18" fmla="*/ 743838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305921 w 2375757"/>
              <a:gd name="connsiteY25" fmla="*/ 513171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193334 w 2375757"/>
              <a:gd name="connsiteY29" fmla="*/ 443321 h 832461"/>
              <a:gd name="connsiteX30" fmla="*/ 2212384 w 2375757"/>
              <a:gd name="connsiteY30" fmla="*/ 506823 h 832461"/>
              <a:gd name="connsiteX31" fmla="*/ 2213971 w 2375757"/>
              <a:gd name="connsiteY31" fmla="*/ 594134 h 832461"/>
              <a:gd name="connsiteX32" fmla="*/ 2213971 w 2375757"/>
              <a:gd name="connsiteY32" fmla="*/ 625884 h 832461"/>
              <a:gd name="connsiteX33" fmla="*/ 2366371 w 2375757"/>
              <a:gd name="connsiteY33" fmla="*/ 619534 h 832461"/>
              <a:gd name="connsiteX34" fmla="*/ 2360021 w 2375757"/>
              <a:gd name="connsiteY34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50321 w 2375757"/>
              <a:gd name="connsiteY17" fmla="*/ 719546 h 832461"/>
              <a:gd name="connsiteX18" fmla="*/ 961637 w 2375757"/>
              <a:gd name="connsiteY18" fmla="*/ 743838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305921 w 2375757"/>
              <a:gd name="connsiteY25" fmla="*/ 513171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193334 w 2375757"/>
              <a:gd name="connsiteY29" fmla="*/ 443321 h 832461"/>
              <a:gd name="connsiteX30" fmla="*/ 2231434 w 2375757"/>
              <a:gd name="connsiteY30" fmla="*/ 602073 h 832461"/>
              <a:gd name="connsiteX31" fmla="*/ 2213971 w 2375757"/>
              <a:gd name="connsiteY31" fmla="*/ 594134 h 832461"/>
              <a:gd name="connsiteX32" fmla="*/ 2213971 w 2375757"/>
              <a:gd name="connsiteY32" fmla="*/ 625884 h 832461"/>
              <a:gd name="connsiteX33" fmla="*/ 2366371 w 2375757"/>
              <a:gd name="connsiteY33" fmla="*/ 619534 h 832461"/>
              <a:gd name="connsiteX34" fmla="*/ 2360021 w 2375757"/>
              <a:gd name="connsiteY34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50321 w 2375757"/>
              <a:gd name="connsiteY17" fmla="*/ 719546 h 832461"/>
              <a:gd name="connsiteX18" fmla="*/ 961637 w 2375757"/>
              <a:gd name="connsiteY18" fmla="*/ 743838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305921 w 2375757"/>
              <a:gd name="connsiteY25" fmla="*/ 513171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193334 w 2375757"/>
              <a:gd name="connsiteY29" fmla="*/ 443321 h 832461"/>
              <a:gd name="connsiteX30" fmla="*/ 2231434 w 2375757"/>
              <a:gd name="connsiteY30" fmla="*/ 602073 h 832461"/>
              <a:gd name="connsiteX31" fmla="*/ 2213971 w 2375757"/>
              <a:gd name="connsiteY31" fmla="*/ 594134 h 832461"/>
              <a:gd name="connsiteX32" fmla="*/ 2366371 w 2375757"/>
              <a:gd name="connsiteY32" fmla="*/ 619534 h 832461"/>
              <a:gd name="connsiteX33" fmla="*/ 2360021 w 2375757"/>
              <a:gd name="connsiteY33" fmla="*/ 619534 h 832461"/>
              <a:gd name="connsiteX0" fmla="*/ 23221 w 2375757"/>
              <a:gd name="connsiteY0" fmla="*/ 3584 h 832461"/>
              <a:gd name="connsiteX1" fmla="*/ 239121 w 2375757"/>
              <a:gd name="connsiteY1" fmla="*/ 3584 h 832461"/>
              <a:gd name="connsiteX2" fmla="*/ 407396 w 2375757"/>
              <a:gd name="connsiteY2" fmla="*/ 35334 h 832461"/>
              <a:gd name="connsiteX3" fmla="*/ 518521 w 2375757"/>
              <a:gd name="connsiteY3" fmla="*/ 111534 h 832461"/>
              <a:gd name="connsiteX4" fmla="*/ 533010 w 2375757"/>
              <a:gd name="connsiteY4" fmla="*/ 291401 h 832461"/>
              <a:gd name="connsiteX5" fmla="*/ 528046 w 2375757"/>
              <a:gd name="connsiteY5" fmla="*/ 349659 h 832461"/>
              <a:gd name="connsiteX6" fmla="*/ 499471 w 2375757"/>
              <a:gd name="connsiteY6" fmla="*/ 390934 h 832461"/>
              <a:gd name="connsiteX7" fmla="*/ 162921 w 2375757"/>
              <a:gd name="connsiteY7" fmla="*/ 536984 h 832461"/>
              <a:gd name="connsiteX8" fmla="*/ 16871 w 2375757"/>
              <a:gd name="connsiteY8" fmla="*/ 606834 h 832461"/>
              <a:gd name="connsiteX9" fmla="*/ 2584 w 2375757"/>
              <a:gd name="connsiteY9" fmla="*/ 702084 h 832461"/>
              <a:gd name="connsiteX10" fmla="*/ 12108 w 2375757"/>
              <a:gd name="connsiteY10" fmla="*/ 806858 h 832461"/>
              <a:gd name="connsiteX11" fmla="*/ 66286 w 2375757"/>
              <a:gd name="connsiteY11" fmla="*/ 815275 h 832461"/>
              <a:gd name="connsiteX12" fmla="*/ 232973 w 2375757"/>
              <a:gd name="connsiteY12" fmla="*/ 820039 h 832461"/>
              <a:gd name="connsiteX13" fmla="*/ 575671 w 2375757"/>
              <a:gd name="connsiteY13" fmla="*/ 816384 h 832461"/>
              <a:gd name="connsiteX14" fmla="*/ 618534 w 2375757"/>
              <a:gd name="connsiteY14" fmla="*/ 822734 h 832461"/>
              <a:gd name="connsiteX15" fmla="*/ 632821 w 2375757"/>
              <a:gd name="connsiteY15" fmla="*/ 727484 h 832461"/>
              <a:gd name="connsiteX16" fmla="*/ 721721 w 2375757"/>
              <a:gd name="connsiteY16" fmla="*/ 714785 h 832461"/>
              <a:gd name="connsiteX17" fmla="*/ 950321 w 2375757"/>
              <a:gd name="connsiteY17" fmla="*/ 719546 h 832461"/>
              <a:gd name="connsiteX18" fmla="*/ 961637 w 2375757"/>
              <a:gd name="connsiteY18" fmla="*/ 743838 h 832461"/>
              <a:gd name="connsiteX19" fmla="*/ 970959 w 2375757"/>
              <a:gd name="connsiteY19" fmla="*/ 802097 h 832461"/>
              <a:gd name="connsiteX20" fmla="*/ 994771 w 2375757"/>
              <a:gd name="connsiteY20" fmla="*/ 829084 h 832461"/>
              <a:gd name="connsiteX21" fmla="*/ 1223371 w 2375757"/>
              <a:gd name="connsiteY21" fmla="*/ 830672 h 832461"/>
              <a:gd name="connsiteX22" fmla="*/ 1272584 w 2375757"/>
              <a:gd name="connsiteY22" fmla="*/ 816384 h 832461"/>
              <a:gd name="connsiteX23" fmla="*/ 1285284 w 2375757"/>
              <a:gd name="connsiteY23" fmla="*/ 767172 h 832461"/>
              <a:gd name="connsiteX24" fmla="*/ 1278933 w 2375757"/>
              <a:gd name="connsiteY24" fmla="*/ 625884 h 832461"/>
              <a:gd name="connsiteX25" fmla="*/ 1305921 w 2375757"/>
              <a:gd name="connsiteY25" fmla="*/ 513171 h 832461"/>
              <a:gd name="connsiteX26" fmla="*/ 1439271 w 2375757"/>
              <a:gd name="connsiteY26" fmla="*/ 429034 h 832461"/>
              <a:gd name="connsiteX27" fmla="*/ 1737721 w 2375757"/>
              <a:gd name="connsiteY27" fmla="*/ 416334 h 832461"/>
              <a:gd name="connsiteX28" fmla="*/ 1979021 w 2375757"/>
              <a:gd name="connsiteY28" fmla="*/ 416334 h 832461"/>
              <a:gd name="connsiteX29" fmla="*/ 2193334 w 2375757"/>
              <a:gd name="connsiteY29" fmla="*/ 443321 h 832461"/>
              <a:gd name="connsiteX30" fmla="*/ 2213971 w 2375757"/>
              <a:gd name="connsiteY30" fmla="*/ 594134 h 832461"/>
              <a:gd name="connsiteX31" fmla="*/ 2366371 w 2375757"/>
              <a:gd name="connsiteY31" fmla="*/ 619534 h 832461"/>
              <a:gd name="connsiteX32" fmla="*/ 2360021 w 2375757"/>
              <a:gd name="connsiteY32" fmla="*/ 619534 h 832461"/>
              <a:gd name="connsiteX0" fmla="*/ 23221 w 2371297"/>
              <a:gd name="connsiteY0" fmla="*/ 3584 h 832461"/>
              <a:gd name="connsiteX1" fmla="*/ 239121 w 2371297"/>
              <a:gd name="connsiteY1" fmla="*/ 3584 h 832461"/>
              <a:gd name="connsiteX2" fmla="*/ 407396 w 2371297"/>
              <a:gd name="connsiteY2" fmla="*/ 35334 h 832461"/>
              <a:gd name="connsiteX3" fmla="*/ 518521 w 2371297"/>
              <a:gd name="connsiteY3" fmla="*/ 111534 h 832461"/>
              <a:gd name="connsiteX4" fmla="*/ 533010 w 2371297"/>
              <a:gd name="connsiteY4" fmla="*/ 291401 h 832461"/>
              <a:gd name="connsiteX5" fmla="*/ 528046 w 2371297"/>
              <a:gd name="connsiteY5" fmla="*/ 349659 h 832461"/>
              <a:gd name="connsiteX6" fmla="*/ 499471 w 2371297"/>
              <a:gd name="connsiteY6" fmla="*/ 390934 h 832461"/>
              <a:gd name="connsiteX7" fmla="*/ 162921 w 2371297"/>
              <a:gd name="connsiteY7" fmla="*/ 536984 h 832461"/>
              <a:gd name="connsiteX8" fmla="*/ 16871 w 2371297"/>
              <a:gd name="connsiteY8" fmla="*/ 606834 h 832461"/>
              <a:gd name="connsiteX9" fmla="*/ 2584 w 2371297"/>
              <a:gd name="connsiteY9" fmla="*/ 702084 h 832461"/>
              <a:gd name="connsiteX10" fmla="*/ 12108 w 2371297"/>
              <a:gd name="connsiteY10" fmla="*/ 806858 h 832461"/>
              <a:gd name="connsiteX11" fmla="*/ 66286 w 2371297"/>
              <a:gd name="connsiteY11" fmla="*/ 815275 h 832461"/>
              <a:gd name="connsiteX12" fmla="*/ 232973 w 2371297"/>
              <a:gd name="connsiteY12" fmla="*/ 820039 h 832461"/>
              <a:gd name="connsiteX13" fmla="*/ 575671 w 2371297"/>
              <a:gd name="connsiteY13" fmla="*/ 816384 h 832461"/>
              <a:gd name="connsiteX14" fmla="*/ 618534 w 2371297"/>
              <a:gd name="connsiteY14" fmla="*/ 822734 h 832461"/>
              <a:gd name="connsiteX15" fmla="*/ 632821 w 2371297"/>
              <a:gd name="connsiteY15" fmla="*/ 727484 h 832461"/>
              <a:gd name="connsiteX16" fmla="*/ 721721 w 2371297"/>
              <a:gd name="connsiteY16" fmla="*/ 714785 h 832461"/>
              <a:gd name="connsiteX17" fmla="*/ 950321 w 2371297"/>
              <a:gd name="connsiteY17" fmla="*/ 719546 h 832461"/>
              <a:gd name="connsiteX18" fmla="*/ 961637 w 2371297"/>
              <a:gd name="connsiteY18" fmla="*/ 743838 h 832461"/>
              <a:gd name="connsiteX19" fmla="*/ 970959 w 2371297"/>
              <a:gd name="connsiteY19" fmla="*/ 802097 h 832461"/>
              <a:gd name="connsiteX20" fmla="*/ 994771 w 2371297"/>
              <a:gd name="connsiteY20" fmla="*/ 829084 h 832461"/>
              <a:gd name="connsiteX21" fmla="*/ 1223371 w 2371297"/>
              <a:gd name="connsiteY21" fmla="*/ 830672 h 832461"/>
              <a:gd name="connsiteX22" fmla="*/ 1272584 w 2371297"/>
              <a:gd name="connsiteY22" fmla="*/ 816384 h 832461"/>
              <a:gd name="connsiteX23" fmla="*/ 1285284 w 2371297"/>
              <a:gd name="connsiteY23" fmla="*/ 767172 h 832461"/>
              <a:gd name="connsiteX24" fmla="*/ 1278933 w 2371297"/>
              <a:gd name="connsiteY24" fmla="*/ 625884 h 832461"/>
              <a:gd name="connsiteX25" fmla="*/ 1305921 w 2371297"/>
              <a:gd name="connsiteY25" fmla="*/ 513171 h 832461"/>
              <a:gd name="connsiteX26" fmla="*/ 1439271 w 2371297"/>
              <a:gd name="connsiteY26" fmla="*/ 429034 h 832461"/>
              <a:gd name="connsiteX27" fmla="*/ 1737721 w 2371297"/>
              <a:gd name="connsiteY27" fmla="*/ 416334 h 832461"/>
              <a:gd name="connsiteX28" fmla="*/ 1979021 w 2371297"/>
              <a:gd name="connsiteY28" fmla="*/ 416334 h 832461"/>
              <a:gd name="connsiteX29" fmla="*/ 2193334 w 2371297"/>
              <a:gd name="connsiteY29" fmla="*/ 443321 h 832461"/>
              <a:gd name="connsiteX30" fmla="*/ 2275884 w 2371297"/>
              <a:gd name="connsiteY30" fmla="*/ 651284 h 832461"/>
              <a:gd name="connsiteX31" fmla="*/ 2366371 w 2371297"/>
              <a:gd name="connsiteY31" fmla="*/ 619534 h 832461"/>
              <a:gd name="connsiteX32" fmla="*/ 2360021 w 2371297"/>
              <a:gd name="connsiteY32" fmla="*/ 619534 h 832461"/>
              <a:gd name="connsiteX0" fmla="*/ 23221 w 2371297"/>
              <a:gd name="connsiteY0" fmla="*/ 3584 h 832461"/>
              <a:gd name="connsiteX1" fmla="*/ 239121 w 2371297"/>
              <a:gd name="connsiteY1" fmla="*/ 3584 h 832461"/>
              <a:gd name="connsiteX2" fmla="*/ 407396 w 2371297"/>
              <a:gd name="connsiteY2" fmla="*/ 35334 h 832461"/>
              <a:gd name="connsiteX3" fmla="*/ 518521 w 2371297"/>
              <a:gd name="connsiteY3" fmla="*/ 111534 h 832461"/>
              <a:gd name="connsiteX4" fmla="*/ 533010 w 2371297"/>
              <a:gd name="connsiteY4" fmla="*/ 291401 h 832461"/>
              <a:gd name="connsiteX5" fmla="*/ 528046 w 2371297"/>
              <a:gd name="connsiteY5" fmla="*/ 349659 h 832461"/>
              <a:gd name="connsiteX6" fmla="*/ 499471 w 2371297"/>
              <a:gd name="connsiteY6" fmla="*/ 390934 h 832461"/>
              <a:gd name="connsiteX7" fmla="*/ 162921 w 2371297"/>
              <a:gd name="connsiteY7" fmla="*/ 536984 h 832461"/>
              <a:gd name="connsiteX8" fmla="*/ 16871 w 2371297"/>
              <a:gd name="connsiteY8" fmla="*/ 606834 h 832461"/>
              <a:gd name="connsiteX9" fmla="*/ 2584 w 2371297"/>
              <a:gd name="connsiteY9" fmla="*/ 702084 h 832461"/>
              <a:gd name="connsiteX10" fmla="*/ 12108 w 2371297"/>
              <a:gd name="connsiteY10" fmla="*/ 806858 h 832461"/>
              <a:gd name="connsiteX11" fmla="*/ 66286 w 2371297"/>
              <a:gd name="connsiteY11" fmla="*/ 815275 h 832461"/>
              <a:gd name="connsiteX12" fmla="*/ 232973 w 2371297"/>
              <a:gd name="connsiteY12" fmla="*/ 820039 h 832461"/>
              <a:gd name="connsiteX13" fmla="*/ 575671 w 2371297"/>
              <a:gd name="connsiteY13" fmla="*/ 816384 h 832461"/>
              <a:gd name="connsiteX14" fmla="*/ 618534 w 2371297"/>
              <a:gd name="connsiteY14" fmla="*/ 822734 h 832461"/>
              <a:gd name="connsiteX15" fmla="*/ 632821 w 2371297"/>
              <a:gd name="connsiteY15" fmla="*/ 727484 h 832461"/>
              <a:gd name="connsiteX16" fmla="*/ 721721 w 2371297"/>
              <a:gd name="connsiteY16" fmla="*/ 714785 h 832461"/>
              <a:gd name="connsiteX17" fmla="*/ 950321 w 2371297"/>
              <a:gd name="connsiteY17" fmla="*/ 719546 h 832461"/>
              <a:gd name="connsiteX18" fmla="*/ 961637 w 2371297"/>
              <a:gd name="connsiteY18" fmla="*/ 743838 h 832461"/>
              <a:gd name="connsiteX19" fmla="*/ 970959 w 2371297"/>
              <a:gd name="connsiteY19" fmla="*/ 802097 h 832461"/>
              <a:gd name="connsiteX20" fmla="*/ 994771 w 2371297"/>
              <a:gd name="connsiteY20" fmla="*/ 829084 h 832461"/>
              <a:gd name="connsiteX21" fmla="*/ 1223371 w 2371297"/>
              <a:gd name="connsiteY21" fmla="*/ 830672 h 832461"/>
              <a:gd name="connsiteX22" fmla="*/ 1272584 w 2371297"/>
              <a:gd name="connsiteY22" fmla="*/ 816384 h 832461"/>
              <a:gd name="connsiteX23" fmla="*/ 1285284 w 2371297"/>
              <a:gd name="connsiteY23" fmla="*/ 767172 h 832461"/>
              <a:gd name="connsiteX24" fmla="*/ 1278933 w 2371297"/>
              <a:gd name="connsiteY24" fmla="*/ 625884 h 832461"/>
              <a:gd name="connsiteX25" fmla="*/ 1305921 w 2371297"/>
              <a:gd name="connsiteY25" fmla="*/ 513171 h 832461"/>
              <a:gd name="connsiteX26" fmla="*/ 1439271 w 2371297"/>
              <a:gd name="connsiteY26" fmla="*/ 429034 h 832461"/>
              <a:gd name="connsiteX27" fmla="*/ 1737721 w 2371297"/>
              <a:gd name="connsiteY27" fmla="*/ 416334 h 832461"/>
              <a:gd name="connsiteX28" fmla="*/ 1979021 w 2371297"/>
              <a:gd name="connsiteY28" fmla="*/ 416334 h 832461"/>
              <a:gd name="connsiteX29" fmla="*/ 2236196 w 2371297"/>
              <a:gd name="connsiteY29" fmla="*/ 467133 h 832461"/>
              <a:gd name="connsiteX30" fmla="*/ 2275884 w 2371297"/>
              <a:gd name="connsiteY30" fmla="*/ 651284 h 832461"/>
              <a:gd name="connsiteX31" fmla="*/ 2366371 w 2371297"/>
              <a:gd name="connsiteY31" fmla="*/ 619534 h 832461"/>
              <a:gd name="connsiteX32" fmla="*/ 2360021 w 2371297"/>
              <a:gd name="connsiteY32" fmla="*/ 619534 h 832461"/>
              <a:gd name="connsiteX0" fmla="*/ 23221 w 2421933"/>
              <a:gd name="connsiteY0" fmla="*/ 3584 h 832461"/>
              <a:gd name="connsiteX1" fmla="*/ 239121 w 2421933"/>
              <a:gd name="connsiteY1" fmla="*/ 3584 h 832461"/>
              <a:gd name="connsiteX2" fmla="*/ 407396 w 2421933"/>
              <a:gd name="connsiteY2" fmla="*/ 35334 h 832461"/>
              <a:gd name="connsiteX3" fmla="*/ 518521 w 2421933"/>
              <a:gd name="connsiteY3" fmla="*/ 111534 h 832461"/>
              <a:gd name="connsiteX4" fmla="*/ 533010 w 2421933"/>
              <a:gd name="connsiteY4" fmla="*/ 291401 h 832461"/>
              <a:gd name="connsiteX5" fmla="*/ 528046 w 2421933"/>
              <a:gd name="connsiteY5" fmla="*/ 349659 h 832461"/>
              <a:gd name="connsiteX6" fmla="*/ 499471 w 2421933"/>
              <a:gd name="connsiteY6" fmla="*/ 390934 h 832461"/>
              <a:gd name="connsiteX7" fmla="*/ 162921 w 2421933"/>
              <a:gd name="connsiteY7" fmla="*/ 536984 h 832461"/>
              <a:gd name="connsiteX8" fmla="*/ 16871 w 2421933"/>
              <a:gd name="connsiteY8" fmla="*/ 606834 h 832461"/>
              <a:gd name="connsiteX9" fmla="*/ 2584 w 2421933"/>
              <a:gd name="connsiteY9" fmla="*/ 702084 h 832461"/>
              <a:gd name="connsiteX10" fmla="*/ 12108 w 2421933"/>
              <a:gd name="connsiteY10" fmla="*/ 806858 h 832461"/>
              <a:gd name="connsiteX11" fmla="*/ 66286 w 2421933"/>
              <a:gd name="connsiteY11" fmla="*/ 815275 h 832461"/>
              <a:gd name="connsiteX12" fmla="*/ 232973 w 2421933"/>
              <a:gd name="connsiteY12" fmla="*/ 820039 h 832461"/>
              <a:gd name="connsiteX13" fmla="*/ 575671 w 2421933"/>
              <a:gd name="connsiteY13" fmla="*/ 816384 h 832461"/>
              <a:gd name="connsiteX14" fmla="*/ 618534 w 2421933"/>
              <a:gd name="connsiteY14" fmla="*/ 822734 h 832461"/>
              <a:gd name="connsiteX15" fmla="*/ 632821 w 2421933"/>
              <a:gd name="connsiteY15" fmla="*/ 727484 h 832461"/>
              <a:gd name="connsiteX16" fmla="*/ 721721 w 2421933"/>
              <a:gd name="connsiteY16" fmla="*/ 714785 h 832461"/>
              <a:gd name="connsiteX17" fmla="*/ 950321 w 2421933"/>
              <a:gd name="connsiteY17" fmla="*/ 719546 h 832461"/>
              <a:gd name="connsiteX18" fmla="*/ 961637 w 2421933"/>
              <a:gd name="connsiteY18" fmla="*/ 743838 h 832461"/>
              <a:gd name="connsiteX19" fmla="*/ 970959 w 2421933"/>
              <a:gd name="connsiteY19" fmla="*/ 802097 h 832461"/>
              <a:gd name="connsiteX20" fmla="*/ 994771 w 2421933"/>
              <a:gd name="connsiteY20" fmla="*/ 829084 h 832461"/>
              <a:gd name="connsiteX21" fmla="*/ 1223371 w 2421933"/>
              <a:gd name="connsiteY21" fmla="*/ 830672 h 832461"/>
              <a:gd name="connsiteX22" fmla="*/ 1272584 w 2421933"/>
              <a:gd name="connsiteY22" fmla="*/ 816384 h 832461"/>
              <a:gd name="connsiteX23" fmla="*/ 1285284 w 2421933"/>
              <a:gd name="connsiteY23" fmla="*/ 767172 h 832461"/>
              <a:gd name="connsiteX24" fmla="*/ 1278933 w 2421933"/>
              <a:gd name="connsiteY24" fmla="*/ 625884 h 832461"/>
              <a:gd name="connsiteX25" fmla="*/ 1305921 w 2421933"/>
              <a:gd name="connsiteY25" fmla="*/ 513171 h 832461"/>
              <a:gd name="connsiteX26" fmla="*/ 1439271 w 2421933"/>
              <a:gd name="connsiteY26" fmla="*/ 429034 h 832461"/>
              <a:gd name="connsiteX27" fmla="*/ 1737721 w 2421933"/>
              <a:gd name="connsiteY27" fmla="*/ 416334 h 832461"/>
              <a:gd name="connsiteX28" fmla="*/ 1979021 w 2421933"/>
              <a:gd name="connsiteY28" fmla="*/ 416334 h 832461"/>
              <a:gd name="connsiteX29" fmla="*/ 2236196 w 2421933"/>
              <a:gd name="connsiteY29" fmla="*/ 467133 h 832461"/>
              <a:gd name="connsiteX30" fmla="*/ 2275884 w 2421933"/>
              <a:gd name="connsiteY30" fmla="*/ 651284 h 832461"/>
              <a:gd name="connsiteX31" fmla="*/ 2366371 w 2421933"/>
              <a:gd name="connsiteY31" fmla="*/ 619534 h 832461"/>
              <a:gd name="connsiteX32" fmla="*/ 2421933 w 2421933"/>
              <a:gd name="connsiteY32" fmla="*/ 657634 h 832461"/>
              <a:gd name="connsiteX0" fmla="*/ 23221 w 2437669"/>
              <a:gd name="connsiteY0" fmla="*/ 3584 h 832461"/>
              <a:gd name="connsiteX1" fmla="*/ 239121 w 2437669"/>
              <a:gd name="connsiteY1" fmla="*/ 3584 h 832461"/>
              <a:gd name="connsiteX2" fmla="*/ 407396 w 2437669"/>
              <a:gd name="connsiteY2" fmla="*/ 35334 h 832461"/>
              <a:gd name="connsiteX3" fmla="*/ 518521 w 2437669"/>
              <a:gd name="connsiteY3" fmla="*/ 111534 h 832461"/>
              <a:gd name="connsiteX4" fmla="*/ 533010 w 2437669"/>
              <a:gd name="connsiteY4" fmla="*/ 291401 h 832461"/>
              <a:gd name="connsiteX5" fmla="*/ 528046 w 2437669"/>
              <a:gd name="connsiteY5" fmla="*/ 349659 h 832461"/>
              <a:gd name="connsiteX6" fmla="*/ 499471 w 2437669"/>
              <a:gd name="connsiteY6" fmla="*/ 390934 h 832461"/>
              <a:gd name="connsiteX7" fmla="*/ 162921 w 2437669"/>
              <a:gd name="connsiteY7" fmla="*/ 536984 h 832461"/>
              <a:gd name="connsiteX8" fmla="*/ 16871 w 2437669"/>
              <a:gd name="connsiteY8" fmla="*/ 606834 h 832461"/>
              <a:gd name="connsiteX9" fmla="*/ 2584 w 2437669"/>
              <a:gd name="connsiteY9" fmla="*/ 702084 h 832461"/>
              <a:gd name="connsiteX10" fmla="*/ 12108 w 2437669"/>
              <a:gd name="connsiteY10" fmla="*/ 806858 h 832461"/>
              <a:gd name="connsiteX11" fmla="*/ 66286 w 2437669"/>
              <a:gd name="connsiteY11" fmla="*/ 815275 h 832461"/>
              <a:gd name="connsiteX12" fmla="*/ 232973 w 2437669"/>
              <a:gd name="connsiteY12" fmla="*/ 820039 h 832461"/>
              <a:gd name="connsiteX13" fmla="*/ 575671 w 2437669"/>
              <a:gd name="connsiteY13" fmla="*/ 816384 h 832461"/>
              <a:gd name="connsiteX14" fmla="*/ 618534 w 2437669"/>
              <a:gd name="connsiteY14" fmla="*/ 822734 h 832461"/>
              <a:gd name="connsiteX15" fmla="*/ 632821 w 2437669"/>
              <a:gd name="connsiteY15" fmla="*/ 727484 h 832461"/>
              <a:gd name="connsiteX16" fmla="*/ 721721 w 2437669"/>
              <a:gd name="connsiteY16" fmla="*/ 714785 h 832461"/>
              <a:gd name="connsiteX17" fmla="*/ 950321 w 2437669"/>
              <a:gd name="connsiteY17" fmla="*/ 719546 h 832461"/>
              <a:gd name="connsiteX18" fmla="*/ 961637 w 2437669"/>
              <a:gd name="connsiteY18" fmla="*/ 743838 h 832461"/>
              <a:gd name="connsiteX19" fmla="*/ 970959 w 2437669"/>
              <a:gd name="connsiteY19" fmla="*/ 802097 h 832461"/>
              <a:gd name="connsiteX20" fmla="*/ 994771 w 2437669"/>
              <a:gd name="connsiteY20" fmla="*/ 829084 h 832461"/>
              <a:gd name="connsiteX21" fmla="*/ 1223371 w 2437669"/>
              <a:gd name="connsiteY21" fmla="*/ 830672 h 832461"/>
              <a:gd name="connsiteX22" fmla="*/ 1272584 w 2437669"/>
              <a:gd name="connsiteY22" fmla="*/ 816384 h 832461"/>
              <a:gd name="connsiteX23" fmla="*/ 1285284 w 2437669"/>
              <a:gd name="connsiteY23" fmla="*/ 767172 h 832461"/>
              <a:gd name="connsiteX24" fmla="*/ 1278933 w 2437669"/>
              <a:gd name="connsiteY24" fmla="*/ 625884 h 832461"/>
              <a:gd name="connsiteX25" fmla="*/ 1305921 w 2437669"/>
              <a:gd name="connsiteY25" fmla="*/ 513171 h 832461"/>
              <a:gd name="connsiteX26" fmla="*/ 1439271 w 2437669"/>
              <a:gd name="connsiteY26" fmla="*/ 429034 h 832461"/>
              <a:gd name="connsiteX27" fmla="*/ 1737721 w 2437669"/>
              <a:gd name="connsiteY27" fmla="*/ 416334 h 832461"/>
              <a:gd name="connsiteX28" fmla="*/ 1979021 w 2437669"/>
              <a:gd name="connsiteY28" fmla="*/ 416334 h 832461"/>
              <a:gd name="connsiteX29" fmla="*/ 2236196 w 2437669"/>
              <a:gd name="connsiteY29" fmla="*/ 467133 h 832461"/>
              <a:gd name="connsiteX30" fmla="*/ 2275884 w 2437669"/>
              <a:gd name="connsiteY30" fmla="*/ 651284 h 832461"/>
              <a:gd name="connsiteX31" fmla="*/ 2428283 w 2437669"/>
              <a:gd name="connsiteY31" fmla="*/ 652872 h 832461"/>
              <a:gd name="connsiteX32" fmla="*/ 2421933 w 2437669"/>
              <a:gd name="connsiteY32" fmla="*/ 657634 h 832461"/>
              <a:gd name="connsiteX0" fmla="*/ 23221 w 2460033"/>
              <a:gd name="connsiteY0" fmla="*/ 3584 h 832461"/>
              <a:gd name="connsiteX1" fmla="*/ 239121 w 2460033"/>
              <a:gd name="connsiteY1" fmla="*/ 3584 h 832461"/>
              <a:gd name="connsiteX2" fmla="*/ 407396 w 2460033"/>
              <a:gd name="connsiteY2" fmla="*/ 35334 h 832461"/>
              <a:gd name="connsiteX3" fmla="*/ 518521 w 2460033"/>
              <a:gd name="connsiteY3" fmla="*/ 111534 h 832461"/>
              <a:gd name="connsiteX4" fmla="*/ 533010 w 2460033"/>
              <a:gd name="connsiteY4" fmla="*/ 291401 h 832461"/>
              <a:gd name="connsiteX5" fmla="*/ 528046 w 2460033"/>
              <a:gd name="connsiteY5" fmla="*/ 349659 h 832461"/>
              <a:gd name="connsiteX6" fmla="*/ 499471 w 2460033"/>
              <a:gd name="connsiteY6" fmla="*/ 390934 h 832461"/>
              <a:gd name="connsiteX7" fmla="*/ 162921 w 2460033"/>
              <a:gd name="connsiteY7" fmla="*/ 536984 h 832461"/>
              <a:gd name="connsiteX8" fmla="*/ 16871 w 2460033"/>
              <a:gd name="connsiteY8" fmla="*/ 606834 h 832461"/>
              <a:gd name="connsiteX9" fmla="*/ 2584 w 2460033"/>
              <a:gd name="connsiteY9" fmla="*/ 702084 h 832461"/>
              <a:gd name="connsiteX10" fmla="*/ 12108 w 2460033"/>
              <a:gd name="connsiteY10" fmla="*/ 806858 h 832461"/>
              <a:gd name="connsiteX11" fmla="*/ 66286 w 2460033"/>
              <a:gd name="connsiteY11" fmla="*/ 815275 h 832461"/>
              <a:gd name="connsiteX12" fmla="*/ 232973 w 2460033"/>
              <a:gd name="connsiteY12" fmla="*/ 820039 h 832461"/>
              <a:gd name="connsiteX13" fmla="*/ 575671 w 2460033"/>
              <a:gd name="connsiteY13" fmla="*/ 816384 h 832461"/>
              <a:gd name="connsiteX14" fmla="*/ 618534 w 2460033"/>
              <a:gd name="connsiteY14" fmla="*/ 822734 h 832461"/>
              <a:gd name="connsiteX15" fmla="*/ 632821 w 2460033"/>
              <a:gd name="connsiteY15" fmla="*/ 727484 h 832461"/>
              <a:gd name="connsiteX16" fmla="*/ 721721 w 2460033"/>
              <a:gd name="connsiteY16" fmla="*/ 714785 h 832461"/>
              <a:gd name="connsiteX17" fmla="*/ 950321 w 2460033"/>
              <a:gd name="connsiteY17" fmla="*/ 719546 h 832461"/>
              <a:gd name="connsiteX18" fmla="*/ 961637 w 2460033"/>
              <a:gd name="connsiteY18" fmla="*/ 743838 h 832461"/>
              <a:gd name="connsiteX19" fmla="*/ 970959 w 2460033"/>
              <a:gd name="connsiteY19" fmla="*/ 802097 h 832461"/>
              <a:gd name="connsiteX20" fmla="*/ 994771 w 2460033"/>
              <a:gd name="connsiteY20" fmla="*/ 829084 h 832461"/>
              <a:gd name="connsiteX21" fmla="*/ 1223371 w 2460033"/>
              <a:gd name="connsiteY21" fmla="*/ 830672 h 832461"/>
              <a:gd name="connsiteX22" fmla="*/ 1272584 w 2460033"/>
              <a:gd name="connsiteY22" fmla="*/ 816384 h 832461"/>
              <a:gd name="connsiteX23" fmla="*/ 1285284 w 2460033"/>
              <a:gd name="connsiteY23" fmla="*/ 767172 h 832461"/>
              <a:gd name="connsiteX24" fmla="*/ 1278933 w 2460033"/>
              <a:gd name="connsiteY24" fmla="*/ 625884 h 832461"/>
              <a:gd name="connsiteX25" fmla="*/ 1305921 w 2460033"/>
              <a:gd name="connsiteY25" fmla="*/ 513171 h 832461"/>
              <a:gd name="connsiteX26" fmla="*/ 1439271 w 2460033"/>
              <a:gd name="connsiteY26" fmla="*/ 429034 h 832461"/>
              <a:gd name="connsiteX27" fmla="*/ 1737721 w 2460033"/>
              <a:gd name="connsiteY27" fmla="*/ 416334 h 832461"/>
              <a:gd name="connsiteX28" fmla="*/ 1979021 w 2460033"/>
              <a:gd name="connsiteY28" fmla="*/ 416334 h 832461"/>
              <a:gd name="connsiteX29" fmla="*/ 2236196 w 2460033"/>
              <a:gd name="connsiteY29" fmla="*/ 467133 h 832461"/>
              <a:gd name="connsiteX30" fmla="*/ 2275884 w 2460033"/>
              <a:gd name="connsiteY30" fmla="*/ 651284 h 832461"/>
              <a:gd name="connsiteX31" fmla="*/ 2428283 w 2460033"/>
              <a:gd name="connsiteY31" fmla="*/ 652872 h 832461"/>
              <a:gd name="connsiteX32" fmla="*/ 2460033 w 2460033"/>
              <a:gd name="connsiteY32" fmla="*/ 662397 h 832461"/>
              <a:gd name="connsiteX0" fmla="*/ 23221 w 2462868"/>
              <a:gd name="connsiteY0" fmla="*/ 3584 h 832461"/>
              <a:gd name="connsiteX1" fmla="*/ 239121 w 2462868"/>
              <a:gd name="connsiteY1" fmla="*/ 3584 h 832461"/>
              <a:gd name="connsiteX2" fmla="*/ 407396 w 2462868"/>
              <a:gd name="connsiteY2" fmla="*/ 35334 h 832461"/>
              <a:gd name="connsiteX3" fmla="*/ 518521 w 2462868"/>
              <a:gd name="connsiteY3" fmla="*/ 111534 h 832461"/>
              <a:gd name="connsiteX4" fmla="*/ 533010 w 2462868"/>
              <a:gd name="connsiteY4" fmla="*/ 291401 h 832461"/>
              <a:gd name="connsiteX5" fmla="*/ 528046 w 2462868"/>
              <a:gd name="connsiteY5" fmla="*/ 349659 h 832461"/>
              <a:gd name="connsiteX6" fmla="*/ 499471 w 2462868"/>
              <a:gd name="connsiteY6" fmla="*/ 390934 h 832461"/>
              <a:gd name="connsiteX7" fmla="*/ 162921 w 2462868"/>
              <a:gd name="connsiteY7" fmla="*/ 536984 h 832461"/>
              <a:gd name="connsiteX8" fmla="*/ 16871 w 2462868"/>
              <a:gd name="connsiteY8" fmla="*/ 606834 h 832461"/>
              <a:gd name="connsiteX9" fmla="*/ 2584 w 2462868"/>
              <a:gd name="connsiteY9" fmla="*/ 702084 h 832461"/>
              <a:gd name="connsiteX10" fmla="*/ 12108 w 2462868"/>
              <a:gd name="connsiteY10" fmla="*/ 806858 h 832461"/>
              <a:gd name="connsiteX11" fmla="*/ 66286 w 2462868"/>
              <a:gd name="connsiteY11" fmla="*/ 815275 h 832461"/>
              <a:gd name="connsiteX12" fmla="*/ 232973 w 2462868"/>
              <a:gd name="connsiteY12" fmla="*/ 820039 h 832461"/>
              <a:gd name="connsiteX13" fmla="*/ 575671 w 2462868"/>
              <a:gd name="connsiteY13" fmla="*/ 816384 h 832461"/>
              <a:gd name="connsiteX14" fmla="*/ 618534 w 2462868"/>
              <a:gd name="connsiteY14" fmla="*/ 822734 h 832461"/>
              <a:gd name="connsiteX15" fmla="*/ 632821 w 2462868"/>
              <a:gd name="connsiteY15" fmla="*/ 727484 h 832461"/>
              <a:gd name="connsiteX16" fmla="*/ 721721 w 2462868"/>
              <a:gd name="connsiteY16" fmla="*/ 714785 h 832461"/>
              <a:gd name="connsiteX17" fmla="*/ 950321 w 2462868"/>
              <a:gd name="connsiteY17" fmla="*/ 719546 h 832461"/>
              <a:gd name="connsiteX18" fmla="*/ 961637 w 2462868"/>
              <a:gd name="connsiteY18" fmla="*/ 743838 h 832461"/>
              <a:gd name="connsiteX19" fmla="*/ 970959 w 2462868"/>
              <a:gd name="connsiteY19" fmla="*/ 802097 h 832461"/>
              <a:gd name="connsiteX20" fmla="*/ 994771 w 2462868"/>
              <a:gd name="connsiteY20" fmla="*/ 829084 h 832461"/>
              <a:gd name="connsiteX21" fmla="*/ 1223371 w 2462868"/>
              <a:gd name="connsiteY21" fmla="*/ 830672 h 832461"/>
              <a:gd name="connsiteX22" fmla="*/ 1272584 w 2462868"/>
              <a:gd name="connsiteY22" fmla="*/ 816384 h 832461"/>
              <a:gd name="connsiteX23" fmla="*/ 1285284 w 2462868"/>
              <a:gd name="connsiteY23" fmla="*/ 767172 h 832461"/>
              <a:gd name="connsiteX24" fmla="*/ 1278933 w 2462868"/>
              <a:gd name="connsiteY24" fmla="*/ 625884 h 832461"/>
              <a:gd name="connsiteX25" fmla="*/ 1305921 w 2462868"/>
              <a:gd name="connsiteY25" fmla="*/ 513171 h 832461"/>
              <a:gd name="connsiteX26" fmla="*/ 1439271 w 2462868"/>
              <a:gd name="connsiteY26" fmla="*/ 429034 h 832461"/>
              <a:gd name="connsiteX27" fmla="*/ 1737721 w 2462868"/>
              <a:gd name="connsiteY27" fmla="*/ 416334 h 832461"/>
              <a:gd name="connsiteX28" fmla="*/ 1979021 w 2462868"/>
              <a:gd name="connsiteY28" fmla="*/ 416334 h 832461"/>
              <a:gd name="connsiteX29" fmla="*/ 2236196 w 2462868"/>
              <a:gd name="connsiteY29" fmla="*/ 467133 h 832461"/>
              <a:gd name="connsiteX30" fmla="*/ 2275884 w 2462868"/>
              <a:gd name="connsiteY30" fmla="*/ 651284 h 832461"/>
              <a:gd name="connsiteX31" fmla="*/ 2442571 w 2462868"/>
              <a:gd name="connsiteY31" fmla="*/ 676684 h 832461"/>
              <a:gd name="connsiteX32" fmla="*/ 2460033 w 2462868"/>
              <a:gd name="connsiteY32" fmla="*/ 662397 h 832461"/>
              <a:gd name="connsiteX0" fmla="*/ 23221 w 2442571"/>
              <a:gd name="connsiteY0" fmla="*/ 3584 h 832461"/>
              <a:gd name="connsiteX1" fmla="*/ 239121 w 2442571"/>
              <a:gd name="connsiteY1" fmla="*/ 3584 h 832461"/>
              <a:gd name="connsiteX2" fmla="*/ 407396 w 2442571"/>
              <a:gd name="connsiteY2" fmla="*/ 35334 h 832461"/>
              <a:gd name="connsiteX3" fmla="*/ 518521 w 2442571"/>
              <a:gd name="connsiteY3" fmla="*/ 111534 h 832461"/>
              <a:gd name="connsiteX4" fmla="*/ 533010 w 2442571"/>
              <a:gd name="connsiteY4" fmla="*/ 291401 h 832461"/>
              <a:gd name="connsiteX5" fmla="*/ 528046 w 2442571"/>
              <a:gd name="connsiteY5" fmla="*/ 349659 h 832461"/>
              <a:gd name="connsiteX6" fmla="*/ 499471 w 2442571"/>
              <a:gd name="connsiteY6" fmla="*/ 390934 h 832461"/>
              <a:gd name="connsiteX7" fmla="*/ 162921 w 2442571"/>
              <a:gd name="connsiteY7" fmla="*/ 536984 h 832461"/>
              <a:gd name="connsiteX8" fmla="*/ 16871 w 2442571"/>
              <a:gd name="connsiteY8" fmla="*/ 606834 h 832461"/>
              <a:gd name="connsiteX9" fmla="*/ 2584 w 2442571"/>
              <a:gd name="connsiteY9" fmla="*/ 702084 h 832461"/>
              <a:gd name="connsiteX10" fmla="*/ 12108 w 2442571"/>
              <a:gd name="connsiteY10" fmla="*/ 806858 h 832461"/>
              <a:gd name="connsiteX11" fmla="*/ 66286 w 2442571"/>
              <a:gd name="connsiteY11" fmla="*/ 815275 h 832461"/>
              <a:gd name="connsiteX12" fmla="*/ 232973 w 2442571"/>
              <a:gd name="connsiteY12" fmla="*/ 820039 h 832461"/>
              <a:gd name="connsiteX13" fmla="*/ 575671 w 2442571"/>
              <a:gd name="connsiteY13" fmla="*/ 816384 h 832461"/>
              <a:gd name="connsiteX14" fmla="*/ 618534 w 2442571"/>
              <a:gd name="connsiteY14" fmla="*/ 822734 h 832461"/>
              <a:gd name="connsiteX15" fmla="*/ 632821 w 2442571"/>
              <a:gd name="connsiteY15" fmla="*/ 727484 h 832461"/>
              <a:gd name="connsiteX16" fmla="*/ 721721 w 2442571"/>
              <a:gd name="connsiteY16" fmla="*/ 714785 h 832461"/>
              <a:gd name="connsiteX17" fmla="*/ 950321 w 2442571"/>
              <a:gd name="connsiteY17" fmla="*/ 719546 h 832461"/>
              <a:gd name="connsiteX18" fmla="*/ 961637 w 2442571"/>
              <a:gd name="connsiteY18" fmla="*/ 743838 h 832461"/>
              <a:gd name="connsiteX19" fmla="*/ 970959 w 2442571"/>
              <a:gd name="connsiteY19" fmla="*/ 802097 h 832461"/>
              <a:gd name="connsiteX20" fmla="*/ 994771 w 2442571"/>
              <a:gd name="connsiteY20" fmla="*/ 829084 h 832461"/>
              <a:gd name="connsiteX21" fmla="*/ 1223371 w 2442571"/>
              <a:gd name="connsiteY21" fmla="*/ 830672 h 832461"/>
              <a:gd name="connsiteX22" fmla="*/ 1272584 w 2442571"/>
              <a:gd name="connsiteY22" fmla="*/ 816384 h 832461"/>
              <a:gd name="connsiteX23" fmla="*/ 1285284 w 2442571"/>
              <a:gd name="connsiteY23" fmla="*/ 767172 h 832461"/>
              <a:gd name="connsiteX24" fmla="*/ 1278933 w 2442571"/>
              <a:gd name="connsiteY24" fmla="*/ 625884 h 832461"/>
              <a:gd name="connsiteX25" fmla="*/ 1305921 w 2442571"/>
              <a:gd name="connsiteY25" fmla="*/ 513171 h 832461"/>
              <a:gd name="connsiteX26" fmla="*/ 1439271 w 2442571"/>
              <a:gd name="connsiteY26" fmla="*/ 429034 h 832461"/>
              <a:gd name="connsiteX27" fmla="*/ 1737721 w 2442571"/>
              <a:gd name="connsiteY27" fmla="*/ 416334 h 832461"/>
              <a:gd name="connsiteX28" fmla="*/ 1979021 w 2442571"/>
              <a:gd name="connsiteY28" fmla="*/ 416334 h 832461"/>
              <a:gd name="connsiteX29" fmla="*/ 2236196 w 2442571"/>
              <a:gd name="connsiteY29" fmla="*/ 467133 h 832461"/>
              <a:gd name="connsiteX30" fmla="*/ 2275884 w 2442571"/>
              <a:gd name="connsiteY30" fmla="*/ 651284 h 832461"/>
              <a:gd name="connsiteX31" fmla="*/ 2442571 w 2442571"/>
              <a:gd name="connsiteY31" fmla="*/ 676684 h 832461"/>
              <a:gd name="connsiteX0" fmla="*/ 23221 w 2514008"/>
              <a:gd name="connsiteY0" fmla="*/ 3584 h 832461"/>
              <a:gd name="connsiteX1" fmla="*/ 239121 w 2514008"/>
              <a:gd name="connsiteY1" fmla="*/ 3584 h 832461"/>
              <a:gd name="connsiteX2" fmla="*/ 407396 w 2514008"/>
              <a:gd name="connsiteY2" fmla="*/ 35334 h 832461"/>
              <a:gd name="connsiteX3" fmla="*/ 518521 w 2514008"/>
              <a:gd name="connsiteY3" fmla="*/ 111534 h 832461"/>
              <a:gd name="connsiteX4" fmla="*/ 533010 w 2514008"/>
              <a:gd name="connsiteY4" fmla="*/ 291401 h 832461"/>
              <a:gd name="connsiteX5" fmla="*/ 528046 w 2514008"/>
              <a:gd name="connsiteY5" fmla="*/ 349659 h 832461"/>
              <a:gd name="connsiteX6" fmla="*/ 499471 w 2514008"/>
              <a:gd name="connsiteY6" fmla="*/ 390934 h 832461"/>
              <a:gd name="connsiteX7" fmla="*/ 162921 w 2514008"/>
              <a:gd name="connsiteY7" fmla="*/ 536984 h 832461"/>
              <a:gd name="connsiteX8" fmla="*/ 16871 w 2514008"/>
              <a:gd name="connsiteY8" fmla="*/ 606834 h 832461"/>
              <a:gd name="connsiteX9" fmla="*/ 2584 w 2514008"/>
              <a:gd name="connsiteY9" fmla="*/ 702084 h 832461"/>
              <a:gd name="connsiteX10" fmla="*/ 12108 w 2514008"/>
              <a:gd name="connsiteY10" fmla="*/ 806858 h 832461"/>
              <a:gd name="connsiteX11" fmla="*/ 66286 w 2514008"/>
              <a:gd name="connsiteY11" fmla="*/ 815275 h 832461"/>
              <a:gd name="connsiteX12" fmla="*/ 232973 w 2514008"/>
              <a:gd name="connsiteY12" fmla="*/ 820039 h 832461"/>
              <a:gd name="connsiteX13" fmla="*/ 575671 w 2514008"/>
              <a:gd name="connsiteY13" fmla="*/ 816384 h 832461"/>
              <a:gd name="connsiteX14" fmla="*/ 618534 w 2514008"/>
              <a:gd name="connsiteY14" fmla="*/ 822734 h 832461"/>
              <a:gd name="connsiteX15" fmla="*/ 632821 w 2514008"/>
              <a:gd name="connsiteY15" fmla="*/ 727484 h 832461"/>
              <a:gd name="connsiteX16" fmla="*/ 721721 w 2514008"/>
              <a:gd name="connsiteY16" fmla="*/ 714785 h 832461"/>
              <a:gd name="connsiteX17" fmla="*/ 950321 w 2514008"/>
              <a:gd name="connsiteY17" fmla="*/ 719546 h 832461"/>
              <a:gd name="connsiteX18" fmla="*/ 961637 w 2514008"/>
              <a:gd name="connsiteY18" fmla="*/ 743838 h 832461"/>
              <a:gd name="connsiteX19" fmla="*/ 970959 w 2514008"/>
              <a:gd name="connsiteY19" fmla="*/ 802097 h 832461"/>
              <a:gd name="connsiteX20" fmla="*/ 994771 w 2514008"/>
              <a:gd name="connsiteY20" fmla="*/ 829084 h 832461"/>
              <a:gd name="connsiteX21" fmla="*/ 1223371 w 2514008"/>
              <a:gd name="connsiteY21" fmla="*/ 830672 h 832461"/>
              <a:gd name="connsiteX22" fmla="*/ 1272584 w 2514008"/>
              <a:gd name="connsiteY22" fmla="*/ 816384 h 832461"/>
              <a:gd name="connsiteX23" fmla="*/ 1285284 w 2514008"/>
              <a:gd name="connsiteY23" fmla="*/ 767172 h 832461"/>
              <a:gd name="connsiteX24" fmla="*/ 1278933 w 2514008"/>
              <a:gd name="connsiteY24" fmla="*/ 625884 h 832461"/>
              <a:gd name="connsiteX25" fmla="*/ 1305921 w 2514008"/>
              <a:gd name="connsiteY25" fmla="*/ 513171 h 832461"/>
              <a:gd name="connsiteX26" fmla="*/ 1439271 w 2514008"/>
              <a:gd name="connsiteY26" fmla="*/ 429034 h 832461"/>
              <a:gd name="connsiteX27" fmla="*/ 1737721 w 2514008"/>
              <a:gd name="connsiteY27" fmla="*/ 416334 h 832461"/>
              <a:gd name="connsiteX28" fmla="*/ 1979021 w 2514008"/>
              <a:gd name="connsiteY28" fmla="*/ 416334 h 832461"/>
              <a:gd name="connsiteX29" fmla="*/ 2236196 w 2514008"/>
              <a:gd name="connsiteY29" fmla="*/ 467133 h 832461"/>
              <a:gd name="connsiteX30" fmla="*/ 2275884 w 2514008"/>
              <a:gd name="connsiteY30" fmla="*/ 651284 h 832461"/>
              <a:gd name="connsiteX31" fmla="*/ 2514008 w 2514008"/>
              <a:gd name="connsiteY31" fmla="*/ 676684 h 832461"/>
              <a:gd name="connsiteX0" fmla="*/ 23221 w 2514008"/>
              <a:gd name="connsiteY0" fmla="*/ 3584 h 832461"/>
              <a:gd name="connsiteX1" fmla="*/ 239121 w 2514008"/>
              <a:gd name="connsiteY1" fmla="*/ 3584 h 832461"/>
              <a:gd name="connsiteX2" fmla="*/ 407396 w 2514008"/>
              <a:gd name="connsiteY2" fmla="*/ 35334 h 832461"/>
              <a:gd name="connsiteX3" fmla="*/ 518521 w 2514008"/>
              <a:gd name="connsiteY3" fmla="*/ 111534 h 832461"/>
              <a:gd name="connsiteX4" fmla="*/ 533010 w 2514008"/>
              <a:gd name="connsiteY4" fmla="*/ 291401 h 832461"/>
              <a:gd name="connsiteX5" fmla="*/ 528046 w 2514008"/>
              <a:gd name="connsiteY5" fmla="*/ 349659 h 832461"/>
              <a:gd name="connsiteX6" fmla="*/ 499471 w 2514008"/>
              <a:gd name="connsiteY6" fmla="*/ 390934 h 832461"/>
              <a:gd name="connsiteX7" fmla="*/ 162921 w 2514008"/>
              <a:gd name="connsiteY7" fmla="*/ 536984 h 832461"/>
              <a:gd name="connsiteX8" fmla="*/ 16871 w 2514008"/>
              <a:gd name="connsiteY8" fmla="*/ 606834 h 832461"/>
              <a:gd name="connsiteX9" fmla="*/ 2584 w 2514008"/>
              <a:gd name="connsiteY9" fmla="*/ 702084 h 832461"/>
              <a:gd name="connsiteX10" fmla="*/ 12108 w 2514008"/>
              <a:gd name="connsiteY10" fmla="*/ 806858 h 832461"/>
              <a:gd name="connsiteX11" fmla="*/ 66286 w 2514008"/>
              <a:gd name="connsiteY11" fmla="*/ 815275 h 832461"/>
              <a:gd name="connsiteX12" fmla="*/ 232973 w 2514008"/>
              <a:gd name="connsiteY12" fmla="*/ 820039 h 832461"/>
              <a:gd name="connsiteX13" fmla="*/ 575671 w 2514008"/>
              <a:gd name="connsiteY13" fmla="*/ 816384 h 832461"/>
              <a:gd name="connsiteX14" fmla="*/ 618534 w 2514008"/>
              <a:gd name="connsiteY14" fmla="*/ 822734 h 832461"/>
              <a:gd name="connsiteX15" fmla="*/ 632821 w 2514008"/>
              <a:gd name="connsiteY15" fmla="*/ 727484 h 832461"/>
              <a:gd name="connsiteX16" fmla="*/ 721721 w 2514008"/>
              <a:gd name="connsiteY16" fmla="*/ 714785 h 832461"/>
              <a:gd name="connsiteX17" fmla="*/ 950321 w 2514008"/>
              <a:gd name="connsiteY17" fmla="*/ 719546 h 832461"/>
              <a:gd name="connsiteX18" fmla="*/ 961637 w 2514008"/>
              <a:gd name="connsiteY18" fmla="*/ 743838 h 832461"/>
              <a:gd name="connsiteX19" fmla="*/ 970959 w 2514008"/>
              <a:gd name="connsiteY19" fmla="*/ 802097 h 832461"/>
              <a:gd name="connsiteX20" fmla="*/ 994771 w 2514008"/>
              <a:gd name="connsiteY20" fmla="*/ 829084 h 832461"/>
              <a:gd name="connsiteX21" fmla="*/ 1223371 w 2514008"/>
              <a:gd name="connsiteY21" fmla="*/ 830672 h 832461"/>
              <a:gd name="connsiteX22" fmla="*/ 1272584 w 2514008"/>
              <a:gd name="connsiteY22" fmla="*/ 816384 h 832461"/>
              <a:gd name="connsiteX23" fmla="*/ 1285284 w 2514008"/>
              <a:gd name="connsiteY23" fmla="*/ 767172 h 832461"/>
              <a:gd name="connsiteX24" fmla="*/ 1278933 w 2514008"/>
              <a:gd name="connsiteY24" fmla="*/ 625884 h 832461"/>
              <a:gd name="connsiteX25" fmla="*/ 1305921 w 2514008"/>
              <a:gd name="connsiteY25" fmla="*/ 513171 h 832461"/>
              <a:gd name="connsiteX26" fmla="*/ 1439271 w 2514008"/>
              <a:gd name="connsiteY26" fmla="*/ 429034 h 832461"/>
              <a:gd name="connsiteX27" fmla="*/ 1737721 w 2514008"/>
              <a:gd name="connsiteY27" fmla="*/ 416334 h 832461"/>
              <a:gd name="connsiteX28" fmla="*/ 1979021 w 2514008"/>
              <a:gd name="connsiteY28" fmla="*/ 416334 h 832461"/>
              <a:gd name="connsiteX29" fmla="*/ 2236196 w 2514008"/>
              <a:gd name="connsiteY29" fmla="*/ 467133 h 832461"/>
              <a:gd name="connsiteX30" fmla="*/ 2275884 w 2514008"/>
              <a:gd name="connsiteY30" fmla="*/ 651284 h 832461"/>
              <a:gd name="connsiteX31" fmla="*/ 2514008 w 2514008"/>
              <a:gd name="connsiteY31" fmla="*/ 676684 h 832461"/>
              <a:gd name="connsiteX0" fmla="*/ 23221 w 2518771"/>
              <a:gd name="connsiteY0" fmla="*/ 3584 h 832461"/>
              <a:gd name="connsiteX1" fmla="*/ 239121 w 2518771"/>
              <a:gd name="connsiteY1" fmla="*/ 3584 h 832461"/>
              <a:gd name="connsiteX2" fmla="*/ 407396 w 2518771"/>
              <a:gd name="connsiteY2" fmla="*/ 35334 h 832461"/>
              <a:gd name="connsiteX3" fmla="*/ 518521 w 2518771"/>
              <a:gd name="connsiteY3" fmla="*/ 111534 h 832461"/>
              <a:gd name="connsiteX4" fmla="*/ 533010 w 2518771"/>
              <a:gd name="connsiteY4" fmla="*/ 291401 h 832461"/>
              <a:gd name="connsiteX5" fmla="*/ 528046 w 2518771"/>
              <a:gd name="connsiteY5" fmla="*/ 349659 h 832461"/>
              <a:gd name="connsiteX6" fmla="*/ 499471 w 2518771"/>
              <a:gd name="connsiteY6" fmla="*/ 390934 h 832461"/>
              <a:gd name="connsiteX7" fmla="*/ 162921 w 2518771"/>
              <a:gd name="connsiteY7" fmla="*/ 536984 h 832461"/>
              <a:gd name="connsiteX8" fmla="*/ 16871 w 2518771"/>
              <a:gd name="connsiteY8" fmla="*/ 606834 h 832461"/>
              <a:gd name="connsiteX9" fmla="*/ 2584 w 2518771"/>
              <a:gd name="connsiteY9" fmla="*/ 702084 h 832461"/>
              <a:gd name="connsiteX10" fmla="*/ 12108 w 2518771"/>
              <a:gd name="connsiteY10" fmla="*/ 806858 h 832461"/>
              <a:gd name="connsiteX11" fmla="*/ 66286 w 2518771"/>
              <a:gd name="connsiteY11" fmla="*/ 815275 h 832461"/>
              <a:gd name="connsiteX12" fmla="*/ 232973 w 2518771"/>
              <a:gd name="connsiteY12" fmla="*/ 820039 h 832461"/>
              <a:gd name="connsiteX13" fmla="*/ 575671 w 2518771"/>
              <a:gd name="connsiteY13" fmla="*/ 816384 h 832461"/>
              <a:gd name="connsiteX14" fmla="*/ 618534 w 2518771"/>
              <a:gd name="connsiteY14" fmla="*/ 822734 h 832461"/>
              <a:gd name="connsiteX15" fmla="*/ 632821 w 2518771"/>
              <a:gd name="connsiteY15" fmla="*/ 727484 h 832461"/>
              <a:gd name="connsiteX16" fmla="*/ 721721 w 2518771"/>
              <a:gd name="connsiteY16" fmla="*/ 714785 h 832461"/>
              <a:gd name="connsiteX17" fmla="*/ 950321 w 2518771"/>
              <a:gd name="connsiteY17" fmla="*/ 719546 h 832461"/>
              <a:gd name="connsiteX18" fmla="*/ 961637 w 2518771"/>
              <a:gd name="connsiteY18" fmla="*/ 743838 h 832461"/>
              <a:gd name="connsiteX19" fmla="*/ 970959 w 2518771"/>
              <a:gd name="connsiteY19" fmla="*/ 802097 h 832461"/>
              <a:gd name="connsiteX20" fmla="*/ 994771 w 2518771"/>
              <a:gd name="connsiteY20" fmla="*/ 829084 h 832461"/>
              <a:gd name="connsiteX21" fmla="*/ 1223371 w 2518771"/>
              <a:gd name="connsiteY21" fmla="*/ 830672 h 832461"/>
              <a:gd name="connsiteX22" fmla="*/ 1272584 w 2518771"/>
              <a:gd name="connsiteY22" fmla="*/ 816384 h 832461"/>
              <a:gd name="connsiteX23" fmla="*/ 1285284 w 2518771"/>
              <a:gd name="connsiteY23" fmla="*/ 767172 h 832461"/>
              <a:gd name="connsiteX24" fmla="*/ 1278933 w 2518771"/>
              <a:gd name="connsiteY24" fmla="*/ 625884 h 832461"/>
              <a:gd name="connsiteX25" fmla="*/ 1305921 w 2518771"/>
              <a:gd name="connsiteY25" fmla="*/ 513171 h 832461"/>
              <a:gd name="connsiteX26" fmla="*/ 1439271 w 2518771"/>
              <a:gd name="connsiteY26" fmla="*/ 429034 h 832461"/>
              <a:gd name="connsiteX27" fmla="*/ 1737721 w 2518771"/>
              <a:gd name="connsiteY27" fmla="*/ 416334 h 832461"/>
              <a:gd name="connsiteX28" fmla="*/ 1979021 w 2518771"/>
              <a:gd name="connsiteY28" fmla="*/ 416334 h 832461"/>
              <a:gd name="connsiteX29" fmla="*/ 2236196 w 2518771"/>
              <a:gd name="connsiteY29" fmla="*/ 467133 h 832461"/>
              <a:gd name="connsiteX30" fmla="*/ 2275884 w 2518771"/>
              <a:gd name="connsiteY30" fmla="*/ 651284 h 832461"/>
              <a:gd name="connsiteX31" fmla="*/ 2518771 w 2518771"/>
              <a:gd name="connsiteY31" fmla="*/ 695734 h 832461"/>
              <a:gd name="connsiteX0" fmla="*/ 23221 w 2518771"/>
              <a:gd name="connsiteY0" fmla="*/ 3584 h 832461"/>
              <a:gd name="connsiteX1" fmla="*/ 239121 w 2518771"/>
              <a:gd name="connsiteY1" fmla="*/ 3584 h 832461"/>
              <a:gd name="connsiteX2" fmla="*/ 407396 w 2518771"/>
              <a:gd name="connsiteY2" fmla="*/ 35334 h 832461"/>
              <a:gd name="connsiteX3" fmla="*/ 518521 w 2518771"/>
              <a:gd name="connsiteY3" fmla="*/ 111534 h 832461"/>
              <a:gd name="connsiteX4" fmla="*/ 533010 w 2518771"/>
              <a:gd name="connsiteY4" fmla="*/ 291401 h 832461"/>
              <a:gd name="connsiteX5" fmla="*/ 528046 w 2518771"/>
              <a:gd name="connsiteY5" fmla="*/ 349659 h 832461"/>
              <a:gd name="connsiteX6" fmla="*/ 499471 w 2518771"/>
              <a:gd name="connsiteY6" fmla="*/ 390934 h 832461"/>
              <a:gd name="connsiteX7" fmla="*/ 162921 w 2518771"/>
              <a:gd name="connsiteY7" fmla="*/ 536984 h 832461"/>
              <a:gd name="connsiteX8" fmla="*/ 16871 w 2518771"/>
              <a:gd name="connsiteY8" fmla="*/ 606834 h 832461"/>
              <a:gd name="connsiteX9" fmla="*/ 2584 w 2518771"/>
              <a:gd name="connsiteY9" fmla="*/ 702084 h 832461"/>
              <a:gd name="connsiteX10" fmla="*/ 12108 w 2518771"/>
              <a:gd name="connsiteY10" fmla="*/ 806858 h 832461"/>
              <a:gd name="connsiteX11" fmla="*/ 66286 w 2518771"/>
              <a:gd name="connsiteY11" fmla="*/ 815275 h 832461"/>
              <a:gd name="connsiteX12" fmla="*/ 232973 w 2518771"/>
              <a:gd name="connsiteY12" fmla="*/ 820039 h 832461"/>
              <a:gd name="connsiteX13" fmla="*/ 575671 w 2518771"/>
              <a:gd name="connsiteY13" fmla="*/ 816384 h 832461"/>
              <a:gd name="connsiteX14" fmla="*/ 618534 w 2518771"/>
              <a:gd name="connsiteY14" fmla="*/ 822734 h 832461"/>
              <a:gd name="connsiteX15" fmla="*/ 632821 w 2518771"/>
              <a:gd name="connsiteY15" fmla="*/ 727484 h 832461"/>
              <a:gd name="connsiteX16" fmla="*/ 721721 w 2518771"/>
              <a:gd name="connsiteY16" fmla="*/ 714785 h 832461"/>
              <a:gd name="connsiteX17" fmla="*/ 950321 w 2518771"/>
              <a:gd name="connsiteY17" fmla="*/ 719546 h 832461"/>
              <a:gd name="connsiteX18" fmla="*/ 961637 w 2518771"/>
              <a:gd name="connsiteY18" fmla="*/ 743838 h 832461"/>
              <a:gd name="connsiteX19" fmla="*/ 970959 w 2518771"/>
              <a:gd name="connsiteY19" fmla="*/ 802097 h 832461"/>
              <a:gd name="connsiteX20" fmla="*/ 994771 w 2518771"/>
              <a:gd name="connsiteY20" fmla="*/ 829084 h 832461"/>
              <a:gd name="connsiteX21" fmla="*/ 1223371 w 2518771"/>
              <a:gd name="connsiteY21" fmla="*/ 830672 h 832461"/>
              <a:gd name="connsiteX22" fmla="*/ 1272584 w 2518771"/>
              <a:gd name="connsiteY22" fmla="*/ 816384 h 832461"/>
              <a:gd name="connsiteX23" fmla="*/ 1285284 w 2518771"/>
              <a:gd name="connsiteY23" fmla="*/ 767172 h 832461"/>
              <a:gd name="connsiteX24" fmla="*/ 1278933 w 2518771"/>
              <a:gd name="connsiteY24" fmla="*/ 625884 h 832461"/>
              <a:gd name="connsiteX25" fmla="*/ 1305921 w 2518771"/>
              <a:gd name="connsiteY25" fmla="*/ 513171 h 832461"/>
              <a:gd name="connsiteX26" fmla="*/ 1439271 w 2518771"/>
              <a:gd name="connsiteY26" fmla="*/ 429034 h 832461"/>
              <a:gd name="connsiteX27" fmla="*/ 1737721 w 2518771"/>
              <a:gd name="connsiteY27" fmla="*/ 416334 h 832461"/>
              <a:gd name="connsiteX28" fmla="*/ 1979021 w 2518771"/>
              <a:gd name="connsiteY28" fmla="*/ 416334 h 832461"/>
              <a:gd name="connsiteX29" fmla="*/ 2236196 w 2518771"/>
              <a:gd name="connsiteY29" fmla="*/ 467133 h 832461"/>
              <a:gd name="connsiteX30" fmla="*/ 2275884 w 2518771"/>
              <a:gd name="connsiteY30" fmla="*/ 651284 h 832461"/>
              <a:gd name="connsiteX31" fmla="*/ 2518771 w 2518771"/>
              <a:gd name="connsiteY31" fmla="*/ 695734 h 832461"/>
              <a:gd name="connsiteX0" fmla="*/ 23221 w 2528706"/>
              <a:gd name="connsiteY0" fmla="*/ 3584 h 832461"/>
              <a:gd name="connsiteX1" fmla="*/ 239121 w 2528706"/>
              <a:gd name="connsiteY1" fmla="*/ 3584 h 832461"/>
              <a:gd name="connsiteX2" fmla="*/ 407396 w 2528706"/>
              <a:gd name="connsiteY2" fmla="*/ 35334 h 832461"/>
              <a:gd name="connsiteX3" fmla="*/ 518521 w 2528706"/>
              <a:gd name="connsiteY3" fmla="*/ 111534 h 832461"/>
              <a:gd name="connsiteX4" fmla="*/ 533010 w 2528706"/>
              <a:gd name="connsiteY4" fmla="*/ 291401 h 832461"/>
              <a:gd name="connsiteX5" fmla="*/ 528046 w 2528706"/>
              <a:gd name="connsiteY5" fmla="*/ 349659 h 832461"/>
              <a:gd name="connsiteX6" fmla="*/ 499471 w 2528706"/>
              <a:gd name="connsiteY6" fmla="*/ 390934 h 832461"/>
              <a:gd name="connsiteX7" fmla="*/ 162921 w 2528706"/>
              <a:gd name="connsiteY7" fmla="*/ 536984 h 832461"/>
              <a:gd name="connsiteX8" fmla="*/ 16871 w 2528706"/>
              <a:gd name="connsiteY8" fmla="*/ 606834 h 832461"/>
              <a:gd name="connsiteX9" fmla="*/ 2584 w 2528706"/>
              <a:gd name="connsiteY9" fmla="*/ 702084 h 832461"/>
              <a:gd name="connsiteX10" fmla="*/ 12108 w 2528706"/>
              <a:gd name="connsiteY10" fmla="*/ 806858 h 832461"/>
              <a:gd name="connsiteX11" fmla="*/ 66286 w 2528706"/>
              <a:gd name="connsiteY11" fmla="*/ 815275 h 832461"/>
              <a:gd name="connsiteX12" fmla="*/ 232973 w 2528706"/>
              <a:gd name="connsiteY12" fmla="*/ 820039 h 832461"/>
              <a:gd name="connsiteX13" fmla="*/ 575671 w 2528706"/>
              <a:gd name="connsiteY13" fmla="*/ 816384 h 832461"/>
              <a:gd name="connsiteX14" fmla="*/ 618534 w 2528706"/>
              <a:gd name="connsiteY14" fmla="*/ 822734 h 832461"/>
              <a:gd name="connsiteX15" fmla="*/ 632821 w 2528706"/>
              <a:gd name="connsiteY15" fmla="*/ 727484 h 832461"/>
              <a:gd name="connsiteX16" fmla="*/ 721721 w 2528706"/>
              <a:gd name="connsiteY16" fmla="*/ 714785 h 832461"/>
              <a:gd name="connsiteX17" fmla="*/ 950321 w 2528706"/>
              <a:gd name="connsiteY17" fmla="*/ 719546 h 832461"/>
              <a:gd name="connsiteX18" fmla="*/ 961637 w 2528706"/>
              <a:gd name="connsiteY18" fmla="*/ 743838 h 832461"/>
              <a:gd name="connsiteX19" fmla="*/ 970959 w 2528706"/>
              <a:gd name="connsiteY19" fmla="*/ 802097 h 832461"/>
              <a:gd name="connsiteX20" fmla="*/ 994771 w 2528706"/>
              <a:gd name="connsiteY20" fmla="*/ 829084 h 832461"/>
              <a:gd name="connsiteX21" fmla="*/ 1223371 w 2528706"/>
              <a:gd name="connsiteY21" fmla="*/ 830672 h 832461"/>
              <a:gd name="connsiteX22" fmla="*/ 1272584 w 2528706"/>
              <a:gd name="connsiteY22" fmla="*/ 816384 h 832461"/>
              <a:gd name="connsiteX23" fmla="*/ 1285284 w 2528706"/>
              <a:gd name="connsiteY23" fmla="*/ 767172 h 832461"/>
              <a:gd name="connsiteX24" fmla="*/ 1278933 w 2528706"/>
              <a:gd name="connsiteY24" fmla="*/ 625884 h 832461"/>
              <a:gd name="connsiteX25" fmla="*/ 1305921 w 2528706"/>
              <a:gd name="connsiteY25" fmla="*/ 513171 h 832461"/>
              <a:gd name="connsiteX26" fmla="*/ 1439271 w 2528706"/>
              <a:gd name="connsiteY26" fmla="*/ 429034 h 832461"/>
              <a:gd name="connsiteX27" fmla="*/ 1737721 w 2528706"/>
              <a:gd name="connsiteY27" fmla="*/ 416334 h 832461"/>
              <a:gd name="connsiteX28" fmla="*/ 1979021 w 2528706"/>
              <a:gd name="connsiteY28" fmla="*/ 416334 h 832461"/>
              <a:gd name="connsiteX29" fmla="*/ 2236196 w 2528706"/>
              <a:gd name="connsiteY29" fmla="*/ 467133 h 832461"/>
              <a:gd name="connsiteX30" fmla="*/ 2275884 w 2528706"/>
              <a:gd name="connsiteY30" fmla="*/ 651284 h 832461"/>
              <a:gd name="connsiteX31" fmla="*/ 2514211 w 2528706"/>
              <a:gd name="connsiteY31" fmla="*/ 658113 h 832461"/>
              <a:gd name="connsiteX32" fmla="*/ 2518771 w 2528706"/>
              <a:gd name="connsiteY32" fmla="*/ 695734 h 832461"/>
              <a:gd name="connsiteX0" fmla="*/ 23221 w 2514211"/>
              <a:gd name="connsiteY0" fmla="*/ 3584 h 832461"/>
              <a:gd name="connsiteX1" fmla="*/ 239121 w 2514211"/>
              <a:gd name="connsiteY1" fmla="*/ 3584 h 832461"/>
              <a:gd name="connsiteX2" fmla="*/ 407396 w 2514211"/>
              <a:gd name="connsiteY2" fmla="*/ 35334 h 832461"/>
              <a:gd name="connsiteX3" fmla="*/ 518521 w 2514211"/>
              <a:gd name="connsiteY3" fmla="*/ 111534 h 832461"/>
              <a:gd name="connsiteX4" fmla="*/ 533010 w 2514211"/>
              <a:gd name="connsiteY4" fmla="*/ 291401 h 832461"/>
              <a:gd name="connsiteX5" fmla="*/ 528046 w 2514211"/>
              <a:gd name="connsiteY5" fmla="*/ 349659 h 832461"/>
              <a:gd name="connsiteX6" fmla="*/ 499471 w 2514211"/>
              <a:gd name="connsiteY6" fmla="*/ 390934 h 832461"/>
              <a:gd name="connsiteX7" fmla="*/ 162921 w 2514211"/>
              <a:gd name="connsiteY7" fmla="*/ 536984 h 832461"/>
              <a:gd name="connsiteX8" fmla="*/ 16871 w 2514211"/>
              <a:gd name="connsiteY8" fmla="*/ 606834 h 832461"/>
              <a:gd name="connsiteX9" fmla="*/ 2584 w 2514211"/>
              <a:gd name="connsiteY9" fmla="*/ 702084 h 832461"/>
              <a:gd name="connsiteX10" fmla="*/ 12108 w 2514211"/>
              <a:gd name="connsiteY10" fmla="*/ 806858 h 832461"/>
              <a:gd name="connsiteX11" fmla="*/ 66286 w 2514211"/>
              <a:gd name="connsiteY11" fmla="*/ 815275 h 832461"/>
              <a:gd name="connsiteX12" fmla="*/ 232973 w 2514211"/>
              <a:gd name="connsiteY12" fmla="*/ 820039 h 832461"/>
              <a:gd name="connsiteX13" fmla="*/ 575671 w 2514211"/>
              <a:gd name="connsiteY13" fmla="*/ 816384 h 832461"/>
              <a:gd name="connsiteX14" fmla="*/ 618534 w 2514211"/>
              <a:gd name="connsiteY14" fmla="*/ 822734 h 832461"/>
              <a:gd name="connsiteX15" fmla="*/ 632821 w 2514211"/>
              <a:gd name="connsiteY15" fmla="*/ 727484 h 832461"/>
              <a:gd name="connsiteX16" fmla="*/ 721721 w 2514211"/>
              <a:gd name="connsiteY16" fmla="*/ 714785 h 832461"/>
              <a:gd name="connsiteX17" fmla="*/ 950321 w 2514211"/>
              <a:gd name="connsiteY17" fmla="*/ 719546 h 832461"/>
              <a:gd name="connsiteX18" fmla="*/ 961637 w 2514211"/>
              <a:gd name="connsiteY18" fmla="*/ 743838 h 832461"/>
              <a:gd name="connsiteX19" fmla="*/ 970959 w 2514211"/>
              <a:gd name="connsiteY19" fmla="*/ 802097 h 832461"/>
              <a:gd name="connsiteX20" fmla="*/ 994771 w 2514211"/>
              <a:gd name="connsiteY20" fmla="*/ 829084 h 832461"/>
              <a:gd name="connsiteX21" fmla="*/ 1223371 w 2514211"/>
              <a:gd name="connsiteY21" fmla="*/ 830672 h 832461"/>
              <a:gd name="connsiteX22" fmla="*/ 1272584 w 2514211"/>
              <a:gd name="connsiteY22" fmla="*/ 816384 h 832461"/>
              <a:gd name="connsiteX23" fmla="*/ 1285284 w 2514211"/>
              <a:gd name="connsiteY23" fmla="*/ 767172 h 832461"/>
              <a:gd name="connsiteX24" fmla="*/ 1278933 w 2514211"/>
              <a:gd name="connsiteY24" fmla="*/ 625884 h 832461"/>
              <a:gd name="connsiteX25" fmla="*/ 1305921 w 2514211"/>
              <a:gd name="connsiteY25" fmla="*/ 513171 h 832461"/>
              <a:gd name="connsiteX26" fmla="*/ 1439271 w 2514211"/>
              <a:gd name="connsiteY26" fmla="*/ 429034 h 832461"/>
              <a:gd name="connsiteX27" fmla="*/ 1737721 w 2514211"/>
              <a:gd name="connsiteY27" fmla="*/ 416334 h 832461"/>
              <a:gd name="connsiteX28" fmla="*/ 1979021 w 2514211"/>
              <a:gd name="connsiteY28" fmla="*/ 416334 h 832461"/>
              <a:gd name="connsiteX29" fmla="*/ 2236196 w 2514211"/>
              <a:gd name="connsiteY29" fmla="*/ 467133 h 832461"/>
              <a:gd name="connsiteX30" fmla="*/ 2275884 w 2514211"/>
              <a:gd name="connsiteY30" fmla="*/ 651284 h 832461"/>
              <a:gd name="connsiteX31" fmla="*/ 2514211 w 2514211"/>
              <a:gd name="connsiteY31" fmla="*/ 658113 h 832461"/>
              <a:gd name="connsiteX0" fmla="*/ 23221 w 2518973"/>
              <a:gd name="connsiteY0" fmla="*/ 3584 h 832461"/>
              <a:gd name="connsiteX1" fmla="*/ 239121 w 2518973"/>
              <a:gd name="connsiteY1" fmla="*/ 3584 h 832461"/>
              <a:gd name="connsiteX2" fmla="*/ 407396 w 2518973"/>
              <a:gd name="connsiteY2" fmla="*/ 35334 h 832461"/>
              <a:gd name="connsiteX3" fmla="*/ 518521 w 2518973"/>
              <a:gd name="connsiteY3" fmla="*/ 111534 h 832461"/>
              <a:gd name="connsiteX4" fmla="*/ 533010 w 2518973"/>
              <a:gd name="connsiteY4" fmla="*/ 291401 h 832461"/>
              <a:gd name="connsiteX5" fmla="*/ 528046 w 2518973"/>
              <a:gd name="connsiteY5" fmla="*/ 349659 h 832461"/>
              <a:gd name="connsiteX6" fmla="*/ 499471 w 2518973"/>
              <a:gd name="connsiteY6" fmla="*/ 390934 h 832461"/>
              <a:gd name="connsiteX7" fmla="*/ 162921 w 2518973"/>
              <a:gd name="connsiteY7" fmla="*/ 536984 h 832461"/>
              <a:gd name="connsiteX8" fmla="*/ 16871 w 2518973"/>
              <a:gd name="connsiteY8" fmla="*/ 606834 h 832461"/>
              <a:gd name="connsiteX9" fmla="*/ 2584 w 2518973"/>
              <a:gd name="connsiteY9" fmla="*/ 702084 h 832461"/>
              <a:gd name="connsiteX10" fmla="*/ 12108 w 2518973"/>
              <a:gd name="connsiteY10" fmla="*/ 806858 h 832461"/>
              <a:gd name="connsiteX11" fmla="*/ 66286 w 2518973"/>
              <a:gd name="connsiteY11" fmla="*/ 815275 h 832461"/>
              <a:gd name="connsiteX12" fmla="*/ 232973 w 2518973"/>
              <a:gd name="connsiteY12" fmla="*/ 820039 h 832461"/>
              <a:gd name="connsiteX13" fmla="*/ 575671 w 2518973"/>
              <a:gd name="connsiteY13" fmla="*/ 816384 h 832461"/>
              <a:gd name="connsiteX14" fmla="*/ 618534 w 2518973"/>
              <a:gd name="connsiteY14" fmla="*/ 822734 h 832461"/>
              <a:gd name="connsiteX15" fmla="*/ 632821 w 2518973"/>
              <a:gd name="connsiteY15" fmla="*/ 727484 h 832461"/>
              <a:gd name="connsiteX16" fmla="*/ 721721 w 2518973"/>
              <a:gd name="connsiteY16" fmla="*/ 714785 h 832461"/>
              <a:gd name="connsiteX17" fmla="*/ 950321 w 2518973"/>
              <a:gd name="connsiteY17" fmla="*/ 719546 h 832461"/>
              <a:gd name="connsiteX18" fmla="*/ 961637 w 2518973"/>
              <a:gd name="connsiteY18" fmla="*/ 743838 h 832461"/>
              <a:gd name="connsiteX19" fmla="*/ 970959 w 2518973"/>
              <a:gd name="connsiteY19" fmla="*/ 802097 h 832461"/>
              <a:gd name="connsiteX20" fmla="*/ 994771 w 2518973"/>
              <a:gd name="connsiteY20" fmla="*/ 829084 h 832461"/>
              <a:gd name="connsiteX21" fmla="*/ 1223371 w 2518973"/>
              <a:gd name="connsiteY21" fmla="*/ 830672 h 832461"/>
              <a:gd name="connsiteX22" fmla="*/ 1272584 w 2518973"/>
              <a:gd name="connsiteY22" fmla="*/ 816384 h 832461"/>
              <a:gd name="connsiteX23" fmla="*/ 1285284 w 2518973"/>
              <a:gd name="connsiteY23" fmla="*/ 767172 h 832461"/>
              <a:gd name="connsiteX24" fmla="*/ 1278933 w 2518973"/>
              <a:gd name="connsiteY24" fmla="*/ 625884 h 832461"/>
              <a:gd name="connsiteX25" fmla="*/ 1305921 w 2518973"/>
              <a:gd name="connsiteY25" fmla="*/ 513171 h 832461"/>
              <a:gd name="connsiteX26" fmla="*/ 1439271 w 2518973"/>
              <a:gd name="connsiteY26" fmla="*/ 429034 h 832461"/>
              <a:gd name="connsiteX27" fmla="*/ 1737721 w 2518973"/>
              <a:gd name="connsiteY27" fmla="*/ 416334 h 832461"/>
              <a:gd name="connsiteX28" fmla="*/ 1979021 w 2518973"/>
              <a:gd name="connsiteY28" fmla="*/ 416334 h 832461"/>
              <a:gd name="connsiteX29" fmla="*/ 2236196 w 2518973"/>
              <a:gd name="connsiteY29" fmla="*/ 467133 h 832461"/>
              <a:gd name="connsiteX30" fmla="*/ 2275884 w 2518973"/>
              <a:gd name="connsiteY30" fmla="*/ 651284 h 832461"/>
              <a:gd name="connsiteX31" fmla="*/ 2518973 w 2518973"/>
              <a:gd name="connsiteY31" fmla="*/ 672400 h 832461"/>
              <a:gd name="connsiteX0" fmla="*/ 23221 w 2518973"/>
              <a:gd name="connsiteY0" fmla="*/ 3584 h 832461"/>
              <a:gd name="connsiteX1" fmla="*/ 239121 w 2518973"/>
              <a:gd name="connsiteY1" fmla="*/ 3584 h 832461"/>
              <a:gd name="connsiteX2" fmla="*/ 407396 w 2518973"/>
              <a:gd name="connsiteY2" fmla="*/ 35334 h 832461"/>
              <a:gd name="connsiteX3" fmla="*/ 518521 w 2518973"/>
              <a:gd name="connsiteY3" fmla="*/ 111534 h 832461"/>
              <a:gd name="connsiteX4" fmla="*/ 533010 w 2518973"/>
              <a:gd name="connsiteY4" fmla="*/ 291401 h 832461"/>
              <a:gd name="connsiteX5" fmla="*/ 528046 w 2518973"/>
              <a:gd name="connsiteY5" fmla="*/ 349659 h 832461"/>
              <a:gd name="connsiteX6" fmla="*/ 499471 w 2518973"/>
              <a:gd name="connsiteY6" fmla="*/ 390934 h 832461"/>
              <a:gd name="connsiteX7" fmla="*/ 162921 w 2518973"/>
              <a:gd name="connsiteY7" fmla="*/ 536984 h 832461"/>
              <a:gd name="connsiteX8" fmla="*/ 16871 w 2518973"/>
              <a:gd name="connsiteY8" fmla="*/ 606834 h 832461"/>
              <a:gd name="connsiteX9" fmla="*/ 2584 w 2518973"/>
              <a:gd name="connsiteY9" fmla="*/ 702084 h 832461"/>
              <a:gd name="connsiteX10" fmla="*/ 12108 w 2518973"/>
              <a:gd name="connsiteY10" fmla="*/ 806858 h 832461"/>
              <a:gd name="connsiteX11" fmla="*/ 66286 w 2518973"/>
              <a:gd name="connsiteY11" fmla="*/ 815275 h 832461"/>
              <a:gd name="connsiteX12" fmla="*/ 232973 w 2518973"/>
              <a:gd name="connsiteY12" fmla="*/ 820039 h 832461"/>
              <a:gd name="connsiteX13" fmla="*/ 575671 w 2518973"/>
              <a:gd name="connsiteY13" fmla="*/ 816384 h 832461"/>
              <a:gd name="connsiteX14" fmla="*/ 618534 w 2518973"/>
              <a:gd name="connsiteY14" fmla="*/ 822734 h 832461"/>
              <a:gd name="connsiteX15" fmla="*/ 632821 w 2518973"/>
              <a:gd name="connsiteY15" fmla="*/ 727484 h 832461"/>
              <a:gd name="connsiteX16" fmla="*/ 721721 w 2518973"/>
              <a:gd name="connsiteY16" fmla="*/ 714785 h 832461"/>
              <a:gd name="connsiteX17" fmla="*/ 950321 w 2518973"/>
              <a:gd name="connsiteY17" fmla="*/ 719546 h 832461"/>
              <a:gd name="connsiteX18" fmla="*/ 961637 w 2518973"/>
              <a:gd name="connsiteY18" fmla="*/ 743838 h 832461"/>
              <a:gd name="connsiteX19" fmla="*/ 970959 w 2518973"/>
              <a:gd name="connsiteY19" fmla="*/ 802097 h 832461"/>
              <a:gd name="connsiteX20" fmla="*/ 994771 w 2518973"/>
              <a:gd name="connsiteY20" fmla="*/ 829084 h 832461"/>
              <a:gd name="connsiteX21" fmla="*/ 1223371 w 2518973"/>
              <a:gd name="connsiteY21" fmla="*/ 830672 h 832461"/>
              <a:gd name="connsiteX22" fmla="*/ 1272584 w 2518973"/>
              <a:gd name="connsiteY22" fmla="*/ 816384 h 832461"/>
              <a:gd name="connsiteX23" fmla="*/ 1285284 w 2518973"/>
              <a:gd name="connsiteY23" fmla="*/ 767172 h 832461"/>
              <a:gd name="connsiteX24" fmla="*/ 1278933 w 2518973"/>
              <a:gd name="connsiteY24" fmla="*/ 625884 h 832461"/>
              <a:gd name="connsiteX25" fmla="*/ 1439271 w 2518973"/>
              <a:gd name="connsiteY25" fmla="*/ 429034 h 832461"/>
              <a:gd name="connsiteX26" fmla="*/ 1737721 w 2518973"/>
              <a:gd name="connsiteY26" fmla="*/ 416334 h 832461"/>
              <a:gd name="connsiteX27" fmla="*/ 1979021 w 2518973"/>
              <a:gd name="connsiteY27" fmla="*/ 416334 h 832461"/>
              <a:gd name="connsiteX28" fmla="*/ 2236196 w 2518973"/>
              <a:gd name="connsiteY28" fmla="*/ 467133 h 832461"/>
              <a:gd name="connsiteX29" fmla="*/ 2275884 w 2518973"/>
              <a:gd name="connsiteY29" fmla="*/ 651284 h 832461"/>
              <a:gd name="connsiteX30" fmla="*/ 2518973 w 2518973"/>
              <a:gd name="connsiteY30" fmla="*/ 672400 h 832461"/>
              <a:gd name="connsiteX0" fmla="*/ 23221 w 2518973"/>
              <a:gd name="connsiteY0" fmla="*/ 3584 h 832461"/>
              <a:gd name="connsiteX1" fmla="*/ 239121 w 2518973"/>
              <a:gd name="connsiteY1" fmla="*/ 3584 h 832461"/>
              <a:gd name="connsiteX2" fmla="*/ 407396 w 2518973"/>
              <a:gd name="connsiteY2" fmla="*/ 35334 h 832461"/>
              <a:gd name="connsiteX3" fmla="*/ 518521 w 2518973"/>
              <a:gd name="connsiteY3" fmla="*/ 111534 h 832461"/>
              <a:gd name="connsiteX4" fmla="*/ 533010 w 2518973"/>
              <a:gd name="connsiteY4" fmla="*/ 291401 h 832461"/>
              <a:gd name="connsiteX5" fmla="*/ 528046 w 2518973"/>
              <a:gd name="connsiteY5" fmla="*/ 349659 h 832461"/>
              <a:gd name="connsiteX6" fmla="*/ 499471 w 2518973"/>
              <a:gd name="connsiteY6" fmla="*/ 390934 h 832461"/>
              <a:gd name="connsiteX7" fmla="*/ 162921 w 2518973"/>
              <a:gd name="connsiteY7" fmla="*/ 536984 h 832461"/>
              <a:gd name="connsiteX8" fmla="*/ 16871 w 2518973"/>
              <a:gd name="connsiteY8" fmla="*/ 606834 h 832461"/>
              <a:gd name="connsiteX9" fmla="*/ 2584 w 2518973"/>
              <a:gd name="connsiteY9" fmla="*/ 702084 h 832461"/>
              <a:gd name="connsiteX10" fmla="*/ 12108 w 2518973"/>
              <a:gd name="connsiteY10" fmla="*/ 806858 h 832461"/>
              <a:gd name="connsiteX11" fmla="*/ 66286 w 2518973"/>
              <a:gd name="connsiteY11" fmla="*/ 815275 h 832461"/>
              <a:gd name="connsiteX12" fmla="*/ 232973 w 2518973"/>
              <a:gd name="connsiteY12" fmla="*/ 820039 h 832461"/>
              <a:gd name="connsiteX13" fmla="*/ 575671 w 2518973"/>
              <a:gd name="connsiteY13" fmla="*/ 816384 h 832461"/>
              <a:gd name="connsiteX14" fmla="*/ 618534 w 2518973"/>
              <a:gd name="connsiteY14" fmla="*/ 822734 h 832461"/>
              <a:gd name="connsiteX15" fmla="*/ 632821 w 2518973"/>
              <a:gd name="connsiteY15" fmla="*/ 727484 h 832461"/>
              <a:gd name="connsiteX16" fmla="*/ 721721 w 2518973"/>
              <a:gd name="connsiteY16" fmla="*/ 714785 h 832461"/>
              <a:gd name="connsiteX17" fmla="*/ 950321 w 2518973"/>
              <a:gd name="connsiteY17" fmla="*/ 719546 h 832461"/>
              <a:gd name="connsiteX18" fmla="*/ 961637 w 2518973"/>
              <a:gd name="connsiteY18" fmla="*/ 743838 h 832461"/>
              <a:gd name="connsiteX19" fmla="*/ 970959 w 2518973"/>
              <a:gd name="connsiteY19" fmla="*/ 802097 h 832461"/>
              <a:gd name="connsiteX20" fmla="*/ 994771 w 2518973"/>
              <a:gd name="connsiteY20" fmla="*/ 829084 h 832461"/>
              <a:gd name="connsiteX21" fmla="*/ 1223371 w 2518973"/>
              <a:gd name="connsiteY21" fmla="*/ 830672 h 832461"/>
              <a:gd name="connsiteX22" fmla="*/ 1272584 w 2518973"/>
              <a:gd name="connsiteY22" fmla="*/ 816384 h 832461"/>
              <a:gd name="connsiteX23" fmla="*/ 1285284 w 2518973"/>
              <a:gd name="connsiteY23" fmla="*/ 767172 h 832461"/>
              <a:gd name="connsiteX24" fmla="*/ 1278933 w 2518973"/>
              <a:gd name="connsiteY24" fmla="*/ 625884 h 832461"/>
              <a:gd name="connsiteX25" fmla="*/ 1737721 w 2518973"/>
              <a:gd name="connsiteY25" fmla="*/ 416334 h 832461"/>
              <a:gd name="connsiteX26" fmla="*/ 1979021 w 2518973"/>
              <a:gd name="connsiteY26" fmla="*/ 416334 h 832461"/>
              <a:gd name="connsiteX27" fmla="*/ 2236196 w 2518973"/>
              <a:gd name="connsiteY27" fmla="*/ 467133 h 832461"/>
              <a:gd name="connsiteX28" fmla="*/ 2275884 w 2518973"/>
              <a:gd name="connsiteY28" fmla="*/ 651284 h 832461"/>
              <a:gd name="connsiteX29" fmla="*/ 2518973 w 2518973"/>
              <a:gd name="connsiteY29" fmla="*/ 672400 h 832461"/>
              <a:gd name="connsiteX0" fmla="*/ 23221 w 2518973"/>
              <a:gd name="connsiteY0" fmla="*/ 3584 h 832461"/>
              <a:gd name="connsiteX1" fmla="*/ 239121 w 2518973"/>
              <a:gd name="connsiteY1" fmla="*/ 3584 h 832461"/>
              <a:gd name="connsiteX2" fmla="*/ 407396 w 2518973"/>
              <a:gd name="connsiteY2" fmla="*/ 35334 h 832461"/>
              <a:gd name="connsiteX3" fmla="*/ 518521 w 2518973"/>
              <a:gd name="connsiteY3" fmla="*/ 111534 h 832461"/>
              <a:gd name="connsiteX4" fmla="*/ 533010 w 2518973"/>
              <a:gd name="connsiteY4" fmla="*/ 291401 h 832461"/>
              <a:gd name="connsiteX5" fmla="*/ 528046 w 2518973"/>
              <a:gd name="connsiteY5" fmla="*/ 349659 h 832461"/>
              <a:gd name="connsiteX6" fmla="*/ 499471 w 2518973"/>
              <a:gd name="connsiteY6" fmla="*/ 390934 h 832461"/>
              <a:gd name="connsiteX7" fmla="*/ 162921 w 2518973"/>
              <a:gd name="connsiteY7" fmla="*/ 536984 h 832461"/>
              <a:gd name="connsiteX8" fmla="*/ 16871 w 2518973"/>
              <a:gd name="connsiteY8" fmla="*/ 606834 h 832461"/>
              <a:gd name="connsiteX9" fmla="*/ 2584 w 2518973"/>
              <a:gd name="connsiteY9" fmla="*/ 702084 h 832461"/>
              <a:gd name="connsiteX10" fmla="*/ 12108 w 2518973"/>
              <a:gd name="connsiteY10" fmla="*/ 806858 h 832461"/>
              <a:gd name="connsiteX11" fmla="*/ 66286 w 2518973"/>
              <a:gd name="connsiteY11" fmla="*/ 815275 h 832461"/>
              <a:gd name="connsiteX12" fmla="*/ 232973 w 2518973"/>
              <a:gd name="connsiteY12" fmla="*/ 820039 h 832461"/>
              <a:gd name="connsiteX13" fmla="*/ 575671 w 2518973"/>
              <a:gd name="connsiteY13" fmla="*/ 816384 h 832461"/>
              <a:gd name="connsiteX14" fmla="*/ 618534 w 2518973"/>
              <a:gd name="connsiteY14" fmla="*/ 822734 h 832461"/>
              <a:gd name="connsiteX15" fmla="*/ 632821 w 2518973"/>
              <a:gd name="connsiteY15" fmla="*/ 727484 h 832461"/>
              <a:gd name="connsiteX16" fmla="*/ 721721 w 2518973"/>
              <a:gd name="connsiteY16" fmla="*/ 714785 h 832461"/>
              <a:gd name="connsiteX17" fmla="*/ 950321 w 2518973"/>
              <a:gd name="connsiteY17" fmla="*/ 719546 h 832461"/>
              <a:gd name="connsiteX18" fmla="*/ 961637 w 2518973"/>
              <a:gd name="connsiteY18" fmla="*/ 743838 h 832461"/>
              <a:gd name="connsiteX19" fmla="*/ 970959 w 2518973"/>
              <a:gd name="connsiteY19" fmla="*/ 802097 h 832461"/>
              <a:gd name="connsiteX20" fmla="*/ 994771 w 2518973"/>
              <a:gd name="connsiteY20" fmla="*/ 829084 h 832461"/>
              <a:gd name="connsiteX21" fmla="*/ 1223371 w 2518973"/>
              <a:gd name="connsiteY21" fmla="*/ 830672 h 832461"/>
              <a:gd name="connsiteX22" fmla="*/ 1272584 w 2518973"/>
              <a:gd name="connsiteY22" fmla="*/ 816384 h 832461"/>
              <a:gd name="connsiteX23" fmla="*/ 1285284 w 2518973"/>
              <a:gd name="connsiteY23" fmla="*/ 767172 h 832461"/>
              <a:gd name="connsiteX24" fmla="*/ 1278933 w 2518973"/>
              <a:gd name="connsiteY24" fmla="*/ 625884 h 832461"/>
              <a:gd name="connsiteX25" fmla="*/ 1979021 w 2518973"/>
              <a:gd name="connsiteY25" fmla="*/ 416334 h 832461"/>
              <a:gd name="connsiteX26" fmla="*/ 2236196 w 2518973"/>
              <a:gd name="connsiteY26" fmla="*/ 467133 h 832461"/>
              <a:gd name="connsiteX27" fmla="*/ 2275884 w 2518973"/>
              <a:gd name="connsiteY27" fmla="*/ 651284 h 832461"/>
              <a:gd name="connsiteX28" fmla="*/ 2518973 w 2518973"/>
              <a:gd name="connsiteY28" fmla="*/ 672400 h 832461"/>
              <a:gd name="connsiteX0" fmla="*/ 23221 w 2518973"/>
              <a:gd name="connsiteY0" fmla="*/ 3584 h 832461"/>
              <a:gd name="connsiteX1" fmla="*/ 239121 w 2518973"/>
              <a:gd name="connsiteY1" fmla="*/ 3584 h 832461"/>
              <a:gd name="connsiteX2" fmla="*/ 407396 w 2518973"/>
              <a:gd name="connsiteY2" fmla="*/ 35334 h 832461"/>
              <a:gd name="connsiteX3" fmla="*/ 518521 w 2518973"/>
              <a:gd name="connsiteY3" fmla="*/ 111534 h 832461"/>
              <a:gd name="connsiteX4" fmla="*/ 533010 w 2518973"/>
              <a:gd name="connsiteY4" fmla="*/ 291401 h 832461"/>
              <a:gd name="connsiteX5" fmla="*/ 528046 w 2518973"/>
              <a:gd name="connsiteY5" fmla="*/ 349659 h 832461"/>
              <a:gd name="connsiteX6" fmla="*/ 499471 w 2518973"/>
              <a:gd name="connsiteY6" fmla="*/ 390934 h 832461"/>
              <a:gd name="connsiteX7" fmla="*/ 162921 w 2518973"/>
              <a:gd name="connsiteY7" fmla="*/ 536984 h 832461"/>
              <a:gd name="connsiteX8" fmla="*/ 16871 w 2518973"/>
              <a:gd name="connsiteY8" fmla="*/ 606834 h 832461"/>
              <a:gd name="connsiteX9" fmla="*/ 2584 w 2518973"/>
              <a:gd name="connsiteY9" fmla="*/ 702084 h 832461"/>
              <a:gd name="connsiteX10" fmla="*/ 12108 w 2518973"/>
              <a:gd name="connsiteY10" fmla="*/ 806858 h 832461"/>
              <a:gd name="connsiteX11" fmla="*/ 66286 w 2518973"/>
              <a:gd name="connsiteY11" fmla="*/ 815275 h 832461"/>
              <a:gd name="connsiteX12" fmla="*/ 232973 w 2518973"/>
              <a:gd name="connsiteY12" fmla="*/ 820039 h 832461"/>
              <a:gd name="connsiteX13" fmla="*/ 575671 w 2518973"/>
              <a:gd name="connsiteY13" fmla="*/ 816384 h 832461"/>
              <a:gd name="connsiteX14" fmla="*/ 618534 w 2518973"/>
              <a:gd name="connsiteY14" fmla="*/ 822734 h 832461"/>
              <a:gd name="connsiteX15" fmla="*/ 632821 w 2518973"/>
              <a:gd name="connsiteY15" fmla="*/ 727484 h 832461"/>
              <a:gd name="connsiteX16" fmla="*/ 721721 w 2518973"/>
              <a:gd name="connsiteY16" fmla="*/ 714785 h 832461"/>
              <a:gd name="connsiteX17" fmla="*/ 950321 w 2518973"/>
              <a:gd name="connsiteY17" fmla="*/ 719546 h 832461"/>
              <a:gd name="connsiteX18" fmla="*/ 961637 w 2518973"/>
              <a:gd name="connsiteY18" fmla="*/ 743838 h 832461"/>
              <a:gd name="connsiteX19" fmla="*/ 970959 w 2518973"/>
              <a:gd name="connsiteY19" fmla="*/ 802097 h 832461"/>
              <a:gd name="connsiteX20" fmla="*/ 994771 w 2518973"/>
              <a:gd name="connsiteY20" fmla="*/ 829084 h 832461"/>
              <a:gd name="connsiteX21" fmla="*/ 1223371 w 2518973"/>
              <a:gd name="connsiteY21" fmla="*/ 830672 h 832461"/>
              <a:gd name="connsiteX22" fmla="*/ 1272584 w 2518973"/>
              <a:gd name="connsiteY22" fmla="*/ 816384 h 832461"/>
              <a:gd name="connsiteX23" fmla="*/ 1285284 w 2518973"/>
              <a:gd name="connsiteY23" fmla="*/ 767172 h 832461"/>
              <a:gd name="connsiteX24" fmla="*/ 1278933 w 2518973"/>
              <a:gd name="connsiteY24" fmla="*/ 625884 h 832461"/>
              <a:gd name="connsiteX25" fmla="*/ 2236196 w 2518973"/>
              <a:gd name="connsiteY25" fmla="*/ 467133 h 832461"/>
              <a:gd name="connsiteX26" fmla="*/ 2275884 w 2518973"/>
              <a:gd name="connsiteY26" fmla="*/ 651284 h 832461"/>
              <a:gd name="connsiteX27" fmla="*/ 2518973 w 2518973"/>
              <a:gd name="connsiteY27" fmla="*/ 672400 h 832461"/>
              <a:gd name="connsiteX0" fmla="*/ 23221 w 2518973"/>
              <a:gd name="connsiteY0" fmla="*/ 3584 h 832461"/>
              <a:gd name="connsiteX1" fmla="*/ 239121 w 2518973"/>
              <a:gd name="connsiteY1" fmla="*/ 3584 h 832461"/>
              <a:gd name="connsiteX2" fmla="*/ 407396 w 2518973"/>
              <a:gd name="connsiteY2" fmla="*/ 35334 h 832461"/>
              <a:gd name="connsiteX3" fmla="*/ 518521 w 2518973"/>
              <a:gd name="connsiteY3" fmla="*/ 111534 h 832461"/>
              <a:gd name="connsiteX4" fmla="*/ 533010 w 2518973"/>
              <a:gd name="connsiteY4" fmla="*/ 291401 h 832461"/>
              <a:gd name="connsiteX5" fmla="*/ 528046 w 2518973"/>
              <a:gd name="connsiteY5" fmla="*/ 349659 h 832461"/>
              <a:gd name="connsiteX6" fmla="*/ 499471 w 2518973"/>
              <a:gd name="connsiteY6" fmla="*/ 390934 h 832461"/>
              <a:gd name="connsiteX7" fmla="*/ 162921 w 2518973"/>
              <a:gd name="connsiteY7" fmla="*/ 536984 h 832461"/>
              <a:gd name="connsiteX8" fmla="*/ 16871 w 2518973"/>
              <a:gd name="connsiteY8" fmla="*/ 606834 h 832461"/>
              <a:gd name="connsiteX9" fmla="*/ 2584 w 2518973"/>
              <a:gd name="connsiteY9" fmla="*/ 702084 h 832461"/>
              <a:gd name="connsiteX10" fmla="*/ 12108 w 2518973"/>
              <a:gd name="connsiteY10" fmla="*/ 806858 h 832461"/>
              <a:gd name="connsiteX11" fmla="*/ 66286 w 2518973"/>
              <a:gd name="connsiteY11" fmla="*/ 815275 h 832461"/>
              <a:gd name="connsiteX12" fmla="*/ 232973 w 2518973"/>
              <a:gd name="connsiteY12" fmla="*/ 820039 h 832461"/>
              <a:gd name="connsiteX13" fmla="*/ 575671 w 2518973"/>
              <a:gd name="connsiteY13" fmla="*/ 816384 h 832461"/>
              <a:gd name="connsiteX14" fmla="*/ 618534 w 2518973"/>
              <a:gd name="connsiteY14" fmla="*/ 822734 h 832461"/>
              <a:gd name="connsiteX15" fmla="*/ 632821 w 2518973"/>
              <a:gd name="connsiteY15" fmla="*/ 727484 h 832461"/>
              <a:gd name="connsiteX16" fmla="*/ 721721 w 2518973"/>
              <a:gd name="connsiteY16" fmla="*/ 714785 h 832461"/>
              <a:gd name="connsiteX17" fmla="*/ 950321 w 2518973"/>
              <a:gd name="connsiteY17" fmla="*/ 719546 h 832461"/>
              <a:gd name="connsiteX18" fmla="*/ 961637 w 2518973"/>
              <a:gd name="connsiteY18" fmla="*/ 743838 h 832461"/>
              <a:gd name="connsiteX19" fmla="*/ 970959 w 2518973"/>
              <a:gd name="connsiteY19" fmla="*/ 802097 h 832461"/>
              <a:gd name="connsiteX20" fmla="*/ 994771 w 2518973"/>
              <a:gd name="connsiteY20" fmla="*/ 829084 h 832461"/>
              <a:gd name="connsiteX21" fmla="*/ 1223371 w 2518973"/>
              <a:gd name="connsiteY21" fmla="*/ 830672 h 832461"/>
              <a:gd name="connsiteX22" fmla="*/ 1272584 w 2518973"/>
              <a:gd name="connsiteY22" fmla="*/ 816384 h 832461"/>
              <a:gd name="connsiteX23" fmla="*/ 1285284 w 2518973"/>
              <a:gd name="connsiteY23" fmla="*/ 767172 h 832461"/>
              <a:gd name="connsiteX24" fmla="*/ 1278933 w 2518973"/>
              <a:gd name="connsiteY24" fmla="*/ 625884 h 832461"/>
              <a:gd name="connsiteX25" fmla="*/ 2275884 w 2518973"/>
              <a:gd name="connsiteY25" fmla="*/ 651284 h 832461"/>
              <a:gd name="connsiteX26" fmla="*/ 2518973 w 2518973"/>
              <a:gd name="connsiteY26" fmla="*/ 672400 h 832461"/>
              <a:gd name="connsiteX0" fmla="*/ 23221 w 2518973"/>
              <a:gd name="connsiteY0" fmla="*/ 3584 h 832461"/>
              <a:gd name="connsiteX1" fmla="*/ 239121 w 2518973"/>
              <a:gd name="connsiteY1" fmla="*/ 3584 h 832461"/>
              <a:gd name="connsiteX2" fmla="*/ 407396 w 2518973"/>
              <a:gd name="connsiteY2" fmla="*/ 35334 h 832461"/>
              <a:gd name="connsiteX3" fmla="*/ 518521 w 2518973"/>
              <a:gd name="connsiteY3" fmla="*/ 111534 h 832461"/>
              <a:gd name="connsiteX4" fmla="*/ 533010 w 2518973"/>
              <a:gd name="connsiteY4" fmla="*/ 291401 h 832461"/>
              <a:gd name="connsiteX5" fmla="*/ 528046 w 2518973"/>
              <a:gd name="connsiteY5" fmla="*/ 349659 h 832461"/>
              <a:gd name="connsiteX6" fmla="*/ 499471 w 2518973"/>
              <a:gd name="connsiteY6" fmla="*/ 390934 h 832461"/>
              <a:gd name="connsiteX7" fmla="*/ 162921 w 2518973"/>
              <a:gd name="connsiteY7" fmla="*/ 536984 h 832461"/>
              <a:gd name="connsiteX8" fmla="*/ 16871 w 2518973"/>
              <a:gd name="connsiteY8" fmla="*/ 606834 h 832461"/>
              <a:gd name="connsiteX9" fmla="*/ 2584 w 2518973"/>
              <a:gd name="connsiteY9" fmla="*/ 702084 h 832461"/>
              <a:gd name="connsiteX10" fmla="*/ 12108 w 2518973"/>
              <a:gd name="connsiteY10" fmla="*/ 806858 h 832461"/>
              <a:gd name="connsiteX11" fmla="*/ 66286 w 2518973"/>
              <a:gd name="connsiteY11" fmla="*/ 815275 h 832461"/>
              <a:gd name="connsiteX12" fmla="*/ 232973 w 2518973"/>
              <a:gd name="connsiteY12" fmla="*/ 820039 h 832461"/>
              <a:gd name="connsiteX13" fmla="*/ 575671 w 2518973"/>
              <a:gd name="connsiteY13" fmla="*/ 816384 h 832461"/>
              <a:gd name="connsiteX14" fmla="*/ 618534 w 2518973"/>
              <a:gd name="connsiteY14" fmla="*/ 822734 h 832461"/>
              <a:gd name="connsiteX15" fmla="*/ 632821 w 2518973"/>
              <a:gd name="connsiteY15" fmla="*/ 727484 h 832461"/>
              <a:gd name="connsiteX16" fmla="*/ 721721 w 2518973"/>
              <a:gd name="connsiteY16" fmla="*/ 714785 h 832461"/>
              <a:gd name="connsiteX17" fmla="*/ 950321 w 2518973"/>
              <a:gd name="connsiteY17" fmla="*/ 719546 h 832461"/>
              <a:gd name="connsiteX18" fmla="*/ 961637 w 2518973"/>
              <a:gd name="connsiteY18" fmla="*/ 743838 h 832461"/>
              <a:gd name="connsiteX19" fmla="*/ 970959 w 2518973"/>
              <a:gd name="connsiteY19" fmla="*/ 802097 h 832461"/>
              <a:gd name="connsiteX20" fmla="*/ 994771 w 2518973"/>
              <a:gd name="connsiteY20" fmla="*/ 829084 h 832461"/>
              <a:gd name="connsiteX21" fmla="*/ 1223371 w 2518973"/>
              <a:gd name="connsiteY21" fmla="*/ 830672 h 832461"/>
              <a:gd name="connsiteX22" fmla="*/ 1272584 w 2518973"/>
              <a:gd name="connsiteY22" fmla="*/ 816384 h 832461"/>
              <a:gd name="connsiteX23" fmla="*/ 1285284 w 2518973"/>
              <a:gd name="connsiteY23" fmla="*/ 767172 h 832461"/>
              <a:gd name="connsiteX24" fmla="*/ 1278933 w 2518973"/>
              <a:gd name="connsiteY24" fmla="*/ 625884 h 832461"/>
              <a:gd name="connsiteX25" fmla="*/ 2518973 w 2518973"/>
              <a:gd name="connsiteY25" fmla="*/ 672400 h 832461"/>
              <a:gd name="connsiteX0" fmla="*/ 23221 w 2582706"/>
              <a:gd name="connsiteY0" fmla="*/ 3584 h 832461"/>
              <a:gd name="connsiteX1" fmla="*/ 239121 w 2582706"/>
              <a:gd name="connsiteY1" fmla="*/ 3584 h 832461"/>
              <a:gd name="connsiteX2" fmla="*/ 407396 w 2582706"/>
              <a:gd name="connsiteY2" fmla="*/ 35334 h 832461"/>
              <a:gd name="connsiteX3" fmla="*/ 518521 w 2582706"/>
              <a:gd name="connsiteY3" fmla="*/ 111534 h 832461"/>
              <a:gd name="connsiteX4" fmla="*/ 533010 w 2582706"/>
              <a:gd name="connsiteY4" fmla="*/ 291401 h 832461"/>
              <a:gd name="connsiteX5" fmla="*/ 528046 w 2582706"/>
              <a:gd name="connsiteY5" fmla="*/ 349659 h 832461"/>
              <a:gd name="connsiteX6" fmla="*/ 499471 w 2582706"/>
              <a:gd name="connsiteY6" fmla="*/ 390934 h 832461"/>
              <a:gd name="connsiteX7" fmla="*/ 162921 w 2582706"/>
              <a:gd name="connsiteY7" fmla="*/ 536984 h 832461"/>
              <a:gd name="connsiteX8" fmla="*/ 16871 w 2582706"/>
              <a:gd name="connsiteY8" fmla="*/ 606834 h 832461"/>
              <a:gd name="connsiteX9" fmla="*/ 2584 w 2582706"/>
              <a:gd name="connsiteY9" fmla="*/ 702084 h 832461"/>
              <a:gd name="connsiteX10" fmla="*/ 12108 w 2582706"/>
              <a:gd name="connsiteY10" fmla="*/ 806858 h 832461"/>
              <a:gd name="connsiteX11" fmla="*/ 66286 w 2582706"/>
              <a:gd name="connsiteY11" fmla="*/ 815275 h 832461"/>
              <a:gd name="connsiteX12" fmla="*/ 232973 w 2582706"/>
              <a:gd name="connsiteY12" fmla="*/ 820039 h 832461"/>
              <a:gd name="connsiteX13" fmla="*/ 575671 w 2582706"/>
              <a:gd name="connsiteY13" fmla="*/ 816384 h 832461"/>
              <a:gd name="connsiteX14" fmla="*/ 618534 w 2582706"/>
              <a:gd name="connsiteY14" fmla="*/ 822734 h 832461"/>
              <a:gd name="connsiteX15" fmla="*/ 632821 w 2582706"/>
              <a:gd name="connsiteY15" fmla="*/ 727484 h 832461"/>
              <a:gd name="connsiteX16" fmla="*/ 721721 w 2582706"/>
              <a:gd name="connsiteY16" fmla="*/ 714785 h 832461"/>
              <a:gd name="connsiteX17" fmla="*/ 950321 w 2582706"/>
              <a:gd name="connsiteY17" fmla="*/ 719546 h 832461"/>
              <a:gd name="connsiteX18" fmla="*/ 961637 w 2582706"/>
              <a:gd name="connsiteY18" fmla="*/ 743838 h 832461"/>
              <a:gd name="connsiteX19" fmla="*/ 970959 w 2582706"/>
              <a:gd name="connsiteY19" fmla="*/ 802097 h 832461"/>
              <a:gd name="connsiteX20" fmla="*/ 994771 w 2582706"/>
              <a:gd name="connsiteY20" fmla="*/ 829084 h 832461"/>
              <a:gd name="connsiteX21" fmla="*/ 1223371 w 2582706"/>
              <a:gd name="connsiteY21" fmla="*/ 830672 h 832461"/>
              <a:gd name="connsiteX22" fmla="*/ 1272584 w 2582706"/>
              <a:gd name="connsiteY22" fmla="*/ 816384 h 832461"/>
              <a:gd name="connsiteX23" fmla="*/ 1285284 w 2582706"/>
              <a:gd name="connsiteY23" fmla="*/ 767172 h 832461"/>
              <a:gd name="connsiteX24" fmla="*/ 1278933 w 2582706"/>
              <a:gd name="connsiteY24" fmla="*/ 625884 h 832461"/>
              <a:gd name="connsiteX25" fmla="*/ 2480874 w 2582706"/>
              <a:gd name="connsiteY25" fmla="*/ 662875 h 832461"/>
              <a:gd name="connsiteX26" fmla="*/ 2518973 w 2582706"/>
              <a:gd name="connsiteY26" fmla="*/ 672400 h 832461"/>
              <a:gd name="connsiteX0" fmla="*/ 23221 w 2518973"/>
              <a:gd name="connsiteY0" fmla="*/ 3584 h 832461"/>
              <a:gd name="connsiteX1" fmla="*/ 239121 w 2518973"/>
              <a:gd name="connsiteY1" fmla="*/ 3584 h 832461"/>
              <a:gd name="connsiteX2" fmla="*/ 407396 w 2518973"/>
              <a:gd name="connsiteY2" fmla="*/ 35334 h 832461"/>
              <a:gd name="connsiteX3" fmla="*/ 518521 w 2518973"/>
              <a:gd name="connsiteY3" fmla="*/ 111534 h 832461"/>
              <a:gd name="connsiteX4" fmla="*/ 533010 w 2518973"/>
              <a:gd name="connsiteY4" fmla="*/ 291401 h 832461"/>
              <a:gd name="connsiteX5" fmla="*/ 528046 w 2518973"/>
              <a:gd name="connsiteY5" fmla="*/ 349659 h 832461"/>
              <a:gd name="connsiteX6" fmla="*/ 499471 w 2518973"/>
              <a:gd name="connsiteY6" fmla="*/ 390934 h 832461"/>
              <a:gd name="connsiteX7" fmla="*/ 162921 w 2518973"/>
              <a:gd name="connsiteY7" fmla="*/ 536984 h 832461"/>
              <a:gd name="connsiteX8" fmla="*/ 16871 w 2518973"/>
              <a:gd name="connsiteY8" fmla="*/ 606834 h 832461"/>
              <a:gd name="connsiteX9" fmla="*/ 2584 w 2518973"/>
              <a:gd name="connsiteY9" fmla="*/ 702084 h 832461"/>
              <a:gd name="connsiteX10" fmla="*/ 12108 w 2518973"/>
              <a:gd name="connsiteY10" fmla="*/ 806858 h 832461"/>
              <a:gd name="connsiteX11" fmla="*/ 66286 w 2518973"/>
              <a:gd name="connsiteY11" fmla="*/ 815275 h 832461"/>
              <a:gd name="connsiteX12" fmla="*/ 232973 w 2518973"/>
              <a:gd name="connsiteY12" fmla="*/ 820039 h 832461"/>
              <a:gd name="connsiteX13" fmla="*/ 575671 w 2518973"/>
              <a:gd name="connsiteY13" fmla="*/ 816384 h 832461"/>
              <a:gd name="connsiteX14" fmla="*/ 618534 w 2518973"/>
              <a:gd name="connsiteY14" fmla="*/ 822734 h 832461"/>
              <a:gd name="connsiteX15" fmla="*/ 632821 w 2518973"/>
              <a:gd name="connsiteY15" fmla="*/ 727484 h 832461"/>
              <a:gd name="connsiteX16" fmla="*/ 721721 w 2518973"/>
              <a:gd name="connsiteY16" fmla="*/ 714785 h 832461"/>
              <a:gd name="connsiteX17" fmla="*/ 950321 w 2518973"/>
              <a:gd name="connsiteY17" fmla="*/ 719546 h 832461"/>
              <a:gd name="connsiteX18" fmla="*/ 961637 w 2518973"/>
              <a:gd name="connsiteY18" fmla="*/ 743838 h 832461"/>
              <a:gd name="connsiteX19" fmla="*/ 970959 w 2518973"/>
              <a:gd name="connsiteY19" fmla="*/ 802097 h 832461"/>
              <a:gd name="connsiteX20" fmla="*/ 994771 w 2518973"/>
              <a:gd name="connsiteY20" fmla="*/ 829084 h 832461"/>
              <a:gd name="connsiteX21" fmla="*/ 1223371 w 2518973"/>
              <a:gd name="connsiteY21" fmla="*/ 830672 h 832461"/>
              <a:gd name="connsiteX22" fmla="*/ 1272584 w 2518973"/>
              <a:gd name="connsiteY22" fmla="*/ 816384 h 832461"/>
              <a:gd name="connsiteX23" fmla="*/ 1285284 w 2518973"/>
              <a:gd name="connsiteY23" fmla="*/ 767172 h 832461"/>
              <a:gd name="connsiteX24" fmla="*/ 1278933 w 2518973"/>
              <a:gd name="connsiteY24" fmla="*/ 625884 h 832461"/>
              <a:gd name="connsiteX25" fmla="*/ 2518973 w 2518973"/>
              <a:gd name="connsiteY25" fmla="*/ 672400 h 832461"/>
              <a:gd name="connsiteX0" fmla="*/ 23221 w 1285287"/>
              <a:gd name="connsiteY0" fmla="*/ 3584 h 832461"/>
              <a:gd name="connsiteX1" fmla="*/ 239121 w 1285287"/>
              <a:gd name="connsiteY1" fmla="*/ 3584 h 832461"/>
              <a:gd name="connsiteX2" fmla="*/ 407396 w 1285287"/>
              <a:gd name="connsiteY2" fmla="*/ 35334 h 832461"/>
              <a:gd name="connsiteX3" fmla="*/ 518521 w 1285287"/>
              <a:gd name="connsiteY3" fmla="*/ 111534 h 832461"/>
              <a:gd name="connsiteX4" fmla="*/ 533010 w 1285287"/>
              <a:gd name="connsiteY4" fmla="*/ 291401 h 832461"/>
              <a:gd name="connsiteX5" fmla="*/ 528046 w 1285287"/>
              <a:gd name="connsiteY5" fmla="*/ 349659 h 832461"/>
              <a:gd name="connsiteX6" fmla="*/ 499471 w 1285287"/>
              <a:gd name="connsiteY6" fmla="*/ 390934 h 832461"/>
              <a:gd name="connsiteX7" fmla="*/ 162921 w 1285287"/>
              <a:gd name="connsiteY7" fmla="*/ 536984 h 832461"/>
              <a:gd name="connsiteX8" fmla="*/ 16871 w 1285287"/>
              <a:gd name="connsiteY8" fmla="*/ 606834 h 832461"/>
              <a:gd name="connsiteX9" fmla="*/ 2584 w 1285287"/>
              <a:gd name="connsiteY9" fmla="*/ 702084 h 832461"/>
              <a:gd name="connsiteX10" fmla="*/ 12108 w 1285287"/>
              <a:gd name="connsiteY10" fmla="*/ 806858 h 832461"/>
              <a:gd name="connsiteX11" fmla="*/ 66286 w 1285287"/>
              <a:gd name="connsiteY11" fmla="*/ 815275 h 832461"/>
              <a:gd name="connsiteX12" fmla="*/ 232973 w 1285287"/>
              <a:gd name="connsiteY12" fmla="*/ 820039 h 832461"/>
              <a:gd name="connsiteX13" fmla="*/ 575671 w 1285287"/>
              <a:gd name="connsiteY13" fmla="*/ 816384 h 832461"/>
              <a:gd name="connsiteX14" fmla="*/ 618534 w 1285287"/>
              <a:gd name="connsiteY14" fmla="*/ 822734 h 832461"/>
              <a:gd name="connsiteX15" fmla="*/ 632821 w 1285287"/>
              <a:gd name="connsiteY15" fmla="*/ 727484 h 832461"/>
              <a:gd name="connsiteX16" fmla="*/ 721721 w 1285287"/>
              <a:gd name="connsiteY16" fmla="*/ 714785 h 832461"/>
              <a:gd name="connsiteX17" fmla="*/ 950321 w 1285287"/>
              <a:gd name="connsiteY17" fmla="*/ 719546 h 832461"/>
              <a:gd name="connsiteX18" fmla="*/ 961637 w 1285287"/>
              <a:gd name="connsiteY18" fmla="*/ 743838 h 832461"/>
              <a:gd name="connsiteX19" fmla="*/ 970959 w 1285287"/>
              <a:gd name="connsiteY19" fmla="*/ 802097 h 832461"/>
              <a:gd name="connsiteX20" fmla="*/ 994771 w 1285287"/>
              <a:gd name="connsiteY20" fmla="*/ 829084 h 832461"/>
              <a:gd name="connsiteX21" fmla="*/ 1223371 w 1285287"/>
              <a:gd name="connsiteY21" fmla="*/ 830672 h 832461"/>
              <a:gd name="connsiteX22" fmla="*/ 1272584 w 1285287"/>
              <a:gd name="connsiteY22" fmla="*/ 816384 h 832461"/>
              <a:gd name="connsiteX23" fmla="*/ 1285284 w 1285287"/>
              <a:gd name="connsiteY23" fmla="*/ 767172 h 832461"/>
              <a:gd name="connsiteX24" fmla="*/ 1278933 w 1285287"/>
              <a:gd name="connsiteY24" fmla="*/ 625884 h 832461"/>
              <a:gd name="connsiteX0" fmla="*/ 23221 w 1285284"/>
              <a:gd name="connsiteY0" fmla="*/ 3584 h 832461"/>
              <a:gd name="connsiteX1" fmla="*/ 239121 w 1285284"/>
              <a:gd name="connsiteY1" fmla="*/ 3584 h 832461"/>
              <a:gd name="connsiteX2" fmla="*/ 407396 w 1285284"/>
              <a:gd name="connsiteY2" fmla="*/ 35334 h 832461"/>
              <a:gd name="connsiteX3" fmla="*/ 518521 w 1285284"/>
              <a:gd name="connsiteY3" fmla="*/ 111534 h 832461"/>
              <a:gd name="connsiteX4" fmla="*/ 533010 w 1285284"/>
              <a:gd name="connsiteY4" fmla="*/ 291401 h 832461"/>
              <a:gd name="connsiteX5" fmla="*/ 528046 w 1285284"/>
              <a:gd name="connsiteY5" fmla="*/ 349659 h 832461"/>
              <a:gd name="connsiteX6" fmla="*/ 499471 w 1285284"/>
              <a:gd name="connsiteY6" fmla="*/ 390934 h 832461"/>
              <a:gd name="connsiteX7" fmla="*/ 162921 w 1285284"/>
              <a:gd name="connsiteY7" fmla="*/ 536984 h 832461"/>
              <a:gd name="connsiteX8" fmla="*/ 16871 w 1285284"/>
              <a:gd name="connsiteY8" fmla="*/ 606834 h 832461"/>
              <a:gd name="connsiteX9" fmla="*/ 2584 w 1285284"/>
              <a:gd name="connsiteY9" fmla="*/ 702084 h 832461"/>
              <a:gd name="connsiteX10" fmla="*/ 12108 w 1285284"/>
              <a:gd name="connsiteY10" fmla="*/ 806858 h 832461"/>
              <a:gd name="connsiteX11" fmla="*/ 66286 w 1285284"/>
              <a:gd name="connsiteY11" fmla="*/ 815275 h 832461"/>
              <a:gd name="connsiteX12" fmla="*/ 232973 w 1285284"/>
              <a:gd name="connsiteY12" fmla="*/ 820039 h 832461"/>
              <a:gd name="connsiteX13" fmla="*/ 575671 w 1285284"/>
              <a:gd name="connsiteY13" fmla="*/ 816384 h 832461"/>
              <a:gd name="connsiteX14" fmla="*/ 618534 w 1285284"/>
              <a:gd name="connsiteY14" fmla="*/ 822734 h 832461"/>
              <a:gd name="connsiteX15" fmla="*/ 632821 w 1285284"/>
              <a:gd name="connsiteY15" fmla="*/ 727484 h 832461"/>
              <a:gd name="connsiteX16" fmla="*/ 721721 w 1285284"/>
              <a:gd name="connsiteY16" fmla="*/ 714785 h 832461"/>
              <a:gd name="connsiteX17" fmla="*/ 950321 w 1285284"/>
              <a:gd name="connsiteY17" fmla="*/ 719546 h 832461"/>
              <a:gd name="connsiteX18" fmla="*/ 961637 w 1285284"/>
              <a:gd name="connsiteY18" fmla="*/ 743838 h 832461"/>
              <a:gd name="connsiteX19" fmla="*/ 970959 w 1285284"/>
              <a:gd name="connsiteY19" fmla="*/ 802097 h 832461"/>
              <a:gd name="connsiteX20" fmla="*/ 994771 w 1285284"/>
              <a:gd name="connsiteY20" fmla="*/ 829084 h 832461"/>
              <a:gd name="connsiteX21" fmla="*/ 1223371 w 1285284"/>
              <a:gd name="connsiteY21" fmla="*/ 830672 h 832461"/>
              <a:gd name="connsiteX22" fmla="*/ 1272584 w 1285284"/>
              <a:gd name="connsiteY22" fmla="*/ 816384 h 832461"/>
              <a:gd name="connsiteX23" fmla="*/ 1285284 w 1285284"/>
              <a:gd name="connsiteY23" fmla="*/ 767172 h 832461"/>
              <a:gd name="connsiteX0" fmla="*/ 23221 w 1272584"/>
              <a:gd name="connsiteY0" fmla="*/ 3584 h 832461"/>
              <a:gd name="connsiteX1" fmla="*/ 239121 w 1272584"/>
              <a:gd name="connsiteY1" fmla="*/ 3584 h 832461"/>
              <a:gd name="connsiteX2" fmla="*/ 407396 w 1272584"/>
              <a:gd name="connsiteY2" fmla="*/ 35334 h 832461"/>
              <a:gd name="connsiteX3" fmla="*/ 518521 w 1272584"/>
              <a:gd name="connsiteY3" fmla="*/ 111534 h 832461"/>
              <a:gd name="connsiteX4" fmla="*/ 533010 w 1272584"/>
              <a:gd name="connsiteY4" fmla="*/ 291401 h 832461"/>
              <a:gd name="connsiteX5" fmla="*/ 528046 w 1272584"/>
              <a:gd name="connsiteY5" fmla="*/ 349659 h 832461"/>
              <a:gd name="connsiteX6" fmla="*/ 499471 w 1272584"/>
              <a:gd name="connsiteY6" fmla="*/ 390934 h 832461"/>
              <a:gd name="connsiteX7" fmla="*/ 162921 w 1272584"/>
              <a:gd name="connsiteY7" fmla="*/ 536984 h 832461"/>
              <a:gd name="connsiteX8" fmla="*/ 16871 w 1272584"/>
              <a:gd name="connsiteY8" fmla="*/ 606834 h 832461"/>
              <a:gd name="connsiteX9" fmla="*/ 2584 w 1272584"/>
              <a:gd name="connsiteY9" fmla="*/ 702084 h 832461"/>
              <a:gd name="connsiteX10" fmla="*/ 12108 w 1272584"/>
              <a:gd name="connsiteY10" fmla="*/ 806858 h 832461"/>
              <a:gd name="connsiteX11" fmla="*/ 66286 w 1272584"/>
              <a:gd name="connsiteY11" fmla="*/ 815275 h 832461"/>
              <a:gd name="connsiteX12" fmla="*/ 232973 w 1272584"/>
              <a:gd name="connsiteY12" fmla="*/ 820039 h 832461"/>
              <a:gd name="connsiteX13" fmla="*/ 575671 w 1272584"/>
              <a:gd name="connsiteY13" fmla="*/ 816384 h 832461"/>
              <a:gd name="connsiteX14" fmla="*/ 618534 w 1272584"/>
              <a:gd name="connsiteY14" fmla="*/ 822734 h 832461"/>
              <a:gd name="connsiteX15" fmla="*/ 632821 w 1272584"/>
              <a:gd name="connsiteY15" fmla="*/ 727484 h 832461"/>
              <a:gd name="connsiteX16" fmla="*/ 721721 w 1272584"/>
              <a:gd name="connsiteY16" fmla="*/ 714785 h 832461"/>
              <a:gd name="connsiteX17" fmla="*/ 950321 w 1272584"/>
              <a:gd name="connsiteY17" fmla="*/ 719546 h 832461"/>
              <a:gd name="connsiteX18" fmla="*/ 961637 w 1272584"/>
              <a:gd name="connsiteY18" fmla="*/ 743838 h 832461"/>
              <a:gd name="connsiteX19" fmla="*/ 970959 w 1272584"/>
              <a:gd name="connsiteY19" fmla="*/ 802097 h 832461"/>
              <a:gd name="connsiteX20" fmla="*/ 994771 w 1272584"/>
              <a:gd name="connsiteY20" fmla="*/ 829084 h 832461"/>
              <a:gd name="connsiteX21" fmla="*/ 1223371 w 1272584"/>
              <a:gd name="connsiteY21" fmla="*/ 830672 h 832461"/>
              <a:gd name="connsiteX22" fmla="*/ 1272584 w 1272584"/>
              <a:gd name="connsiteY22" fmla="*/ 816384 h 832461"/>
              <a:gd name="connsiteX0" fmla="*/ 23221 w 1223371"/>
              <a:gd name="connsiteY0" fmla="*/ 3584 h 832461"/>
              <a:gd name="connsiteX1" fmla="*/ 239121 w 1223371"/>
              <a:gd name="connsiteY1" fmla="*/ 3584 h 832461"/>
              <a:gd name="connsiteX2" fmla="*/ 407396 w 1223371"/>
              <a:gd name="connsiteY2" fmla="*/ 35334 h 832461"/>
              <a:gd name="connsiteX3" fmla="*/ 518521 w 1223371"/>
              <a:gd name="connsiteY3" fmla="*/ 111534 h 832461"/>
              <a:gd name="connsiteX4" fmla="*/ 533010 w 1223371"/>
              <a:gd name="connsiteY4" fmla="*/ 291401 h 832461"/>
              <a:gd name="connsiteX5" fmla="*/ 528046 w 1223371"/>
              <a:gd name="connsiteY5" fmla="*/ 349659 h 832461"/>
              <a:gd name="connsiteX6" fmla="*/ 499471 w 1223371"/>
              <a:gd name="connsiteY6" fmla="*/ 390934 h 832461"/>
              <a:gd name="connsiteX7" fmla="*/ 162921 w 1223371"/>
              <a:gd name="connsiteY7" fmla="*/ 536984 h 832461"/>
              <a:gd name="connsiteX8" fmla="*/ 16871 w 1223371"/>
              <a:gd name="connsiteY8" fmla="*/ 606834 h 832461"/>
              <a:gd name="connsiteX9" fmla="*/ 2584 w 1223371"/>
              <a:gd name="connsiteY9" fmla="*/ 702084 h 832461"/>
              <a:gd name="connsiteX10" fmla="*/ 12108 w 1223371"/>
              <a:gd name="connsiteY10" fmla="*/ 806858 h 832461"/>
              <a:gd name="connsiteX11" fmla="*/ 66286 w 1223371"/>
              <a:gd name="connsiteY11" fmla="*/ 815275 h 832461"/>
              <a:gd name="connsiteX12" fmla="*/ 232973 w 1223371"/>
              <a:gd name="connsiteY12" fmla="*/ 820039 h 832461"/>
              <a:gd name="connsiteX13" fmla="*/ 575671 w 1223371"/>
              <a:gd name="connsiteY13" fmla="*/ 816384 h 832461"/>
              <a:gd name="connsiteX14" fmla="*/ 618534 w 1223371"/>
              <a:gd name="connsiteY14" fmla="*/ 822734 h 832461"/>
              <a:gd name="connsiteX15" fmla="*/ 632821 w 1223371"/>
              <a:gd name="connsiteY15" fmla="*/ 727484 h 832461"/>
              <a:gd name="connsiteX16" fmla="*/ 721721 w 1223371"/>
              <a:gd name="connsiteY16" fmla="*/ 714785 h 832461"/>
              <a:gd name="connsiteX17" fmla="*/ 950321 w 1223371"/>
              <a:gd name="connsiteY17" fmla="*/ 719546 h 832461"/>
              <a:gd name="connsiteX18" fmla="*/ 961637 w 1223371"/>
              <a:gd name="connsiteY18" fmla="*/ 743838 h 832461"/>
              <a:gd name="connsiteX19" fmla="*/ 970959 w 1223371"/>
              <a:gd name="connsiteY19" fmla="*/ 802097 h 832461"/>
              <a:gd name="connsiteX20" fmla="*/ 994771 w 1223371"/>
              <a:gd name="connsiteY20" fmla="*/ 829084 h 832461"/>
              <a:gd name="connsiteX21" fmla="*/ 1223371 w 1223371"/>
              <a:gd name="connsiteY21" fmla="*/ 830672 h 832461"/>
              <a:gd name="connsiteX0" fmla="*/ 23221 w 1251946"/>
              <a:gd name="connsiteY0" fmla="*/ 3584 h 836127"/>
              <a:gd name="connsiteX1" fmla="*/ 239121 w 1251946"/>
              <a:gd name="connsiteY1" fmla="*/ 3584 h 836127"/>
              <a:gd name="connsiteX2" fmla="*/ 407396 w 1251946"/>
              <a:gd name="connsiteY2" fmla="*/ 35334 h 836127"/>
              <a:gd name="connsiteX3" fmla="*/ 518521 w 1251946"/>
              <a:gd name="connsiteY3" fmla="*/ 111534 h 836127"/>
              <a:gd name="connsiteX4" fmla="*/ 533010 w 1251946"/>
              <a:gd name="connsiteY4" fmla="*/ 291401 h 836127"/>
              <a:gd name="connsiteX5" fmla="*/ 528046 w 1251946"/>
              <a:gd name="connsiteY5" fmla="*/ 349659 h 836127"/>
              <a:gd name="connsiteX6" fmla="*/ 499471 w 1251946"/>
              <a:gd name="connsiteY6" fmla="*/ 390934 h 836127"/>
              <a:gd name="connsiteX7" fmla="*/ 162921 w 1251946"/>
              <a:gd name="connsiteY7" fmla="*/ 536984 h 836127"/>
              <a:gd name="connsiteX8" fmla="*/ 16871 w 1251946"/>
              <a:gd name="connsiteY8" fmla="*/ 606834 h 836127"/>
              <a:gd name="connsiteX9" fmla="*/ 2584 w 1251946"/>
              <a:gd name="connsiteY9" fmla="*/ 702084 h 836127"/>
              <a:gd name="connsiteX10" fmla="*/ 12108 w 1251946"/>
              <a:gd name="connsiteY10" fmla="*/ 806858 h 836127"/>
              <a:gd name="connsiteX11" fmla="*/ 66286 w 1251946"/>
              <a:gd name="connsiteY11" fmla="*/ 815275 h 836127"/>
              <a:gd name="connsiteX12" fmla="*/ 232973 w 1251946"/>
              <a:gd name="connsiteY12" fmla="*/ 820039 h 836127"/>
              <a:gd name="connsiteX13" fmla="*/ 575671 w 1251946"/>
              <a:gd name="connsiteY13" fmla="*/ 816384 h 836127"/>
              <a:gd name="connsiteX14" fmla="*/ 618534 w 1251946"/>
              <a:gd name="connsiteY14" fmla="*/ 822734 h 836127"/>
              <a:gd name="connsiteX15" fmla="*/ 632821 w 1251946"/>
              <a:gd name="connsiteY15" fmla="*/ 727484 h 836127"/>
              <a:gd name="connsiteX16" fmla="*/ 721721 w 1251946"/>
              <a:gd name="connsiteY16" fmla="*/ 714785 h 836127"/>
              <a:gd name="connsiteX17" fmla="*/ 950321 w 1251946"/>
              <a:gd name="connsiteY17" fmla="*/ 719546 h 836127"/>
              <a:gd name="connsiteX18" fmla="*/ 961637 w 1251946"/>
              <a:gd name="connsiteY18" fmla="*/ 743838 h 836127"/>
              <a:gd name="connsiteX19" fmla="*/ 970959 w 1251946"/>
              <a:gd name="connsiteY19" fmla="*/ 802097 h 836127"/>
              <a:gd name="connsiteX20" fmla="*/ 994771 w 1251946"/>
              <a:gd name="connsiteY20" fmla="*/ 829084 h 836127"/>
              <a:gd name="connsiteX21" fmla="*/ 1251946 w 1251946"/>
              <a:gd name="connsiteY21" fmla="*/ 835435 h 836127"/>
              <a:gd name="connsiteX0" fmla="*/ 23221 w 994771"/>
              <a:gd name="connsiteY0" fmla="*/ 3584 h 829084"/>
              <a:gd name="connsiteX1" fmla="*/ 239121 w 994771"/>
              <a:gd name="connsiteY1" fmla="*/ 3584 h 829084"/>
              <a:gd name="connsiteX2" fmla="*/ 407396 w 994771"/>
              <a:gd name="connsiteY2" fmla="*/ 35334 h 829084"/>
              <a:gd name="connsiteX3" fmla="*/ 518521 w 994771"/>
              <a:gd name="connsiteY3" fmla="*/ 111534 h 829084"/>
              <a:gd name="connsiteX4" fmla="*/ 533010 w 994771"/>
              <a:gd name="connsiteY4" fmla="*/ 291401 h 829084"/>
              <a:gd name="connsiteX5" fmla="*/ 528046 w 994771"/>
              <a:gd name="connsiteY5" fmla="*/ 349659 h 829084"/>
              <a:gd name="connsiteX6" fmla="*/ 499471 w 994771"/>
              <a:gd name="connsiteY6" fmla="*/ 390934 h 829084"/>
              <a:gd name="connsiteX7" fmla="*/ 162921 w 994771"/>
              <a:gd name="connsiteY7" fmla="*/ 536984 h 829084"/>
              <a:gd name="connsiteX8" fmla="*/ 16871 w 994771"/>
              <a:gd name="connsiteY8" fmla="*/ 606834 h 829084"/>
              <a:gd name="connsiteX9" fmla="*/ 2584 w 994771"/>
              <a:gd name="connsiteY9" fmla="*/ 702084 h 829084"/>
              <a:gd name="connsiteX10" fmla="*/ 12108 w 994771"/>
              <a:gd name="connsiteY10" fmla="*/ 806858 h 829084"/>
              <a:gd name="connsiteX11" fmla="*/ 66286 w 994771"/>
              <a:gd name="connsiteY11" fmla="*/ 815275 h 829084"/>
              <a:gd name="connsiteX12" fmla="*/ 232973 w 994771"/>
              <a:gd name="connsiteY12" fmla="*/ 820039 h 829084"/>
              <a:gd name="connsiteX13" fmla="*/ 575671 w 994771"/>
              <a:gd name="connsiteY13" fmla="*/ 816384 h 829084"/>
              <a:gd name="connsiteX14" fmla="*/ 618534 w 994771"/>
              <a:gd name="connsiteY14" fmla="*/ 822734 h 829084"/>
              <a:gd name="connsiteX15" fmla="*/ 632821 w 994771"/>
              <a:gd name="connsiteY15" fmla="*/ 727484 h 829084"/>
              <a:gd name="connsiteX16" fmla="*/ 721721 w 994771"/>
              <a:gd name="connsiteY16" fmla="*/ 714785 h 829084"/>
              <a:gd name="connsiteX17" fmla="*/ 950321 w 994771"/>
              <a:gd name="connsiteY17" fmla="*/ 719546 h 829084"/>
              <a:gd name="connsiteX18" fmla="*/ 961637 w 994771"/>
              <a:gd name="connsiteY18" fmla="*/ 743838 h 829084"/>
              <a:gd name="connsiteX19" fmla="*/ 970959 w 994771"/>
              <a:gd name="connsiteY19" fmla="*/ 802097 h 829084"/>
              <a:gd name="connsiteX20" fmla="*/ 994771 w 994771"/>
              <a:gd name="connsiteY20" fmla="*/ 829084 h 829084"/>
              <a:gd name="connsiteX0" fmla="*/ 23221 w 970959"/>
              <a:gd name="connsiteY0" fmla="*/ 3584 h 826052"/>
              <a:gd name="connsiteX1" fmla="*/ 239121 w 970959"/>
              <a:gd name="connsiteY1" fmla="*/ 3584 h 826052"/>
              <a:gd name="connsiteX2" fmla="*/ 407396 w 970959"/>
              <a:gd name="connsiteY2" fmla="*/ 35334 h 826052"/>
              <a:gd name="connsiteX3" fmla="*/ 518521 w 970959"/>
              <a:gd name="connsiteY3" fmla="*/ 111534 h 826052"/>
              <a:gd name="connsiteX4" fmla="*/ 533010 w 970959"/>
              <a:gd name="connsiteY4" fmla="*/ 291401 h 826052"/>
              <a:gd name="connsiteX5" fmla="*/ 528046 w 970959"/>
              <a:gd name="connsiteY5" fmla="*/ 349659 h 826052"/>
              <a:gd name="connsiteX6" fmla="*/ 499471 w 970959"/>
              <a:gd name="connsiteY6" fmla="*/ 390934 h 826052"/>
              <a:gd name="connsiteX7" fmla="*/ 162921 w 970959"/>
              <a:gd name="connsiteY7" fmla="*/ 536984 h 826052"/>
              <a:gd name="connsiteX8" fmla="*/ 16871 w 970959"/>
              <a:gd name="connsiteY8" fmla="*/ 606834 h 826052"/>
              <a:gd name="connsiteX9" fmla="*/ 2584 w 970959"/>
              <a:gd name="connsiteY9" fmla="*/ 702084 h 826052"/>
              <a:gd name="connsiteX10" fmla="*/ 12108 w 970959"/>
              <a:gd name="connsiteY10" fmla="*/ 806858 h 826052"/>
              <a:gd name="connsiteX11" fmla="*/ 66286 w 970959"/>
              <a:gd name="connsiteY11" fmla="*/ 815275 h 826052"/>
              <a:gd name="connsiteX12" fmla="*/ 232973 w 970959"/>
              <a:gd name="connsiteY12" fmla="*/ 820039 h 826052"/>
              <a:gd name="connsiteX13" fmla="*/ 575671 w 970959"/>
              <a:gd name="connsiteY13" fmla="*/ 816384 h 826052"/>
              <a:gd name="connsiteX14" fmla="*/ 618534 w 970959"/>
              <a:gd name="connsiteY14" fmla="*/ 822734 h 826052"/>
              <a:gd name="connsiteX15" fmla="*/ 632821 w 970959"/>
              <a:gd name="connsiteY15" fmla="*/ 727484 h 826052"/>
              <a:gd name="connsiteX16" fmla="*/ 721721 w 970959"/>
              <a:gd name="connsiteY16" fmla="*/ 714785 h 826052"/>
              <a:gd name="connsiteX17" fmla="*/ 950321 w 970959"/>
              <a:gd name="connsiteY17" fmla="*/ 719546 h 826052"/>
              <a:gd name="connsiteX18" fmla="*/ 961637 w 970959"/>
              <a:gd name="connsiteY18" fmla="*/ 743838 h 826052"/>
              <a:gd name="connsiteX19" fmla="*/ 970959 w 970959"/>
              <a:gd name="connsiteY19" fmla="*/ 802097 h 826052"/>
              <a:gd name="connsiteX0" fmla="*/ 23221 w 970593"/>
              <a:gd name="connsiteY0" fmla="*/ 3584 h 826052"/>
              <a:gd name="connsiteX1" fmla="*/ 239121 w 970593"/>
              <a:gd name="connsiteY1" fmla="*/ 3584 h 826052"/>
              <a:gd name="connsiteX2" fmla="*/ 407396 w 970593"/>
              <a:gd name="connsiteY2" fmla="*/ 35334 h 826052"/>
              <a:gd name="connsiteX3" fmla="*/ 518521 w 970593"/>
              <a:gd name="connsiteY3" fmla="*/ 111534 h 826052"/>
              <a:gd name="connsiteX4" fmla="*/ 533010 w 970593"/>
              <a:gd name="connsiteY4" fmla="*/ 291401 h 826052"/>
              <a:gd name="connsiteX5" fmla="*/ 528046 w 970593"/>
              <a:gd name="connsiteY5" fmla="*/ 349659 h 826052"/>
              <a:gd name="connsiteX6" fmla="*/ 499471 w 970593"/>
              <a:gd name="connsiteY6" fmla="*/ 390934 h 826052"/>
              <a:gd name="connsiteX7" fmla="*/ 162921 w 970593"/>
              <a:gd name="connsiteY7" fmla="*/ 536984 h 826052"/>
              <a:gd name="connsiteX8" fmla="*/ 16871 w 970593"/>
              <a:gd name="connsiteY8" fmla="*/ 606834 h 826052"/>
              <a:gd name="connsiteX9" fmla="*/ 2584 w 970593"/>
              <a:gd name="connsiteY9" fmla="*/ 702084 h 826052"/>
              <a:gd name="connsiteX10" fmla="*/ 12108 w 970593"/>
              <a:gd name="connsiteY10" fmla="*/ 806858 h 826052"/>
              <a:gd name="connsiteX11" fmla="*/ 66286 w 970593"/>
              <a:gd name="connsiteY11" fmla="*/ 815275 h 826052"/>
              <a:gd name="connsiteX12" fmla="*/ 232973 w 970593"/>
              <a:gd name="connsiteY12" fmla="*/ 820039 h 826052"/>
              <a:gd name="connsiteX13" fmla="*/ 575671 w 970593"/>
              <a:gd name="connsiteY13" fmla="*/ 816384 h 826052"/>
              <a:gd name="connsiteX14" fmla="*/ 618534 w 970593"/>
              <a:gd name="connsiteY14" fmla="*/ 822734 h 826052"/>
              <a:gd name="connsiteX15" fmla="*/ 632821 w 970593"/>
              <a:gd name="connsiteY15" fmla="*/ 727484 h 826052"/>
              <a:gd name="connsiteX16" fmla="*/ 721721 w 970593"/>
              <a:gd name="connsiteY16" fmla="*/ 714785 h 826052"/>
              <a:gd name="connsiteX17" fmla="*/ 950321 w 970593"/>
              <a:gd name="connsiteY17" fmla="*/ 719546 h 826052"/>
              <a:gd name="connsiteX18" fmla="*/ 961637 w 970593"/>
              <a:gd name="connsiteY18" fmla="*/ 743838 h 826052"/>
              <a:gd name="connsiteX0" fmla="*/ 23221 w 950321"/>
              <a:gd name="connsiteY0" fmla="*/ 3584 h 826052"/>
              <a:gd name="connsiteX1" fmla="*/ 239121 w 950321"/>
              <a:gd name="connsiteY1" fmla="*/ 3584 h 826052"/>
              <a:gd name="connsiteX2" fmla="*/ 407396 w 950321"/>
              <a:gd name="connsiteY2" fmla="*/ 35334 h 826052"/>
              <a:gd name="connsiteX3" fmla="*/ 518521 w 950321"/>
              <a:gd name="connsiteY3" fmla="*/ 111534 h 826052"/>
              <a:gd name="connsiteX4" fmla="*/ 533010 w 950321"/>
              <a:gd name="connsiteY4" fmla="*/ 291401 h 826052"/>
              <a:gd name="connsiteX5" fmla="*/ 528046 w 950321"/>
              <a:gd name="connsiteY5" fmla="*/ 349659 h 826052"/>
              <a:gd name="connsiteX6" fmla="*/ 499471 w 950321"/>
              <a:gd name="connsiteY6" fmla="*/ 390934 h 826052"/>
              <a:gd name="connsiteX7" fmla="*/ 162921 w 950321"/>
              <a:gd name="connsiteY7" fmla="*/ 536984 h 826052"/>
              <a:gd name="connsiteX8" fmla="*/ 16871 w 950321"/>
              <a:gd name="connsiteY8" fmla="*/ 606834 h 826052"/>
              <a:gd name="connsiteX9" fmla="*/ 2584 w 950321"/>
              <a:gd name="connsiteY9" fmla="*/ 702084 h 826052"/>
              <a:gd name="connsiteX10" fmla="*/ 12108 w 950321"/>
              <a:gd name="connsiteY10" fmla="*/ 806858 h 826052"/>
              <a:gd name="connsiteX11" fmla="*/ 66286 w 950321"/>
              <a:gd name="connsiteY11" fmla="*/ 815275 h 826052"/>
              <a:gd name="connsiteX12" fmla="*/ 232973 w 950321"/>
              <a:gd name="connsiteY12" fmla="*/ 820039 h 826052"/>
              <a:gd name="connsiteX13" fmla="*/ 575671 w 950321"/>
              <a:gd name="connsiteY13" fmla="*/ 816384 h 826052"/>
              <a:gd name="connsiteX14" fmla="*/ 618534 w 950321"/>
              <a:gd name="connsiteY14" fmla="*/ 822734 h 826052"/>
              <a:gd name="connsiteX15" fmla="*/ 632821 w 950321"/>
              <a:gd name="connsiteY15" fmla="*/ 727484 h 826052"/>
              <a:gd name="connsiteX16" fmla="*/ 721721 w 950321"/>
              <a:gd name="connsiteY16" fmla="*/ 714785 h 826052"/>
              <a:gd name="connsiteX17" fmla="*/ 950321 w 950321"/>
              <a:gd name="connsiteY17" fmla="*/ 719546 h 826052"/>
              <a:gd name="connsiteX0" fmla="*/ 23221 w 721721"/>
              <a:gd name="connsiteY0" fmla="*/ 3584 h 826052"/>
              <a:gd name="connsiteX1" fmla="*/ 239121 w 721721"/>
              <a:gd name="connsiteY1" fmla="*/ 3584 h 826052"/>
              <a:gd name="connsiteX2" fmla="*/ 407396 w 721721"/>
              <a:gd name="connsiteY2" fmla="*/ 35334 h 826052"/>
              <a:gd name="connsiteX3" fmla="*/ 518521 w 721721"/>
              <a:gd name="connsiteY3" fmla="*/ 111534 h 826052"/>
              <a:gd name="connsiteX4" fmla="*/ 533010 w 721721"/>
              <a:gd name="connsiteY4" fmla="*/ 291401 h 826052"/>
              <a:gd name="connsiteX5" fmla="*/ 528046 w 721721"/>
              <a:gd name="connsiteY5" fmla="*/ 349659 h 826052"/>
              <a:gd name="connsiteX6" fmla="*/ 499471 w 721721"/>
              <a:gd name="connsiteY6" fmla="*/ 390934 h 826052"/>
              <a:gd name="connsiteX7" fmla="*/ 162921 w 721721"/>
              <a:gd name="connsiteY7" fmla="*/ 536984 h 826052"/>
              <a:gd name="connsiteX8" fmla="*/ 16871 w 721721"/>
              <a:gd name="connsiteY8" fmla="*/ 606834 h 826052"/>
              <a:gd name="connsiteX9" fmla="*/ 2584 w 721721"/>
              <a:gd name="connsiteY9" fmla="*/ 702084 h 826052"/>
              <a:gd name="connsiteX10" fmla="*/ 12108 w 721721"/>
              <a:gd name="connsiteY10" fmla="*/ 806858 h 826052"/>
              <a:gd name="connsiteX11" fmla="*/ 66286 w 721721"/>
              <a:gd name="connsiteY11" fmla="*/ 815275 h 826052"/>
              <a:gd name="connsiteX12" fmla="*/ 232973 w 721721"/>
              <a:gd name="connsiteY12" fmla="*/ 820039 h 826052"/>
              <a:gd name="connsiteX13" fmla="*/ 575671 w 721721"/>
              <a:gd name="connsiteY13" fmla="*/ 816384 h 826052"/>
              <a:gd name="connsiteX14" fmla="*/ 618534 w 721721"/>
              <a:gd name="connsiteY14" fmla="*/ 822734 h 826052"/>
              <a:gd name="connsiteX15" fmla="*/ 632821 w 721721"/>
              <a:gd name="connsiteY15" fmla="*/ 727484 h 826052"/>
              <a:gd name="connsiteX16" fmla="*/ 721721 w 721721"/>
              <a:gd name="connsiteY16" fmla="*/ 714785 h 826052"/>
              <a:gd name="connsiteX0" fmla="*/ 23221 w 632821"/>
              <a:gd name="connsiteY0" fmla="*/ 3584 h 826052"/>
              <a:gd name="connsiteX1" fmla="*/ 239121 w 632821"/>
              <a:gd name="connsiteY1" fmla="*/ 3584 h 826052"/>
              <a:gd name="connsiteX2" fmla="*/ 407396 w 632821"/>
              <a:gd name="connsiteY2" fmla="*/ 35334 h 826052"/>
              <a:gd name="connsiteX3" fmla="*/ 518521 w 632821"/>
              <a:gd name="connsiteY3" fmla="*/ 111534 h 826052"/>
              <a:gd name="connsiteX4" fmla="*/ 533010 w 632821"/>
              <a:gd name="connsiteY4" fmla="*/ 291401 h 826052"/>
              <a:gd name="connsiteX5" fmla="*/ 528046 w 632821"/>
              <a:gd name="connsiteY5" fmla="*/ 349659 h 826052"/>
              <a:gd name="connsiteX6" fmla="*/ 499471 w 632821"/>
              <a:gd name="connsiteY6" fmla="*/ 390934 h 826052"/>
              <a:gd name="connsiteX7" fmla="*/ 162921 w 632821"/>
              <a:gd name="connsiteY7" fmla="*/ 536984 h 826052"/>
              <a:gd name="connsiteX8" fmla="*/ 16871 w 632821"/>
              <a:gd name="connsiteY8" fmla="*/ 606834 h 826052"/>
              <a:gd name="connsiteX9" fmla="*/ 2584 w 632821"/>
              <a:gd name="connsiteY9" fmla="*/ 702084 h 826052"/>
              <a:gd name="connsiteX10" fmla="*/ 12108 w 632821"/>
              <a:gd name="connsiteY10" fmla="*/ 806858 h 826052"/>
              <a:gd name="connsiteX11" fmla="*/ 66286 w 632821"/>
              <a:gd name="connsiteY11" fmla="*/ 815275 h 826052"/>
              <a:gd name="connsiteX12" fmla="*/ 232973 w 632821"/>
              <a:gd name="connsiteY12" fmla="*/ 820039 h 826052"/>
              <a:gd name="connsiteX13" fmla="*/ 575671 w 632821"/>
              <a:gd name="connsiteY13" fmla="*/ 816384 h 826052"/>
              <a:gd name="connsiteX14" fmla="*/ 618534 w 632821"/>
              <a:gd name="connsiteY14" fmla="*/ 822734 h 826052"/>
              <a:gd name="connsiteX15" fmla="*/ 632821 w 632821"/>
              <a:gd name="connsiteY15" fmla="*/ 727484 h 826052"/>
              <a:gd name="connsiteX0" fmla="*/ 23221 w 618534"/>
              <a:gd name="connsiteY0" fmla="*/ 3584 h 826052"/>
              <a:gd name="connsiteX1" fmla="*/ 239121 w 618534"/>
              <a:gd name="connsiteY1" fmla="*/ 3584 h 826052"/>
              <a:gd name="connsiteX2" fmla="*/ 407396 w 618534"/>
              <a:gd name="connsiteY2" fmla="*/ 35334 h 826052"/>
              <a:gd name="connsiteX3" fmla="*/ 518521 w 618534"/>
              <a:gd name="connsiteY3" fmla="*/ 111534 h 826052"/>
              <a:gd name="connsiteX4" fmla="*/ 533010 w 618534"/>
              <a:gd name="connsiteY4" fmla="*/ 291401 h 826052"/>
              <a:gd name="connsiteX5" fmla="*/ 528046 w 618534"/>
              <a:gd name="connsiteY5" fmla="*/ 349659 h 826052"/>
              <a:gd name="connsiteX6" fmla="*/ 499471 w 618534"/>
              <a:gd name="connsiteY6" fmla="*/ 390934 h 826052"/>
              <a:gd name="connsiteX7" fmla="*/ 162921 w 618534"/>
              <a:gd name="connsiteY7" fmla="*/ 536984 h 826052"/>
              <a:gd name="connsiteX8" fmla="*/ 16871 w 618534"/>
              <a:gd name="connsiteY8" fmla="*/ 606834 h 826052"/>
              <a:gd name="connsiteX9" fmla="*/ 2584 w 618534"/>
              <a:gd name="connsiteY9" fmla="*/ 702084 h 826052"/>
              <a:gd name="connsiteX10" fmla="*/ 12108 w 618534"/>
              <a:gd name="connsiteY10" fmla="*/ 806858 h 826052"/>
              <a:gd name="connsiteX11" fmla="*/ 66286 w 618534"/>
              <a:gd name="connsiteY11" fmla="*/ 815275 h 826052"/>
              <a:gd name="connsiteX12" fmla="*/ 232973 w 618534"/>
              <a:gd name="connsiteY12" fmla="*/ 820039 h 826052"/>
              <a:gd name="connsiteX13" fmla="*/ 575671 w 618534"/>
              <a:gd name="connsiteY13" fmla="*/ 816384 h 826052"/>
              <a:gd name="connsiteX14" fmla="*/ 618534 w 618534"/>
              <a:gd name="connsiteY14" fmla="*/ 822734 h 826052"/>
              <a:gd name="connsiteX0" fmla="*/ 23221 w 618534"/>
              <a:gd name="connsiteY0" fmla="*/ 3584 h 822734"/>
              <a:gd name="connsiteX1" fmla="*/ 239121 w 618534"/>
              <a:gd name="connsiteY1" fmla="*/ 3584 h 822734"/>
              <a:gd name="connsiteX2" fmla="*/ 407396 w 618534"/>
              <a:gd name="connsiteY2" fmla="*/ 35334 h 822734"/>
              <a:gd name="connsiteX3" fmla="*/ 518521 w 618534"/>
              <a:gd name="connsiteY3" fmla="*/ 111534 h 822734"/>
              <a:gd name="connsiteX4" fmla="*/ 533010 w 618534"/>
              <a:gd name="connsiteY4" fmla="*/ 291401 h 822734"/>
              <a:gd name="connsiteX5" fmla="*/ 528046 w 618534"/>
              <a:gd name="connsiteY5" fmla="*/ 349659 h 822734"/>
              <a:gd name="connsiteX6" fmla="*/ 499471 w 618534"/>
              <a:gd name="connsiteY6" fmla="*/ 390934 h 822734"/>
              <a:gd name="connsiteX7" fmla="*/ 162921 w 618534"/>
              <a:gd name="connsiteY7" fmla="*/ 536984 h 822734"/>
              <a:gd name="connsiteX8" fmla="*/ 16871 w 618534"/>
              <a:gd name="connsiteY8" fmla="*/ 606834 h 822734"/>
              <a:gd name="connsiteX9" fmla="*/ 2584 w 618534"/>
              <a:gd name="connsiteY9" fmla="*/ 702084 h 822734"/>
              <a:gd name="connsiteX10" fmla="*/ 12108 w 618534"/>
              <a:gd name="connsiteY10" fmla="*/ 806858 h 822734"/>
              <a:gd name="connsiteX11" fmla="*/ 66286 w 618534"/>
              <a:gd name="connsiteY11" fmla="*/ 815275 h 822734"/>
              <a:gd name="connsiteX12" fmla="*/ 232973 w 618534"/>
              <a:gd name="connsiteY12" fmla="*/ 820039 h 822734"/>
              <a:gd name="connsiteX13" fmla="*/ 618534 w 618534"/>
              <a:gd name="connsiteY13" fmla="*/ 822734 h 822734"/>
              <a:gd name="connsiteX0" fmla="*/ 29412 w 624725"/>
              <a:gd name="connsiteY0" fmla="*/ 3584 h 822734"/>
              <a:gd name="connsiteX1" fmla="*/ 245312 w 624725"/>
              <a:gd name="connsiteY1" fmla="*/ 3584 h 822734"/>
              <a:gd name="connsiteX2" fmla="*/ 413587 w 624725"/>
              <a:gd name="connsiteY2" fmla="*/ 35334 h 822734"/>
              <a:gd name="connsiteX3" fmla="*/ 524712 w 624725"/>
              <a:gd name="connsiteY3" fmla="*/ 111534 h 822734"/>
              <a:gd name="connsiteX4" fmla="*/ 539201 w 624725"/>
              <a:gd name="connsiteY4" fmla="*/ 291401 h 822734"/>
              <a:gd name="connsiteX5" fmla="*/ 534237 w 624725"/>
              <a:gd name="connsiteY5" fmla="*/ 349659 h 822734"/>
              <a:gd name="connsiteX6" fmla="*/ 505662 w 624725"/>
              <a:gd name="connsiteY6" fmla="*/ 390934 h 822734"/>
              <a:gd name="connsiteX7" fmla="*/ 169112 w 624725"/>
              <a:gd name="connsiteY7" fmla="*/ 536984 h 822734"/>
              <a:gd name="connsiteX8" fmla="*/ 23062 w 624725"/>
              <a:gd name="connsiteY8" fmla="*/ 606834 h 822734"/>
              <a:gd name="connsiteX9" fmla="*/ 8775 w 624725"/>
              <a:gd name="connsiteY9" fmla="*/ 702084 h 822734"/>
              <a:gd name="connsiteX10" fmla="*/ 18299 w 624725"/>
              <a:gd name="connsiteY10" fmla="*/ 806858 h 822734"/>
              <a:gd name="connsiteX11" fmla="*/ 212971 w 624725"/>
              <a:gd name="connsiteY11" fmla="*/ 820037 h 822734"/>
              <a:gd name="connsiteX12" fmla="*/ 239164 w 624725"/>
              <a:gd name="connsiteY12" fmla="*/ 820039 h 822734"/>
              <a:gd name="connsiteX13" fmla="*/ 624725 w 624725"/>
              <a:gd name="connsiteY13" fmla="*/ 822734 h 822734"/>
              <a:gd name="connsiteX0" fmla="*/ 23221 w 618534"/>
              <a:gd name="connsiteY0" fmla="*/ 3584 h 857420"/>
              <a:gd name="connsiteX1" fmla="*/ 239121 w 618534"/>
              <a:gd name="connsiteY1" fmla="*/ 3584 h 857420"/>
              <a:gd name="connsiteX2" fmla="*/ 407396 w 618534"/>
              <a:gd name="connsiteY2" fmla="*/ 35334 h 857420"/>
              <a:gd name="connsiteX3" fmla="*/ 518521 w 618534"/>
              <a:gd name="connsiteY3" fmla="*/ 111534 h 857420"/>
              <a:gd name="connsiteX4" fmla="*/ 533010 w 618534"/>
              <a:gd name="connsiteY4" fmla="*/ 291401 h 857420"/>
              <a:gd name="connsiteX5" fmla="*/ 528046 w 618534"/>
              <a:gd name="connsiteY5" fmla="*/ 349659 h 857420"/>
              <a:gd name="connsiteX6" fmla="*/ 499471 w 618534"/>
              <a:gd name="connsiteY6" fmla="*/ 390934 h 857420"/>
              <a:gd name="connsiteX7" fmla="*/ 162921 w 618534"/>
              <a:gd name="connsiteY7" fmla="*/ 536984 h 857420"/>
              <a:gd name="connsiteX8" fmla="*/ 16871 w 618534"/>
              <a:gd name="connsiteY8" fmla="*/ 606834 h 857420"/>
              <a:gd name="connsiteX9" fmla="*/ 2584 w 618534"/>
              <a:gd name="connsiteY9" fmla="*/ 702084 h 857420"/>
              <a:gd name="connsiteX10" fmla="*/ 12108 w 618534"/>
              <a:gd name="connsiteY10" fmla="*/ 806858 h 857420"/>
              <a:gd name="connsiteX11" fmla="*/ 206780 w 618534"/>
              <a:gd name="connsiteY11" fmla="*/ 820037 h 857420"/>
              <a:gd name="connsiteX12" fmla="*/ 232973 w 618534"/>
              <a:gd name="connsiteY12" fmla="*/ 820039 h 857420"/>
              <a:gd name="connsiteX13" fmla="*/ 618534 w 618534"/>
              <a:gd name="connsiteY13" fmla="*/ 822734 h 857420"/>
              <a:gd name="connsiteX0" fmla="*/ 23221 w 618534"/>
              <a:gd name="connsiteY0" fmla="*/ 3584 h 822734"/>
              <a:gd name="connsiteX1" fmla="*/ 239121 w 618534"/>
              <a:gd name="connsiteY1" fmla="*/ 3584 h 822734"/>
              <a:gd name="connsiteX2" fmla="*/ 407396 w 618534"/>
              <a:gd name="connsiteY2" fmla="*/ 35334 h 822734"/>
              <a:gd name="connsiteX3" fmla="*/ 518521 w 618534"/>
              <a:gd name="connsiteY3" fmla="*/ 111534 h 822734"/>
              <a:gd name="connsiteX4" fmla="*/ 533010 w 618534"/>
              <a:gd name="connsiteY4" fmla="*/ 291401 h 822734"/>
              <a:gd name="connsiteX5" fmla="*/ 528046 w 618534"/>
              <a:gd name="connsiteY5" fmla="*/ 349659 h 822734"/>
              <a:gd name="connsiteX6" fmla="*/ 499471 w 618534"/>
              <a:gd name="connsiteY6" fmla="*/ 390934 h 822734"/>
              <a:gd name="connsiteX7" fmla="*/ 162921 w 618534"/>
              <a:gd name="connsiteY7" fmla="*/ 536984 h 822734"/>
              <a:gd name="connsiteX8" fmla="*/ 16871 w 618534"/>
              <a:gd name="connsiteY8" fmla="*/ 606834 h 822734"/>
              <a:gd name="connsiteX9" fmla="*/ 2584 w 618534"/>
              <a:gd name="connsiteY9" fmla="*/ 702084 h 822734"/>
              <a:gd name="connsiteX10" fmla="*/ 12108 w 618534"/>
              <a:gd name="connsiteY10" fmla="*/ 806858 h 822734"/>
              <a:gd name="connsiteX11" fmla="*/ 59143 w 618534"/>
              <a:gd name="connsiteY11" fmla="*/ 810513 h 822734"/>
              <a:gd name="connsiteX12" fmla="*/ 206780 w 618534"/>
              <a:gd name="connsiteY12" fmla="*/ 820037 h 822734"/>
              <a:gd name="connsiteX13" fmla="*/ 232973 w 618534"/>
              <a:gd name="connsiteY13" fmla="*/ 820039 h 822734"/>
              <a:gd name="connsiteX14" fmla="*/ 618534 w 618534"/>
              <a:gd name="connsiteY14" fmla="*/ 822734 h 822734"/>
              <a:gd name="connsiteX0" fmla="*/ 31146 w 626459"/>
              <a:gd name="connsiteY0" fmla="*/ 3584 h 822734"/>
              <a:gd name="connsiteX1" fmla="*/ 247046 w 626459"/>
              <a:gd name="connsiteY1" fmla="*/ 3584 h 822734"/>
              <a:gd name="connsiteX2" fmla="*/ 415321 w 626459"/>
              <a:gd name="connsiteY2" fmla="*/ 35334 h 822734"/>
              <a:gd name="connsiteX3" fmla="*/ 526446 w 626459"/>
              <a:gd name="connsiteY3" fmla="*/ 111534 h 822734"/>
              <a:gd name="connsiteX4" fmla="*/ 540935 w 626459"/>
              <a:gd name="connsiteY4" fmla="*/ 291401 h 822734"/>
              <a:gd name="connsiteX5" fmla="*/ 535971 w 626459"/>
              <a:gd name="connsiteY5" fmla="*/ 349659 h 822734"/>
              <a:gd name="connsiteX6" fmla="*/ 507396 w 626459"/>
              <a:gd name="connsiteY6" fmla="*/ 390934 h 822734"/>
              <a:gd name="connsiteX7" fmla="*/ 170846 w 626459"/>
              <a:gd name="connsiteY7" fmla="*/ 536984 h 822734"/>
              <a:gd name="connsiteX8" fmla="*/ 24796 w 626459"/>
              <a:gd name="connsiteY8" fmla="*/ 606834 h 822734"/>
              <a:gd name="connsiteX9" fmla="*/ 10509 w 626459"/>
              <a:gd name="connsiteY9" fmla="*/ 702084 h 822734"/>
              <a:gd name="connsiteX10" fmla="*/ 3364 w 626459"/>
              <a:gd name="connsiteY10" fmla="*/ 797333 h 822734"/>
              <a:gd name="connsiteX11" fmla="*/ 67068 w 626459"/>
              <a:gd name="connsiteY11" fmla="*/ 810513 h 822734"/>
              <a:gd name="connsiteX12" fmla="*/ 214705 w 626459"/>
              <a:gd name="connsiteY12" fmla="*/ 820037 h 822734"/>
              <a:gd name="connsiteX13" fmla="*/ 240898 w 626459"/>
              <a:gd name="connsiteY13" fmla="*/ 820039 h 822734"/>
              <a:gd name="connsiteX14" fmla="*/ 626459 w 626459"/>
              <a:gd name="connsiteY14" fmla="*/ 822734 h 822734"/>
              <a:gd name="connsiteX0" fmla="*/ 31146 w 542544"/>
              <a:gd name="connsiteY0" fmla="*/ 3584 h 821415"/>
              <a:gd name="connsiteX1" fmla="*/ 247046 w 542544"/>
              <a:gd name="connsiteY1" fmla="*/ 3584 h 821415"/>
              <a:gd name="connsiteX2" fmla="*/ 415321 w 542544"/>
              <a:gd name="connsiteY2" fmla="*/ 35334 h 821415"/>
              <a:gd name="connsiteX3" fmla="*/ 526446 w 542544"/>
              <a:gd name="connsiteY3" fmla="*/ 111534 h 821415"/>
              <a:gd name="connsiteX4" fmla="*/ 540935 w 542544"/>
              <a:gd name="connsiteY4" fmla="*/ 291401 h 821415"/>
              <a:gd name="connsiteX5" fmla="*/ 535971 w 542544"/>
              <a:gd name="connsiteY5" fmla="*/ 349659 h 821415"/>
              <a:gd name="connsiteX6" fmla="*/ 507396 w 542544"/>
              <a:gd name="connsiteY6" fmla="*/ 390934 h 821415"/>
              <a:gd name="connsiteX7" fmla="*/ 170846 w 542544"/>
              <a:gd name="connsiteY7" fmla="*/ 536984 h 821415"/>
              <a:gd name="connsiteX8" fmla="*/ 24796 w 542544"/>
              <a:gd name="connsiteY8" fmla="*/ 606834 h 821415"/>
              <a:gd name="connsiteX9" fmla="*/ 10509 w 542544"/>
              <a:gd name="connsiteY9" fmla="*/ 702084 h 821415"/>
              <a:gd name="connsiteX10" fmla="*/ 3364 w 542544"/>
              <a:gd name="connsiteY10" fmla="*/ 797333 h 821415"/>
              <a:gd name="connsiteX11" fmla="*/ 67068 w 542544"/>
              <a:gd name="connsiteY11" fmla="*/ 810513 h 821415"/>
              <a:gd name="connsiteX12" fmla="*/ 214705 w 542544"/>
              <a:gd name="connsiteY12" fmla="*/ 820037 h 821415"/>
              <a:gd name="connsiteX13" fmla="*/ 240898 w 542544"/>
              <a:gd name="connsiteY13" fmla="*/ 820039 h 821415"/>
              <a:gd name="connsiteX0" fmla="*/ 31146 w 542544"/>
              <a:gd name="connsiteY0" fmla="*/ 3584 h 821415"/>
              <a:gd name="connsiteX1" fmla="*/ 247046 w 542544"/>
              <a:gd name="connsiteY1" fmla="*/ 3584 h 821415"/>
              <a:gd name="connsiteX2" fmla="*/ 415321 w 542544"/>
              <a:gd name="connsiteY2" fmla="*/ 35334 h 821415"/>
              <a:gd name="connsiteX3" fmla="*/ 526446 w 542544"/>
              <a:gd name="connsiteY3" fmla="*/ 111534 h 821415"/>
              <a:gd name="connsiteX4" fmla="*/ 540935 w 542544"/>
              <a:gd name="connsiteY4" fmla="*/ 291401 h 821415"/>
              <a:gd name="connsiteX5" fmla="*/ 535971 w 542544"/>
              <a:gd name="connsiteY5" fmla="*/ 349659 h 821415"/>
              <a:gd name="connsiteX6" fmla="*/ 507396 w 542544"/>
              <a:gd name="connsiteY6" fmla="*/ 390934 h 821415"/>
              <a:gd name="connsiteX7" fmla="*/ 170846 w 542544"/>
              <a:gd name="connsiteY7" fmla="*/ 536984 h 821415"/>
              <a:gd name="connsiteX8" fmla="*/ 24796 w 542544"/>
              <a:gd name="connsiteY8" fmla="*/ 606834 h 821415"/>
              <a:gd name="connsiteX9" fmla="*/ 10509 w 542544"/>
              <a:gd name="connsiteY9" fmla="*/ 702084 h 821415"/>
              <a:gd name="connsiteX10" fmla="*/ 3364 w 542544"/>
              <a:gd name="connsiteY10" fmla="*/ 797333 h 821415"/>
              <a:gd name="connsiteX11" fmla="*/ 67068 w 542544"/>
              <a:gd name="connsiteY11" fmla="*/ 810513 h 821415"/>
              <a:gd name="connsiteX12" fmla="*/ 214705 w 542544"/>
              <a:gd name="connsiteY12" fmla="*/ 820037 h 821415"/>
              <a:gd name="connsiteX0" fmla="*/ 31146 w 542544"/>
              <a:gd name="connsiteY0" fmla="*/ 3584 h 810513"/>
              <a:gd name="connsiteX1" fmla="*/ 247046 w 542544"/>
              <a:gd name="connsiteY1" fmla="*/ 3584 h 810513"/>
              <a:gd name="connsiteX2" fmla="*/ 415321 w 542544"/>
              <a:gd name="connsiteY2" fmla="*/ 35334 h 810513"/>
              <a:gd name="connsiteX3" fmla="*/ 526446 w 542544"/>
              <a:gd name="connsiteY3" fmla="*/ 111534 h 810513"/>
              <a:gd name="connsiteX4" fmla="*/ 540935 w 542544"/>
              <a:gd name="connsiteY4" fmla="*/ 291401 h 810513"/>
              <a:gd name="connsiteX5" fmla="*/ 535971 w 542544"/>
              <a:gd name="connsiteY5" fmla="*/ 349659 h 810513"/>
              <a:gd name="connsiteX6" fmla="*/ 507396 w 542544"/>
              <a:gd name="connsiteY6" fmla="*/ 390934 h 810513"/>
              <a:gd name="connsiteX7" fmla="*/ 170846 w 542544"/>
              <a:gd name="connsiteY7" fmla="*/ 536984 h 810513"/>
              <a:gd name="connsiteX8" fmla="*/ 24796 w 542544"/>
              <a:gd name="connsiteY8" fmla="*/ 606834 h 810513"/>
              <a:gd name="connsiteX9" fmla="*/ 10509 w 542544"/>
              <a:gd name="connsiteY9" fmla="*/ 702084 h 810513"/>
              <a:gd name="connsiteX10" fmla="*/ 3364 w 542544"/>
              <a:gd name="connsiteY10" fmla="*/ 797333 h 810513"/>
              <a:gd name="connsiteX11" fmla="*/ 67068 w 542544"/>
              <a:gd name="connsiteY11" fmla="*/ 810513 h 810513"/>
              <a:gd name="connsiteX0" fmla="*/ 31146 w 542544"/>
              <a:gd name="connsiteY0" fmla="*/ 3584 h 797333"/>
              <a:gd name="connsiteX1" fmla="*/ 247046 w 542544"/>
              <a:gd name="connsiteY1" fmla="*/ 3584 h 797333"/>
              <a:gd name="connsiteX2" fmla="*/ 415321 w 542544"/>
              <a:gd name="connsiteY2" fmla="*/ 35334 h 797333"/>
              <a:gd name="connsiteX3" fmla="*/ 526446 w 542544"/>
              <a:gd name="connsiteY3" fmla="*/ 111534 h 797333"/>
              <a:gd name="connsiteX4" fmla="*/ 540935 w 542544"/>
              <a:gd name="connsiteY4" fmla="*/ 291401 h 797333"/>
              <a:gd name="connsiteX5" fmla="*/ 535971 w 542544"/>
              <a:gd name="connsiteY5" fmla="*/ 349659 h 797333"/>
              <a:gd name="connsiteX6" fmla="*/ 507396 w 542544"/>
              <a:gd name="connsiteY6" fmla="*/ 390934 h 797333"/>
              <a:gd name="connsiteX7" fmla="*/ 170846 w 542544"/>
              <a:gd name="connsiteY7" fmla="*/ 536984 h 797333"/>
              <a:gd name="connsiteX8" fmla="*/ 24796 w 542544"/>
              <a:gd name="connsiteY8" fmla="*/ 606834 h 797333"/>
              <a:gd name="connsiteX9" fmla="*/ 10509 w 542544"/>
              <a:gd name="connsiteY9" fmla="*/ 702084 h 797333"/>
              <a:gd name="connsiteX10" fmla="*/ 3364 w 542544"/>
              <a:gd name="connsiteY10" fmla="*/ 797333 h 797333"/>
              <a:gd name="connsiteX0" fmla="*/ 22187 w 533585"/>
              <a:gd name="connsiteY0" fmla="*/ 3584 h 702084"/>
              <a:gd name="connsiteX1" fmla="*/ 238087 w 533585"/>
              <a:gd name="connsiteY1" fmla="*/ 3584 h 702084"/>
              <a:gd name="connsiteX2" fmla="*/ 406362 w 533585"/>
              <a:gd name="connsiteY2" fmla="*/ 35334 h 702084"/>
              <a:gd name="connsiteX3" fmla="*/ 517487 w 533585"/>
              <a:gd name="connsiteY3" fmla="*/ 111534 h 702084"/>
              <a:gd name="connsiteX4" fmla="*/ 531976 w 533585"/>
              <a:gd name="connsiteY4" fmla="*/ 291401 h 702084"/>
              <a:gd name="connsiteX5" fmla="*/ 527012 w 533585"/>
              <a:gd name="connsiteY5" fmla="*/ 349659 h 702084"/>
              <a:gd name="connsiteX6" fmla="*/ 498437 w 533585"/>
              <a:gd name="connsiteY6" fmla="*/ 390934 h 702084"/>
              <a:gd name="connsiteX7" fmla="*/ 161887 w 533585"/>
              <a:gd name="connsiteY7" fmla="*/ 536984 h 702084"/>
              <a:gd name="connsiteX8" fmla="*/ 15837 w 533585"/>
              <a:gd name="connsiteY8" fmla="*/ 606834 h 702084"/>
              <a:gd name="connsiteX9" fmla="*/ 1550 w 533585"/>
              <a:gd name="connsiteY9" fmla="*/ 702084 h 702084"/>
              <a:gd name="connsiteX0" fmla="*/ 6350 w 517748"/>
              <a:gd name="connsiteY0" fmla="*/ 3584 h 606834"/>
              <a:gd name="connsiteX1" fmla="*/ 222250 w 517748"/>
              <a:gd name="connsiteY1" fmla="*/ 3584 h 606834"/>
              <a:gd name="connsiteX2" fmla="*/ 390525 w 517748"/>
              <a:gd name="connsiteY2" fmla="*/ 35334 h 606834"/>
              <a:gd name="connsiteX3" fmla="*/ 501650 w 517748"/>
              <a:gd name="connsiteY3" fmla="*/ 111534 h 606834"/>
              <a:gd name="connsiteX4" fmla="*/ 516139 w 517748"/>
              <a:gd name="connsiteY4" fmla="*/ 291401 h 606834"/>
              <a:gd name="connsiteX5" fmla="*/ 511175 w 517748"/>
              <a:gd name="connsiteY5" fmla="*/ 349659 h 606834"/>
              <a:gd name="connsiteX6" fmla="*/ 482600 w 517748"/>
              <a:gd name="connsiteY6" fmla="*/ 390934 h 606834"/>
              <a:gd name="connsiteX7" fmla="*/ 146050 w 517748"/>
              <a:gd name="connsiteY7" fmla="*/ 536984 h 606834"/>
              <a:gd name="connsiteX8" fmla="*/ 0 w 517748"/>
              <a:gd name="connsiteY8" fmla="*/ 606834 h 606834"/>
              <a:gd name="connsiteX0" fmla="*/ 20638 w 532036"/>
              <a:gd name="connsiteY0" fmla="*/ 3584 h 621121"/>
              <a:gd name="connsiteX1" fmla="*/ 236538 w 532036"/>
              <a:gd name="connsiteY1" fmla="*/ 3584 h 621121"/>
              <a:gd name="connsiteX2" fmla="*/ 404813 w 532036"/>
              <a:gd name="connsiteY2" fmla="*/ 35334 h 621121"/>
              <a:gd name="connsiteX3" fmla="*/ 515938 w 532036"/>
              <a:gd name="connsiteY3" fmla="*/ 111534 h 621121"/>
              <a:gd name="connsiteX4" fmla="*/ 530427 w 532036"/>
              <a:gd name="connsiteY4" fmla="*/ 291401 h 621121"/>
              <a:gd name="connsiteX5" fmla="*/ 525463 w 532036"/>
              <a:gd name="connsiteY5" fmla="*/ 349659 h 621121"/>
              <a:gd name="connsiteX6" fmla="*/ 496888 w 532036"/>
              <a:gd name="connsiteY6" fmla="*/ 390934 h 621121"/>
              <a:gd name="connsiteX7" fmla="*/ 160338 w 532036"/>
              <a:gd name="connsiteY7" fmla="*/ 536984 h 621121"/>
              <a:gd name="connsiteX8" fmla="*/ 0 w 532036"/>
              <a:gd name="connsiteY8" fmla="*/ 621121 h 621121"/>
              <a:gd name="connsiteX0" fmla="*/ 20638 w 535605"/>
              <a:gd name="connsiteY0" fmla="*/ 3584 h 621121"/>
              <a:gd name="connsiteX1" fmla="*/ 236538 w 535605"/>
              <a:gd name="connsiteY1" fmla="*/ 3584 h 621121"/>
              <a:gd name="connsiteX2" fmla="*/ 404813 w 535605"/>
              <a:gd name="connsiteY2" fmla="*/ 35334 h 621121"/>
              <a:gd name="connsiteX3" fmla="*/ 515938 w 535605"/>
              <a:gd name="connsiteY3" fmla="*/ 111534 h 621121"/>
              <a:gd name="connsiteX4" fmla="*/ 530427 w 535605"/>
              <a:gd name="connsiteY4" fmla="*/ 291401 h 621121"/>
              <a:gd name="connsiteX5" fmla="*/ 496888 w 535605"/>
              <a:gd name="connsiteY5" fmla="*/ 390934 h 621121"/>
              <a:gd name="connsiteX6" fmla="*/ 160338 w 535605"/>
              <a:gd name="connsiteY6" fmla="*/ 536984 h 621121"/>
              <a:gd name="connsiteX7" fmla="*/ 0 w 535605"/>
              <a:gd name="connsiteY7" fmla="*/ 621121 h 621121"/>
              <a:gd name="connsiteX0" fmla="*/ 20638 w 538480"/>
              <a:gd name="connsiteY0" fmla="*/ 3584 h 621121"/>
              <a:gd name="connsiteX1" fmla="*/ 236538 w 538480"/>
              <a:gd name="connsiteY1" fmla="*/ 3584 h 621121"/>
              <a:gd name="connsiteX2" fmla="*/ 404813 w 538480"/>
              <a:gd name="connsiteY2" fmla="*/ 35334 h 621121"/>
              <a:gd name="connsiteX3" fmla="*/ 515938 w 538480"/>
              <a:gd name="connsiteY3" fmla="*/ 111534 h 621121"/>
              <a:gd name="connsiteX4" fmla="*/ 535190 w 538480"/>
              <a:gd name="connsiteY4" fmla="*/ 291401 h 621121"/>
              <a:gd name="connsiteX5" fmla="*/ 496888 w 538480"/>
              <a:gd name="connsiteY5" fmla="*/ 390934 h 621121"/>
              <a:gd name="connsiteX6" fmla="*/ 160338 w 538480"/>
              <a:gd name="connsiteY6" fmla="*/ 536984 h 621121"/>
              <a:gd name="connsiteX7" fmla="*/ 0 w 538480"/>
              <a:gd name="connsiteY7" fmla="*/ 621121 h 621121"/>
              <a:gd name="connsiteX0" fmla="*/ 20638 w 538480"/>
              <a:gd name="connsiteY0" fmla="*/ 3584 h 621121"/>
              <a:gd name="connsiteX1" fmla="*/ 236538 w 538480"/>
              <a:gd name="connsiteY1" fmla="*/ 3584 h 621121"/>
              <a:gd name="connsiteX2" fmla="*/ 404813 w 538480"/>
              <a:gd name="connsiteY2" fmla="*/ 35334 h 621121"/>
              <a:gd name="connsiteX3" fmla="*/ 487566 w 538480"/>
              <a:gd name="connsiteY3" fmla="*/ 81851 h 621121"/>
              <a:gd name="connsiteX4" fmla="*/ 515938 w 538480"/>
              <a:gd name="connsiteY4" fmla="*/ 111534 h 621121"/>
              <a:gd name="connsiteX5" fmla="*/ 535190 w 538480"/>
              <a:gd name="connsiteY5" fmla="*/ 291401 h 621121"/>
              <a:gd name="connsiteX6" fmla="*/ 496888 w 538480"/>
              <a:gd name="connsiteY6" fmla="*/ 390934 h 621121"/>
              <a:gd name="connsiteX7" fmla="*/ 160338 w 538480"/>
              <a:gd name="connsiteY7" fmla="*/ 536984 h 621121"/>
              <a:gd name="connsiteX8" fmla="*/ 0 w 538480"/>
              <a:gd name="connsiteY8" fmla="*/ 621121 h 621121"/>
              <a:gd name="connsiteX0" fmla="*/ 20638 w 542872"/>
              <a:gd name="connsiteY0" fmla="*/ 3584 h 621121"/>
              <a:gd name="connsiteX1" fmla="*/ 236538 w 542872"/>
              <a:gd name="connsiteY1" fmla="*/ 3584 h 621121"/>
              <a:gd name="connsiteX2" fmla="*/ 404813 w 542872"/>
              <a:gd name="connsiteY2" fmla="*/ 35334 h 621121"/>
              <a:gd name="connsiteX3" fmla="*/ 487566 w 542872"/>
              <a:gd name="connsiteY3" fmla="*/ 81851 h 621121"/>
              <a:gd name="connsiteX4" fmla="*/ 539750 w 542872"/>
              <a:gd name="connsiteY4" fmla="*/ 121059 h 621121"/>
              <a:gd name="connsiteX5" fmla="*/ 535190 w 542872"/>
              <a:gd name="connsiteY5" fmla="*/ 291401 h 621121"/>
              <a:gd name="connsiteX6" fmla="*/ 496888 w 542872"/>
              <a:gd name="connsiteY6" fmla="*/ 390934 h 621121"/>
              <a:gd name="connsiteX7" fmla="*/ 160338 w 542872"/>
              <a:gd name="connsiteY7" fmla="*/ 536984 h 621121"/>
              <a:gd name="connsiteX8" fmla="*/ 0 w 542872"/>
              <a:gd name="connsiteY8" fmla="*/ 621121 h 621121"/>
              <a:gd name="connsiteX0" fmla="*/ 20638 w 550751"/>
              <a:gd name="connsiteY0" fmla="*/ 3584 h 621121"/>
              <a:gd name="connsiteX1" fmla="*/ 236538 w 550751"/>
              <a:gd name="connsiteY1" fmla="*/ 3584 h 621121"/>
              <a:gd name="connsiteX2" fmla="*/ 404813 w 550751"/>
              <a:gd name="connsiteY2" fmla="*/ 35334 h 621121"/>
              <a:gd name="connsiteX3" fmla="*/ 487566 w 550751"/>
              <a:gd name="connsiteY3" fmla="*/ 81851 h 621121"/>
              <a:gd name="connsiteX4" fmla="*/ 539750 w 550751"/>
              <a:gd name="connsiteY4" fmla="*/ 121059 h 621121"/>
              <a:gd name="connsiteX5" fmla="*/ 549477 w 550751"/>
              <a:gd name="connsiteY5" fmla="*/ 291401 h 621121"/>
              <a:gd name="connsiteX6" fmla="*/ 496888 w 550751"/>
              <a:gd name="connsiteY6" fmla="*/ 390934 h 621121"/>
              <a:gd name="connsiteX7" fmla="*/ 160338 w 550751"/>
              <a:gd name="connsiteY7" fmla="*/ 536984 h 621121"/>
              <a:gd name="connsiteX8" fmla="*/ 0 w 550751"/>
              <a:gd name="connsiteY8" fmla="*/ 621121 h 621121"/>
              <a:gd name="connsiteX0" fmla="*/ 20638 w 550751"/>
              <a:gd name="connsiteY0" fmla="*/ 3584 h 621121"/>
              <a:gd name="connsiteX1" fmla="*/ 236538 w 550751"/>
              <a:gd name="connsiteY1" fmla="*/ 3584 h 621121"/>
              <a:gd name="connsiteX2" fmla="*/ 404813 w 550751"/>
              <a:gd name="connsiteY2" fmla="*/ 35334 h 621121"/>
              <a:gd name="connsiteX3" fmla="*/ 487566 w 550751"/>
              <a:gd name="connsiteY3" fmla="*/ 62801 h 621121"/>
              <a:gd name="connsiteX4" fmla="*/ 539750 w 550751"/>
              <a:gd name="connsiteY4" fmla="*/ 121059 h 621121"/>
              <a:gd name="connsiteX5" fmla="*/ 549477 w 550751"/>
              <a:gd name="connsiteY5" fmla="*/ 291401 h 621121"/>
              <a:gd name="connsiteX6" fmla="*/ 496888 w 550751"/>
              <a:gd name="connsiteY6" fmla="*/ 390934 h 621121"/>
              <a:gd name="connsiteX7" fmla="*/ 160338 w 550751"/>
              <a:gd name="connsiteY7" fmla="*/ 536984 h 621121"/>
              <a:gd name="connsiteX8" fmla="*/ 0 w 550751"/>
              <a:gd name="connsiteY8" fmla="*/ 621121 h 621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751" h="621121">
                <a:moveTo>
                  <a:pt x="20638" y="3584"/>
                </a:moveTo>
                <a:cubicBezTo>
                  <a:pt x="97367" y="-650"/>
                  <a:pt x="172509" y="-1708"/>
                  <a:pt x="236538" y="3584"/>
                </a:cubicBezTo>
                <a:cubicBezTo>
                  <a:pt x="300567" y="8876"/>
                  <a:pt x="362975" y="25465"/>
                  <a:pt x="404813" y="35334"/>
                </a:cubicBezTo>
                <a:cubicBezTo>
                  <a:pt x="446651" y="45203"/>
                  <a:pt x="469045" y="50101"/>
                  <a:pt x="487566" y="62801"/>
                </a:cubicBezTo>
                <a:cubicBezTo>
                  <a:pt x="506087" y="75501"/>
                  <a:pt x="529432" y="82959"/>
                  <a:pt x="539750" y="121059"/>
                </a:cubicBezTo>
                <a:cubicBezTo>
                  <a:pt x="550069" y="159159"/>
                  <a:pt x="552652" y="244834"/>
                  <a:pt x="549477" y="291401"/>
                </a:cubicBezTo>
                <a:cubicBezTo>
                  <a:pt x="546302" y="337968"/>
                  <a:pt x="561745" y="350004"/>
                  <a:pt x="496888" y="390934"/>
                </a:cubicBezTo>
                <a:cubicBezTo>
                  <a:pt x="432032" y="431865"/>
                  <a:pt x="240771" y="501001"/>
                  <a:pt x="160338" y="536984"/>
                </a:cubicBezTo>
                <a:cubicBezTo>
                  <a:pt x="79905" y="572967"/>
                  <a:pt x="26723" y="593604"/>
                  <a:pt x="0" y="621121"/>
                </a:cubicBez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1"/>
          <p:cNvSpPr/>
          <p:nvPr/>
        </p:nvSpPr>
        <p:spPr>
          <a:xfrm>
            <a:off x="4487292" y="1851813"/>
            <a:ext cx="660444" cy="851348"/>
          </a:xfrm>
          <a:custGeom>
            <a:avLst/>
            <a:gdLst>
              <a:gd name="connsiteX0" fmla="*/ 3479 w 1528010"/>
              <a:gd name="connsiteY0" fmla="*/ 428398 h 663348"/>
              <a:gd name="connsiteX1" fmla="*/ 9829 w 1528010"/>
              <a:gd name="connsiteY1" fmla="*/ 110898 h 663348"/>
              <a:gd name="connsiteX2" fmla="*/ 3479 w 1528010"/>
              <a:gd name="connsiteY2" fmla="*/ 79148 h 663348"/>
              <a:gd name="connsiteX3" fmla="*/ 73329 w 1528010"/>
              <a:gd name="connsiteY3" fmla="*/ 15648 h 663348"/>
              <a:gd name="connsiteX4" fmla="*/ 130479 w 1528010"/>
              <a:gd name="connsiteY4" fmla="*/ 2948 h 663348"/>
              <a:gd name="connsiteX5" fmla="*/ 143179 w 1528010"/>
              <a:gd name="connsiteY5" fmla="*/ 60098 h 663348"/>
              <a:gd name="connsiteX6" fmla="*/ 447979 w 1528010"/>
              <a:gd name="connsiteY6" fmla="*/ 193448 h 663348"/>
              <a:gd name="connsiteX7" fmla="*/ 644829 w 1528010"/>
              <a:gd name="connsiteY7" fmla="*/ 295048 h 663348"/>
              <a:gd name="connsiteX8" fmla="*/ 644829 w 1528010"/>
              <a:gd name="connsiteY8" fmla="*/ 466498 h 663348"/>
              <a:gd name="connsiteX9" fmla="*/ 657529 w 1528010"/>
              <a:gd name="connsiteY9" fmla="*/ 555398 h 663348"/>
              <a:gd name="connsiteX10" fmla="*/ 746429 w 1528010"/>
              <a:gd name="connsiteY10" fmla="*/ 644298 h 663348"/>
              <a:gd name="connsiteX11" fmla="*/ 1457629 w 1528010"/>
              <a:gd name="connsiteY11" fmla="*/ 656998 h 663348"/>
              <a:gd name="connsiteX12" fmla="*/ 1502079 w 1528010"/>
              <a:gd name="connsiteY12" fmla="*/ 663348 h 663348"/>
              <a:gd name="connsiteX13" fmla="*/ 1502079 w 1528010"/>
              <a:gd name="connsiteY13" fmla="*/ 663348 h 663348"/>
              <a:gd name="connsiteX0" fmla="*/ 3479 w 1528010"/>
              <a:gd name="connsiteY0" fmla="*/ 547460 h 663348"/>
              <a:gd name="connsiteX1" fmla="*/ 9829 w 1528010"/>
              <a:gd name="connsiteY1" fmla="*/ 110898 h 663348"/>
              <a:gd name="connsiteX2" fmla="*/ 3479 w 1528010"/>
              <a:gd name="connsiteY2" fmla="*/ 79148 h 663348"/>
              <a:gd name="connsiteX3" fmla="*/ 73329 w 1528010"/>
              <a:gd name="connsiteY3" fmla="*/ 15648 h 663348"/>
              <a:gd name="connsiteX4" fmla="*/ 130479 w 1528010"/>
              <a:gd name="connsiteY4" fmla="*/ 2948 h 663348"/>
              <a:gd name="connsiteX5" fmla="*/ 143179 w 1528010"/>
              <a:gd name="connsiteY5" fmla="*/ 60098 h 663348"/>
              <a:gd name="connsiteX6" fmla="*/ 447979 w 1528010"/>
              <a:gd name="connsiteY6" fmla="*/ 193448 h 663348"/>
              <a:gd name="connsiteX7" fmla="*/ 644829 w 1528010"/>
              <a:gd name="connsiteY7" fmla="*/ 295048 h 663348"/>
              <a:gd name="connsiteX8" fmla="*/ 644829 w 1528010"/>
              <a:gd name="connsiteY8" fmla="*/ 466498 h 663348"/>
              <a:gd name="connsiteX9" fmla="*/ 657529 w 1528010"/>
              <a:gd name="connsiteY9" fmla="*/ 555398 h 663348"/>
              <a:gd name="connsiteX10" fmla="*/ 746429 w 1528010"/>
              <a:gd name="connsiteY10" fmla="*/ 644298 h 663348"/>
              <a:gd name="connsiteX11" fmla="*/ 1457629 w 1528010"/>
              <a:gd name="connsiteY11" fmla="*/ 656998 h 663348"/>
              <a:gd name="connsiteX12" fmla="*/ 1502079 w 1528010"/>
              <a:gd name="connsiteY12" fmla="*/ 663348 h 663348"/>
              <a:gd name="connsiteX13" fmla="*/ 1502079 w 1528010"/>
              <a:gd name="connsiteY13" fmla="*/ 663348 h 663348"/>
              <a:gd name="connsiteX0" fmla="*/ 8896 w 1533427"/>
              <a:gd name="connsiteY0" fmla="*/ 547460 h 663348"/>
              <a:gd name="connsiteX1" fmla="*/ 958 w 1533427"/>
              <a:gd name="connsiteY1" fmla="*/ 172811 h 663348"/>
              <a:gd name="connsiteX2" fmla="*/ 8896 w 1533427"/>
              <a:gd name="connsiteY2" fmla="*/ 79148 h 663348"/>
              <a:gd name="connsiteX3" fmla="*/ 78746 w 1533427"/>
              <a:gd name="connsiteY3" fmla="*/ 15648 h 663348"/>
              <a:gd name="connsiteX4" fmla="*/ 135896 w 1533427"/>
              <a:gd name="connsiteY4" fmla="*/ 2948 h 663348"/>
              <a:gd name="connsiteX5" fmla="*/ 148596 w 1533427"/>
              <a:gd name="connsiteY5" fmla="*/ 60098 h 663348"/>
              <a:gd name="connsiteX6" fmla="*/ 453396 w 1533427"/>
              <a:gd name="connsiteY6" fmla="*/ 193448 h 663348"/>
              <a:gd name="connsiteX7" fmla="*/ 650246 w 1533427"/>
              <a:gd name="connsiteY7" fmla="*/ 295048 h 663348"/>
              <a:gd name="connsiteX8" fmla="*/ 650246 w 1533427"/>
              <a:gd name="connsiteY8" fmla="*/ 466498 h 663348"/>
              <a:gd name="connsiteX9" fmla="*/ 662946 w 1533427"/>
              <a:gd name="connsiteY9" fmla="*/ 555398 h 663348"/>
              <a:gd name="connsiteX10" fmla="*/ 751846 w 1533427"/>
              <a:gd name="connsiteY10" fmla="*/ 644298 h 663348"/>
              <a:gd name="connsiteX11" fmla="*/ 1463046 w 1533427"/>
              <a:gd name="connsiteY11" fmla="*/ 656998 h 663348"/>
              <a:gd name="connsiteX12" fmla="*/ 1507496 w 1533427"/>
              <a:gd name="connsiteY12" fmla="*/ 663348 h 663348"/>
              <a:gd name="connsiteX13" fmla="*/ 1507496 w 1533427"/>
              <a:gd name="connsiteY13" fmla="*/ 663348 h 663348"/>
              <a:gd name="connsiteX0" fmla="*/ 7938 w 1532469"/>
              <a:gd name="connsiteY0" fmla="*/ 553890 h 669778"/>
              <a:gd name="connsiteX1" fmla="*/ 0 w 1532469"/>
              <a:gd name="connsiteY1" fmla="*/ 179241 h 669778"/>
              <a:gd name="connsiteX2" fmla="*/ 7938 w 1532469"/>
              <a:gd name="connsiteY2" fmla="*/ 85578 h 669778"/>
              <a:gd name="connsiteX3" fmla="*/ 34926 w 1532469"/>
              <a:gd name="connsiteY3" fmla="*/ 7791 h 669778"/>
              <a:gd name="connsiteX4" fmla="*/ 134938 w 1532469"/>
              <a:gd name="connsiteY4" fmla="*/ 9378 h 669778"/>
              <a:gd name="connsiteX5" fmla="*/ 147638 w 1532469"/>
              <a:gd name="connsiteY5" fmla="*/ 66528 h 669778"/>
              <a:gd name="connsiteX6" fmla="*/ 452438 w 1532469"/>
              <a:gd name="connsiteY6" fmla="*/ 199878 h 669778"/>
              <a:gd name="connsiteX7" fmla="*/ 649288 w 1532469"/>
              <a:gd name="connsiteY7" fmla="*/ 301478 h 669778"/>
              <a:gd name="connsiteX8" fmla="*/ 649288 w 1532469"/>
              <a:gd name="connsiteY8" fmla="*/ 472928 h 669778"/>
              <a:gd name="connsiteX9" fmla="*/ 661988 w 1532469"/>
              <a:gd name="connsiteY9" fmla="*/ 561828 h 669778"/>
              <a:gd name="connsiteX10" fmla="*/ 750888 w 1532469"/>
              <a:gd name="connsiteY10" fmla="*/ 650728 h 669778"/>
              <a:gd name="connsiteX11" fmla="*/ 1462088 w 1532469"/>
              <a:gd name="connsiteY11" fmla="*/ 663428 h 669778"/>
              <a:gd name="connsiteX12" fmla="*/ 1506538 w 1532469"/>
              <a:gd name="connsiteY12" fmla="*/ 669778 h 669778"/>
              <a:gd name="connsiteX13" fmla="*/ 1506538 w 1532469"/>
              <a:gd name="connsiteY13" fmla="*/ 669778 h 669778"/>
              <a:gd name="connsiteX0" fmla="*/ 7938 w 1532469"/>
              <a:gd name="connsiteY0" fmla="*/ 556446 h 672334"/>
              <a:gd name="connsiteX1" fmla="*/ 0 w 1532469"/>
              <a:gd name="connsiteY1" fmla="*/ 181797 h 672334"/>
              <a:gd name="connsiteX2" fmla="*/ 7938 w 1532469"/>
              <a:gd name="connsiteY2" fmla="*/ 88134 h 672334"/>
              <a:gd name="connsiteX3" fmla="*/ 34926 w 1532469"/>
              <a:gd name="connsiteY3" fmla="*/ 10347 h 672334"/>
              <a:gd name="connsiteX4" fmla="*/ 149225 w 1532469"/>
              <a:gd name="connsiteY4" fmla="*/ 7171 h 672334"/>
              <a:gd name="connsiteX5" fmla="*/ 147638 w 1532469"/>
              <a:gd name="connsiteY5" fmla="*/ 69084 h 672334"/>
              <a:gd name="connsiteX6" fmla="*/ 452438 w 1532469"/>
              <a:gd name="connsiteY6" fmla="*/ 202434 h 672334"/>
              <a:gd name="connsiteX7" fmla="*/ 649288 w 1532469"/>
              <a:gd name="connsiteY7" fmla="*/ 304034 h 672334"/>
              <a:gd name="connsiteX8" fmla="*/ 649288 w 1532469"/>
              <a:gd name="connsiteY8" fmla="*/ 475484 h 672334"/>
              <a:gd name="connsiteX9" fmla="*/ 661988 w 1532469"/>
              <a:gd name="connsiteY9" fmla="*/ 564384 h 672334"/>
              <a:gd name="connsiteX10" fmla="*/ 750888 w 1532469"/>
              <a:gd name="connsiteY10" fmla="*/ 653284 h 672334"/>
              <a:gd name="connsiteX11" fmla="*/ 1462088 w 1532469"/>
              <a:gd name="connsiteY11" fmla="*/ 665984 h 672334"/>
              <a:gd name="connsiteX12" fmla="*/ 1506538 w 1532469"/>
              <a:gd name="connsiteY12" fmla="*/ 672334 h 672334"/>
              <a:gd name="connsiteX13" fmla="*/ 1506538 w 1532469"/>
              <a:gd name="connsiteY13" fmla="*/ 672334 h 672334"/>
              <a:gd name="connsiteX0" fmla="*/ 7976 w 1532507"/>
              <a:gd name="connsiteY0" fmla="*/ 549717 h 665605"/>
              <a:gd name="connsiteX1" fmla="*/ 38 w 1532507"/>
              <a:gd name="connsiteY1" fmla="*/ 175068 h 665605"/>
              <a:gd name="connsiteX2" fmla="*/ 7976 w 1532507"/>
              <a:gd name="connsiteY2" fmla="*/ 81405 h 665605"/>
              <a:gd name="connsiteX3" fmla="*/ 54014 w 1532507"/>
              <a:gd name="connsiteY3" fmla="*/ 36955 h 665605"/>
              <a:gd name="connsiteX4" fmla="*/ 149263 w 1532507"/>
              <a:gd name="connsiteY4" fmla="*/ 442 h 665605"/>
              <a:gd name="connsiteX5" fmla="*/ 147676 w 1532507"/>
              <a:gd name="connsiteY5" fmla="*/ 62355 h 665605"/>
              <a:gd name="connsiteX6" fmla="*/ 452476 w 1532507"/>
              <a:gd name="connsiteY6" fmla="*/ 195705 h 665605"/>
              <a:gd name="connsiteX7" fmla="*/ 649326 w 1532507"/>
              <a:gd name="connsiteY7" fmla="*/ 297305 h 665605"/>
              <a:gd name="connsiteX8" fmla="*/ 649326 w 1532507"/>
              <a:gd name="connsiteY8" fmla="*/ 468755 h 665605"/>
              <a:gd name="connsiteX9" fmla="*/ 662026 w 1532507"/>
              <a:gd name="connsiteY9" fmla="*/ 557655 h 665605"/>
              <a:gd name="connsiteX10" fmla="*/ 750926 w 1532507"/>
              <a:gd name="connsiteY10" fmla="*/ 646555 h 665605"/>
              <a:gd name="connsiteX11" fmla="*/ 1462126 w 1532507"/>
              <a:gd name="connsiteY11" fmla="*/ 659255 h 665605"/>
              <a:gd name="connsiteX12" fmla="*/ 1506576 w 1532507"/>
              <a:gd name="connsiteY12" fmla="*/ 665605 h 665605"/>
              <a:gd name="connsiteX13" fmla="*/ 1506576 w 1532507"/>
              <a:gd name="connsiteY13" fmla="*/ 665605 h 665605"/>
              <a:gd name="connsiteX0" fmla="*/ 7976 w 1532507"/>
              <a:gd name="connsiteY0" fmla="*/ 551545 h 667433"/>
              <a:gd name="connsiteX1" fmla="*/ 38 w 1532507"/>
              <a:gd name="connsiteY1" fmla="*/ 176896 h 667433"/>
              <a:gd name="connsiteX2" fmla="*/ 7976 w 1532507"/>
              <a:gd name="connsiteY2" fmla="*/ 83233 h 667433"/>
              <a:gd name="connsiteX3" fmla="*/ 54014 w 1532507"/>
              <a:gd name="connsiteY3" fmla="*/ 38783 h 667433"/>
              <a:gd name="connsiteX4" fmla="*/ 149263 w 1532507"/>
              <a:gd name="connsiteY4" fmla="*/ 2270 h 667433"/>
              <a:gd name="connsiteX5" fmla="*/ 161964 w 1532507"/>
              <a:gd name="connsiteY5" fmla="*/ 107046 h 667433"/>
              <a:gd name="connsiteX6" fmla="*/ 452476 w 1532507"/>
              <a:gd name="connsiteY6" fmla="*/ 197533 h 667433"/>
              <a:gd name="connsiteX7" fmla="*/ 649326 w 1532507"/>
              <a:gd name="connsiteY7" fmla="*/ 299133 h 667433"/>
              <a:gd name="connsiteX8" fmla="*/ 649326 w 1532507"/>
              <a:gd name="connsiteY8" fmla="*/ 470583 h 667433"/>
              <a:gd name="connsiteX9" fmla="*/ 662026 w 1532507"/>
              <a:gd name="connsiteY9" fmla="*/ 559483 h 667433"/>
              <a:gd name="connsiteX10" fmla="*/ 750926 w 1532507"/>
              <a:gd name="connsiteY10" fmla="*/ 648383 h 667433"/>
              <a:gd name="connsiteX11" fmla="*/ 1462126 w 1532507"/>
              <a:gd name="connsiteY11" fmla="*/ 661083 h 667433"/>
              <a:gd name="connsiteX12" fmla="*/ 1506576 w 1532507"/>
              <a:gd name="connsiteY12" fmla="*/ 667433 h 667433"/>
              <a:gd name="connsiteX13" fmla="*/ 1506576 w 1532507"/>
              <a:gd name="connsiteY13" fmla="*/ 667433 h 667433"/>
              <a:gd name="connsiteX0" fmla="*/ 7976 w 1532507"/>
              <a:gd name="connsiteY0" fmla="*/ 551545 h 667433"/>
              <a:gd name="connsiteX1" fmla="*/ 38 w 1532507"/>
              <a:gd name="connsiteY1" fmla="*/ 176896 h 667433"/>
              <a:gd name="connsiteX2" fmla="*/ 7976 w 1532507"/>
              <a:gd name="connsiteY2" fmla="*/ 83233 h 667433"/>
              <a:gd name="connsiteX3" fmla="*/ 54014 w 1532507"/>
              <a:gd name="connsiteY3" fmla="*/ 38783 h 667433"/>
              <a:gd name="connsiteX4" fmla="*/ 149263 w 1532507"/>
              <a:gd name="connsiteY4" fmla="*/ 2270 h 667433"/>
              <a:gd name="connsiteX5" fmla="*/ 161964 w 1532507"/>
              <a:gd name="connsiteY5" fmla="*/ 107046 h 667433"/>
              <a:gd name="connsiteX6" fmla="*/ 452476 w 1532507"/>
              <a:gd name="connsiteY6" fmla="*/ 197533 h 667433"/>
              <a:gd name="connsiteX7" fmla="*/ 649326 w 1532507"/>
              <a:gd name="connsiteY7" fmla="*/ 299133 h 667433"/>
              <a:gd name="connsiteX8" fmla="*/ 649326 w 1532507"/>
              <a:gd name="connsiteY8" fmla="*/ 470583 h 667433"/>
              <a:gd name="connsiteX9" fmla="*/ 662026 w 1532507"/>
              <a:gd name="connsiteY9" fmla="*/ 559483 h 667433"/>
              <a:gd name="connsiteX10" fmla="*/ 750926 w 1532507"/>
              <a:gd name="connsiteY10" fmla="*/ 648383 h 667433"/>
              <a:gd name="connsiteX11" fmla="*/ 1462126 w 1532507"/>
              <a:gd name="connsiteY11" fmla="*/ 661083 h 667433"/>
              <a:gd name="connsiteX12" fmla="*/ 1506576 w 1532507"/>
              <a:gd name="connsiteY12" fmla="*/ 667433 h 667433"/>
              <a:gd name="connsiteX13" fmla="*/ 1506576 w 1532507"/>
              <a:gd name="connsiteY13" fmla="*/ 667433 h 667433"/>
              <a:gd name="connsiteX0" fmla="*/ 7976 w 1532507"/>
              <a:gd name="connsiteY0" fmla="*/ 551545 h 667433"/>
              <a:gd name="connsiteX1" fmla="*/ 38 w 1532507"/>
              <a:gd name="connsiteY1" fmla="*/ 176896 h 667433"/>
              <a:gd name="connsiteX2" fmla="*/ 7976 w 1532507"/>
              <a:gd name="connsiteY2" fmla="*/ 83233 h 667433"/>
              <a:gd name="connsiteX3" fmla="*/ 54014 w 1532507"/>
              <a:gd name="connsiteY3" fmla="*/ 38783 h 667433"/>
              <a:gd name="connsiteX4" fmla="*/ 149263 w 1532507"/>
              <a:gd name="connsiteY4" fmla="*/ 2270 h 667433"/>
              <a:gd name="connsiteX5" fmla="*/ 161964 w 1532507"/>
              <a:gd name="connsiteY5" fmla="*/ 107046 h 667433"/>
              <a:gd name="connsiteX6" fmla="*/ 452476 w 1532507"/>
              <a:gd name="connsiteY6" fmla="*/ 197533 h 667433"/>
              <a:gd name="connsiteX7" fmla="*/ 658851 w 1532507"/>
              <a:gd name="connsiteY7" fmla="*/ 322946 h 667433"/>
              <a:gd name="connsiteX8" fmla="*/ 649326 w 1532507"/>
              <a:gd name="connsiteY8" fmla="*/ 470583 h 667433"/>
              <a:gd name="connsiteX9" fmla="*/ 662026 w 1532507"/>
              <a:gd name="connsiteY9" fmla="*/ 559483 h 667433"/>
              <a:gd name="connsiteX10" fmla="*/ 750926 w 1532507"/>
              <a:gd name="connsiteY10" fmla="*/ 648383 h 667433"/>
              <a:gd name="connsiteX11" fmla="*/ 1462126 w 1532507"/>
              <a:gd name="connsiteY11" fmla="*/ 661083 h 667433"/>
              <a:gd name="connsiteX12" fmla="*/ 1506576 w 1532507"/>
              <a:gd name="connsiteY12" fmla="*/ 667433 h 667433"/>
              <a:gd name="connsiteX13" fmla="*/ 1506576 w 1532507"/>
              <a:gd name="connsiteY13" fmla="*/ 667433 h 667433"/>
              <a:gd name="connsiteX0" fmla="*/ 7976 w 1532507"/>
              <a:gd name="connsiteY0" fmla="*/ 551545 h 667433"/>
              <a:gd name="connsiteX1" fmla="*/ 38 w 1532507"/>
              <a:gd name="connsiteY1" fmla="*/ 176896 h 667433"/>
              <a:gd name="connsiteX2" fmla="*/ 7976 w 1532507"/>
              <a:gd name="connsiteY2" fmla="*/ 83233 h 667433"/>
              <a:gd name="connsiteX3" fmla="*/ 54014 w 1532507"/>
              <a:gd name="connsiteY3" fmla="*/ 38783 h 667433"/>
              <a:gd name="connsiteX4" fmla="*/ 149263 w 1532507"/>
              <a:gd name="connsiteY4" fmla="*/ 2270 h 667433"/>
              <a:gd name="connsiteX5" fmla="*/ 161964 w 1532507"/>
              <a:gd name="connsiteY5" fmla="*/ 107046 h 667433"/>
              <a:gd name="connsiteX6" fmla="*/ 452476 w 1532507"/>
              <a:gd name="connsiteY6" fmla="*/ 226108 h 667433"/>
              <a:gd name="connsiteX7" fmla="*/ 658851 w 1532507"/>
              <a:gd name="connsiteY7" fmla="*/ 322946 h 667433"/>
              <a:gd name="connsiteX8" fmla="*/ 649326 w 1532507"/>
              <a:gd name="connsiteY8" fmla="*/ 470583 h 667433"/>
              <a:gd name="connsiteX9" fmla="*/ 662026 w 1532507"/>
              <a:gd name="connsiteY9" fmla="*/ 559483 h 667433"/>
              <a:gd name="connsiteX10" fmla="*/ 750926 w 1532507"/>
              <a:gd name="connsiteY10" fmla="*/ 648383 h 667433"/>
              <a:gd name="connsiteX11" fmla="*/ 1462126 w 1532507"/>
              <a:gd name="connsiteY11" fmla="*/ 661083 h 667433"/>
              <a:gd name="connsiteX12" fmla="*/ 1506576 w 1532507"/>
              <a:gd name="connsiteY12" fmla="*/ 667433 h 667433"/>
              <a:gd name="connsiteX13" fmla="*/ 1506576 w 1532507"/>
              <a:gd name="connsiteY13" fmla="*/ 667433 h 667433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58851 w 1532507"/>
              <a:gd name="connsiteY7" fmla="*/ 323447 h 667934"/>
              <a:gd name="connsiteX8" fmla="*/ 649326 w 1532507"/>
              <a:gd name="connsiteY8" fmla="*/ 471084 h 667934"/>
              <a:gd name="connsiteX9" fmla="*/ 662026 w 1532507"/>
              <a:gd name="connsiteY9" fmla="*/ 559984 h 667934"/>
              <a:gd name="connsiteX10" fmla="*/ 750926 w 1532507"/>
              <a:gd name="connsiteY10" fmla="*/ 648884 h 667934"/>
              <a:gd name="connsiteX11" fmla="*/ 1462126 w 1532507"/>
              <a:gd name="connsiteY11" fmla="*/ 661584 h 667934"/>
              <a:gd name="connsiteX12" fmla="*/ 1506576 w 1532507"/>
              <a:gd name="connsiteY12" fmla="*/ 667934 h 667934"/>
              <a:gd name="connsiteX13" fmla="*/ 1506576 w 1532507"/>
              <a:gd name="connsiteY13" fmla="*/ 667934 h 667934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58851 w 1532507"/>
              <a:gd name="connsiteY7" fmla="*/ 323447 h 667934"/>
              <a:gd name="connsiteX8" fmla="*/ 649326 w 1532507"/>
              <a:gd name="connsiteY8" fmla="*/ 471084 h 667934"/>
              <a:gd name="connsiteX9" fmla="*/ 684783 w 1532507"/>
              <a:gd name="connsiteY9" fmla="*/ 499886 h 667934"/>
              <a:gd name="connsiteX10" fmla="*/ 662026 w 1532507"/>
              <a:gd name="connsiteY10" fmla="*/ 559984 h 667934"/>
              <a:gd name="connsiteX11" fmla="*/ 750926 w 1532507"/>
              <a:gd name="connsiteY11" fmla="*/ 648884 h 667934"/>
              <a:gd name="connsiteX12" fmla="*/ 1462126 w 1532507"/>
              <a:gd name="connsiteY12" fmla="*/ 661584 h 667934"/>
              <a:gd name="connsiteX13" fmla="*/ 1506576 w 1532507"/>
              <a:gd name="connsiteY13" fmla="*/ 667934 h 667934"/>
              <a:gd name="connsiteX14" fmla="*/ 1506576 w 1532507"/>
              <a:gd name="connsiteY14" fmla="*/ 667934 h 667934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58851 w 1532507"/>
              <a:gd name="connsiteY7" fmla="*/ 323447 h 667934"/>
              <a:gd name="connsiteX8" fmla="*/ 677901 w 1532507"/>
              <a:gd name="connsiteY8" fmla="*/ 461559 h 667934"/>
              <a:gd name="connsiteX9" fmla="*/ 684783 w 1532507"/>
              <a:gd name="connsiteY9" fmla="*/ 499886 h 667934"/>
              <a:gd name="connsiteX10" fmla="*/ 662026 w 1532507"/>
              <a:gd name="connsiteY10" fmla="*/ 559984 h 667934"/>
              <a:gd name="connsiteX11" fmla="*/ 750926 w 1532507"/>
              <a:gd name="connsiteY11" fmla="*/ 648884 h 667934"/>
              <a:gd name="connsiteX12" fmla="*/ 1462126 w 1532507"/>
              <a:gd name="connsiteY12" fmla="*/ 661584 h 667934"/>
              <a:gd name="connsiteX13" fmla="*/ 1506576 w 1532507"/>
              <a:gd name="connsiteY13" fmla="*/ 667934 h 667934"/>
              <a:gd name="connsiteX14" fmla="*/ 1506576 w 1532507"/>
              <a:gd name="connsiteY14" fmla="*/ 667934 h 667934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58851 w 1532507"/>
              <a:gd name="connsiteY7" fmla="*/ 323447 h 667934"/>
              <a:gd name="connsiteX8" fmla="*/ 677901 w 1532507"/>
              <a:gd name="connsiteY8" fmla="*/ 461559 h 667934"/>
              <a:gd name="connsiteX9" fmla="*/ 662026 w 1532507"/>
              <a:gd name="connsiteY9" fmla="*/ 559984 h 667934"/>
              <a:gd name="connsiteX10" fmla="*/ 750926 w 1532507"/>
              <a:gd name="connsiteY10" fmla="*/ 648884 h 667934"/>
              <a:gd name="connsiteX11" fmla="*/ 1462126 w 1532507"/>
              <a:gd name="connsiteY11" fmla="*/ 661584 h 667934"/>
              <a:gd name="connsiteX12" fmla="*/ 1506576 w 1532507"/>
              <a:gd name="connsiteY12" fmla="*/ 667934 h 667934"/>
              <a:gd name="connsiteX13" fmla="*/ 1506576 w 1532507"/>
              <a:gd name="connsiteY13" fmla="*/ 667934 h 667934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58851 w 1532507"/>
              <a:gd name="connsiteY7" fmla="*/ 323447 h 667934"/>
              <a:gd name="connsiteX8" fmla="*/ 677901 w 1532507"/>
              <a:gd name="connsiteY8" fmla="*/ 461559 h 667934"/>
              <a:gd name="connsiteX9" fmla="*/ 695363 w 1532507"/>
              <a:gd name="connsiteY9" fmla="*/ 583797 h 667934"/>
              <a:gd name="connsiteX10" fmla="*/ 750926 w 1532507"/>
              <a:gd name="connsiteY10" fmla="*/ 648884 h 667934"/>
              <a:gd name="connsiteX11" fmla="*/ 1462126 w 1532507"/>
              <a:gd name="connsiteY11" fmla="*/ 661584 h 667934"/>
              <a:gd name="connsiteX12" fmla="*/ 1506576 w 1532507"/>
              <a:gd name="connsiteY12" fmla="*/ 667934 h 667934"/>
              <a:gd name="connsiteX13" fmla="*/ 1506576 w 1532507"/>
              <a:gd name="connsiteY13" fmla="*/ 667934 h 667934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58851 w 1532507"/>
              <a:gd name="connsiteY7" fmla="*/ 323447 h 667934"/>
              <a:gd name="connsiteX8" fmla="*/ 677901 w 1532507"/>
              <a:gd name="connsiteY8" fmla="*/ 461559 h 667934"/>
              <a:gd name="connsiteX9" fmla="*/ 695363 w 1532507"/>
              <a:gd name="connsiteY9" fmla="*/ 583797 h 667934"/>
              <a:gd name="connsiteX10" fmla="*/ 750926 w 1532507"/>
              <a:gd name="connsiteY10" fmla="*/ 648884 h 667934"/>
              <a:gd name="connsiteX11" fmla="*/ 1462126 w 1532507"/>
              <a:gd name="connsiteY11" fmla="*/ 661584 h 667934"/>
              <a:gd name="connsiteX12" fmla="*/ 1506576 w 1532507"/>
              <a:gd name="connsiteY12" fmla="*/ 667934 h 667934"/>
              <a:gd name="connsiteX13" fmla="*/ 1506576 w 1532507"/>
              <a:gd name="connsiteY13" fmla="*/ 667934 h 667934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58851 w 1532507"/>
              <a:gd name="connsiteY7" fmla="*/ 323447 h 667934"/>
              <a:gd name="connsiteX8" fmla="*/ 670496 w 1532507"/>
              <a:gd name="connsiteY8" fmla="*/ 390349 h 667934"/>
              <a:gd name="connsiteX9" fmla="*/ 677901 w 1532507"/>
              <a:gd name="connsiteY9" fmla="*/ 461559 h 667934"/>
              <a:gd name="connsiteX10" fmla="*/ 695363 w 1532507"/>
              <a:gd name="connsiteY10" fmla="*/ 583797 h 667934"/>
              <a:gd name="connsiteX11" fmla="*/ 750926 w 1532507"/>
              <a:gd name="connsiteY11" fmla="*/ 648884 h 667934"/>
              <a:gd name="connsiteX12" fmla="*/ 1462126 w 1532507"/>
              <a:gd name="connsiteY12" fmla="*/ 661584 h 667934"/>
              <a:gd name="connsiteX13" fmla="*/ 1506576 w 1532507"/>
              <a:gd name="connsiteY13" fmla="*/ 667934 h 667934"/>
              <a:gd name="connsiteX14" fmla="*/ 1506576 w 1532507"/>
              <a:gd name="connsiteY14" fmla="*/ 667934 h 667934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58851 w 1532507"/>
              <a:gd name="connsiteY7" fmla="*/ 323447 h 667934"/>
              <a:gd name="connsiteX8" fmla="*/ 677901 w 1532507"/>
              <a:gd name="connsiteY8" fmla="*/ 461559 h 667934"/>
              <a:gd name="connsiteX9" fmla="*/ 695363 w 1532507"/>
              <a:gd name="connsiteY9" fmla="*/ 583797 h 667934"/>
              <a:gd name="connsiteX10" fmla="*/ 750926 w 1532507"/>
              <a:gd name="connsiteY10" fmla="*/ 648884 h 667934"/>
              <a:gd name="connsiteX11" fmla="*/ 1462126 w 1532507"/>
              <a:gd name="connsiteY11" fmla="*/ 661584 h 667934"/>
              <a:gd name="connsiteX12" fmla="*/ 1506576 w 1532507"/>
              <a:gd name="connsiteY12" fmla="*/ 667934 h 667934"/>
              <a:gd name="connsiteX13" fmla="*/ 1506576 w 1532507"/>
              <a:gd name="connsiteY13" fmla="*/ 667934 h 667934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58851 w 1532507"/>
              <a:gd name="connsiteY7" fmla="*/ 323447 h 667934"/>
              <a:gd name="connsiteX8" fmla="*/ 677901 w 1532507"/>
              <a:gd name="connsiteY8" fmla="*/ 461559 h 667934"/>
              <a:gd name="connsiteX9" fmla="*/ 695363 w 1532507"/>
              <a:gd name="connsiteY9" fmla="*/ 583797 h 667934"/>
              <a:gd name="connsiteX10" fmla="*/ 750926 w 1532507"/>
              <a:gd name="connsiteY10" fmla="*/ 648884 h 667934"/>
              <a:gd name="connsiteX11" fmla="*/ 1462126 w 1532507"/>
              <a:gd name="connsiteY11" fmla="*/ 661584 h 667934"/>
              <a:gd name="connsiteX12" fmla="*/ 1506576 w 1532507"/>
              <a:gd name="connsiteY12" fmla="*/ 667934 h 667934"/>
              <a:gd name="connsiteX13" fmla="*/ 1506576 w 1532507"/>
              <a:gd name="connsiteY13" fmla="*/ 667934 h 667934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22871 w 1532507"/>
              <a:gd name="connsiteY7" fmla="*/ 295099 h 667934"/>
              <a:gd name="connsiteX8" fmla="*/ 658851 w 1532507"/>
              <a:gd name="connsiteY8" fmla="*/ 323447 h 667934"/>
              <a:gd name="connsiteX9" fmla="*/ 677901 w 1532507"/>
              <a:gd name="connsiteY9" fmla="*/ 461559 h 667934"/>
              <a:gd name="connsiteX10" fmla="*/ 695363 w 1532507"/>
              <a:gd name="connsiteY10" fmla="*/ 583797 h 667934"/>
              <a:gd name="connsiteX11" fmla="*/ 750926 w 1532507"/>
              <a:gd name="connsiteY11" fmla="*/ 648884 h 667934"/>
              <a:gd name="connsiteX12" fmla="*/ 1462126 w 1532507"/>
              <a:gd name="connsiteY12" fmla="*/ 661584 h 667934"/>
              <a:gd name="connsiteX13" fmla="*/ 1506576 w 1532507"/>
              <a:gd name="connsiteY13" fmla="*/ 667934 h 667934"/>
              <a:gd name="connsiteX14" fmla="*/ 1506576 w 1532507"/>
              <a:gd name="connsiteY14" fmla="*/ 667934 h 667934"/>
              <a:gd name="connsiteX0" fmla="*/ 7976 w 1532507"/>
              <a:gd name="connsiteY0" fmla="*/ 552046 h 669089"/>
              <a:gd name="connsiteX1" fmla="*/ 38 w 1532507"/>
              <a:gd name="connsiteY1" fmla="*/ 177397 h 669089"/>
              <a:gd name="connsiteX2" fmla="*/ 7976 w 1532507"/>
              <a:gd name="connsiteY2" fmla="*/ 83734 h 669089"/>
              <a:gd name="connsiteX3" fmla="*/ 54014 w 1532507"/>
              <a:gd name="connsiteY3" fmla="*/ 39284 h 669089"/>
              <a:gd name="connsiteX4" fmla="*/ 149263 w 1532507"/>
              <a:gd name="connsiteY4" fmla="*/ 2771 h 669089"/>
              <a:gd name="connsiteX5" fmla="*/ 190539 w 1532507"/>
              <a:gd name="connsiteY5" fmla="*/ 117072 h 669089"/>
              <a:gd name="connsiteX6" fmla="*/ 452476 w 1532507"/>
              <a:gd name="connsiteY6" fmla="*/ 226609 h 669089"/>
              <a:gd name="connsiteX7" fmla="*/ 622871 w 1532507"/>
              <a:gd name="connsiteY7" fmla="*/ 295099 h 669089"/>
              <a:gd name="connsiteX8" fmla="*/ 658851 w 1532507"/>
              <a:gd name="connsiteY8" fmla="*/ 323447 h 669089"/>
              <a:gd name="connsiteX9" fmla="*/ 677901 w 1532507"/>
              <a:gd name="connsiteY9" fmla="*/ 461559 h 669089"/>
              <a:gd name="connsiteX10" fmla="*/ 695363 w 1532507"/>
              <a:gd name="connsiteY10" fmla="*/ 583797 h 669089"/>
              <a:gd name="connsiteX11" fmla="*/ 732408 w 1532507"/>
              <a:gd name="connsiteY11" fmla="*/ 666574 h 669089"/>
              <a:gd name="connsiteX12" fmla="*/ 750926 w 1532507"/>
              <a:gd name="connsiteY12" fmla="*/ 648884 h 669089"/>
              <a:gd name="connsiteX13" fmla="*/ 1462126 w 1532507"/>
              <a:gd name="connsiteY13" fmla="*/ 661584 h 669089"/>
              <a:gd name="connsiteX14" fmla="*/ 1506576 w 1532507"/>
              <a:gd name="connsiteY14" fmla="*/ 667934 h 669089"/>
              <a:gd name="connsiteX15" fmla="*/ 1506576 w 1532507"/>
              <a:gd name="connsiteY15" fmla="*/ 667934 h 669089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22871 w 1532507"/>
              <a:gd name="connsiteY7" fmla="*/ 295099 h 667934"/>
              <a:gd name="connsiteX8" fmla="*/ 658851 w 1532507"/>
              <a:gd name="connsiteY8" fmla="*/ 323447 h 667934"/>
              <a:gd name="connsiteX9" fmla="*/ 677901 w 1532507"/>
              <a:gd name="connsiteY9" fmla="*/ 461559 h 667934"/>
              <a:gd name="connsiteX10" fmla="*/ 695363 w 1532507"/>
              <a:gd name="connsiteY10" fmla="*/ 583797 h 667934"/>
              <a:gd name="connsiteX11" fmla="*/ 750926 w 1532507"/>
              <a:gd name="connsiteY11" fmla="*/ 648884 h 667934"/>
              <a:gd name="connsiteX12" fmla="*/ 1462126 w 1532507"/>
              <a:gd name="connsiteY12" fmla="*/ 661584 h 667934"/>
              <a:gd name="connsiteX13" fmla="*/ 1506576 w 1532507"/>
              <a:gd name="connsiteY13" fmla="*/ 667934 h 667934"/>
              <a:gd name="connsiteX14" fmla="*/ 1506576 w 1532507"/>
              <a:gd name="connsiteY14" fmla="*/ 667934 h 667934"/>
              <a:gd name="connsiteX0" fmla="*/ 7976 w 1532507"/>
              <a:gd name="connsiteY0" fmla="*/ 552046 h 667934"/>
              <a:gd name="connsiteX1" fmla="*/ 38 w 1532507"/>
              <a:gd name="connsiteY1" fmla="*/ 177397 h 667934"/>
              <a:gd name="connsiteX2" fmla="*/ 7976 w 1532507"/>
              <a:gd name="connsiteY2" fmla="*/ 83734 h 667934"/>
              <a:gd name="connsiteX3" fmla="*/ 54014 w 1532507"/>
              <a:gd name="connsiteY3" fmla="*/ 39284 h 667934"/>
              <a:gd name="connsiteX4" fmla="*/ 149263 w 1532507"/>
              <a:gd name="connsiteY4" fmla="*/ 2771 h 667934"/>
              <a:gd name="connsiteX5" fmla="*/ 190539 w 1532507"/>
              <a:gd name="connsiteY5" fmla="*/ 117072 h 667934"/>
              <a:gd name="connsiteX6" fmla="*/ 452476 w 1532507"/>
              <a:gd name="connsiteY6" fmla="*/ 226609 h 667934"/>
              <a:gd name="connsiteX7" fmla="*/ 622871 w 1532507"/>
              <a:gd name="connsiteY7" fmla="*/ 295099 h 667934"/>
              <a:gd name="connsiteX8" fmla="*/ 658851 w 1532507"/>
              <a:gd name="connsiteY8" fmla="*/ 323447 h 667934"/>
              <a:gd name="connsiteX9" fmla="*/ 677901 w 1532507"/>
              <a:gd name="connsiteY9" fmla="*/ 461559 h 667934"/>
              <a:gd name="connsiteX10" fmla="*/ 695363 w 1532507"/>
              <a:gd name="connsiteY10" fmla="*/ 583797 h 667934"/>
              <a:gd name="connsiteX11" fmla="*/ 750926 w 1532507"/>
              <a:gd name="connsiteY11" fmla="*/ 648884 h 667934"/>
              <a:gd name="connsiteX12" fmla="*/ 1462126 w 1532507"/>
              <a:gd name="connsiteY12" fmla="*/ 661584 h 667934"/>
              <a:gd name="connsiteX13" fmla="*/ 1506576 w 1532507"/>
              <a:gd name="connsiteY13" fmla="*/ 667934 h 667934"/>
              <a:gd name="connsiteX14" fmla="*/ 1506576 w 1532507"/>
              <a:gd name="connsiteY14" fmla="*/ 667934 h 667934"/>
              <a:gd name="connsiteX0" fmla="*/ 7976 w 1533831"/>
              <a:gd name="connsiteY0" fmla="*/ 552046 h 667934"/>
              <a:gd name="connsiteX1" fmla="*/ 38 w 1533831"/>
              <a:gd name="connsiteY1" fmla="*/ 177397 h 667934"/>
              <a:gd name="connsiteX2" fmla="*/ 7976 w 1533831"/>
              <a:gd name="connsiteY2" fmla="*/ 83734 h 667934"/>
              <a:gd name="connsiteX3" fmla="*/ 54014 w 1533831"/>
              <a:gd name="connsiteY3" fmla="*/ 39284 h 667934"/>
              <a:gd name="connsiteX4" fmla="*/ 149263 w 1533831"/>
              <a:gd name="connsiteY4" fmla="*/ 2771 h 667934"/>
              <a:gd name="connsiteX5" fmla="*/ 190539 w 1533831"/>
              <a:gd name="connsiteY5" fmla="*/ 117072 h 667934"/>
              <a:gd name="connsiteX6" fmla="*/ 452476 w 1533831"/>
              <a:gd name="connsiteY6" fmla="*/ 226609 h 667934"/>
              <a:gd name="connsiteX7" fmla="*/ 622871 w 1533831"/>
              <a:gd name="connsiteY7" fmla="*/ 295099 h 667934"/>
              <a:gd name="connsiteX8" fmla="*/ 658851 w 1533831"/>
              <a:gd name="connsiteY8" fmla="*/ 323447 h 667934"/>
              <a:gd name="connsiteX9" fmla="*/ 677901 w 1533831"/>
              <a:gd name="connsiteY9" fmla="*/ 461559 h 667934"/>
              <a:gd name="connsiteX10" fmla="*/ 695363 w 1533831"/>
              <a:gd name="connsiteY10" fmla="*/ 583797 h 667934"/>
              <a:gd name="connsiteX11" fmla="*/ 731876 w 1533831"/>
              <a:gd name="connsiteY11" fmla="*/ 648884 h 667934"/>
              <a:gd name="connsiteX12" fmla="*/ 1462126 w 1533831"/>
              <a:gd name="connsiteY12" fmla="*/ 661584 h 667934"/>
              <a:gd name="connsiteX13" fmla="*/ 1506576 w 1533831"/>
              <a:gd name="connsiteY13" fmla="*/ 667934 h 667934"/>
              <a:gd name="connsiteX14" fmla="*/ 1506576 w 1533831"/>
              <a:gd name="connsiteY14" fmla="*/ 667934 h 667934"/>
              <a:gd name="connsiteX0" fmla="*/ 7976 w 1533831"/>
              <a:gd name="connsiteY0" fmla="*/ 553111 h 668999"/>
              <a:gd name="connsiteX1" fmla="*/ 38 w 1533831"/>
              <a:gd name="connsiteY1" fmla="*/ 178462 h 668999"/>
              <a:gd name="connsiteX2" fmla="*/ 7976 w 1533831"/>
              <a:gd name="connsiteY2" fmla="*/ 84799 h 668999"/>
              <a:gd name="connsiteX3" fmla="*/ 54014 w 1533831"/>
              <a:gd name="connsiteY3" fmla="*/ 40349 h 668999"/>
              <a:gd name="connsiteX4" fmla="*/ 149263 w 1533831"/>
              <a:gd name="connsiteY4" fmla="*/ 3836 h 668999"/>
              <a:gd name="connsiteX5" fmla="*/ 214352 w 1533831"/>
              <a:gd name="connsiteY5" fmla="*/ 137187 h 668999"/>
              <a:gd name="connsiteX6" fmla="*/ 452476 w 1533831"/>
              <a:gd name="connsiteY6" fmla="*/ 227674 h 668999"/>
              <a:gd name="connsiteX7" fmla="*/ 622871 w 1533831"/>
              <a:gd name="connsiteY7" fmla="*/ 296164 h 668999"/>
              <a:gd name="connsiteX8" fmla="*/ 658851 w 1533831"/>
              <a:gd name="connsiteY8" fmla="*/ 324512 h 668999"/>
              <a:gd name="connsiteX9" fmla="*/ 677901 w 1533831"/>
              <a:gd name="connsiteY9" fmla="*/ 462624 h 668999"/>
              <a:gd name="connsiteX10" fmla="*/ 695363 w 1533831"/>
              <a:gd name="connsiteY10" fmla="*/ 584862 h 668999"/>
              <a:gd name="connsiteX11" fmla="*/ 731876 w 1533831"/>
              <a:gd name="connsiteY11" fmla="*/ 649949 h 668999"/>
              <a:gd name="connsiteX12" fmla="*/ 1462126 w 1533831"/>
              <a:gd name="connsiteY12" fmla="*/ 662649 h 668999"/>
              <a:gd name="connsiteX13" fmla="*/ 1506576 w 1533831"/>
              <a:gd name="connsiteY13" fmla="*/ 668999 h 668999"/>
              <a:gd name="connsiteX14" fmla="*/ 1506576 w 1533831"/>
              <a:gd name="connsiteY14" fmla="*/ 668999 h 668999"/>
              <a:gd name="connsiteX0" fmla="*/ 7976 w 1533831"/>
              <a:gd name="connsiteY0" fmla="*/ 553111 h 668999"/>
              <a:gd name="connsiteX1" fmla="*/ 38 w 1533831"/>
              <a:gd name="connsiteY1" fmla="*/ 178462 h 668999"/>
              <a:gd name="connsiteX2" fmla="*/ 7976 w 1533831"/>
              <a:gd name="connsiteY2" fmla="*/ 84799 h 668999"/>
              <a:gd name="connsiteX3" fmla="*/ 54014 w 1533831"/>
              <a:gd name="connsiteY3" fmla="*/ 40349 h 668999"/>
              <a:gd name="connsiteX4" fmla="*/ 149263 w 1533831"/>
              <a:gd name="connsiteY4" fmla="*/ 3836 h 668999"/>
              <a:gd name="connsiteX5" fmla="*/ 214352 w 1533831"/>
              <a:gd name="connsiteY5" fmla="*/ 137187 h 668999"/>
              <a:gd name="connsiteX6" fmla="*/ 452476 w 1533831"/>
              <a:gd name="connsiteY6" fmla="*/ 227674 h 668999"/>
              <a:gd name="connsiteX7" fmla="*/ 622871 w 1533831"/>
              <a:gd name="connsiteY7" fmla="*/ 296164 h 668999"/>
              <a:gd name="connsiteX8" fmla="*/ 658851 w 1533831"/>
              <a:gd name="connsiteY8" fmla="*/ 324512 h 668999"/>
              <a:gd name="connsiteX9" fmla="*/ 677901 w 1533831"/>
              <a:gd name="connsiteY9" fmla="*/ 462624 h 668999"/>
              <a:gd name="connsiteX10" fmla="*/ 695363 w 1533831"/>
              <a:gd name="connsiteY10" fmla="*/ 584862 h 668999"/>
              <a:gd name="connsiteX11" fmla="*/ 731876 w 1533831"/>
              <a:gd name="connsiteY11" fmla="*/ 649949 h 668999"/>
              <a:gd name="connsiteX12" fmla="*/ 1462126 w 1533831"/>
              <a:gd name="connsiteY12" fmla="*/ 662649 h 668999"/>
              <a:gd name="connsiteX13" fmla="*/ 1506576 w 1533831"/>
              <a:gd name="connsiteY13" fmla="*/ 668999 h 668999"/>
              <a:gd name="connsiteX14" fmla="*/ 1506576 w 1533831"/>
              <a:gd name="connsiteY14" fmla="*/ 668999 h 668999"/>
              <a:gd name="connsiteX0" fmla="*/ 7976 w 1533831"/>
              <a:gd name="connsiteY0" fmla="*/ 553111 h 668999"/>
              <a:gd name="connsiteX1" fmla="*/ 38 w 1533831"/>
              <a:gd name="connsiteY1" fmla="*/ 178462 h 668999"/>
              <a:gd name="connsiteX2" fmla="*/ 7976 w 1533831"/>
              <a:gd name="connsiteY2" fmla="*/ 84799 h 668999"/>
              <a:gd name="connsiteX3" fmla="*/ 54014 w 1533831"/>
              <a:gd name="connsiteY3" fmla="*/ 40349 h 668999"/>
              <a:gd name="connsiteX4" fmla="*/ 149263 w 1533831"/>
              <a:gd name="connsiteY4" fmla="*/ 3836 h 668999"/>
              <a:gd name="connsiteX5" fmla="*/ 214352 w 1533831"/>
              <a:gd name="connsiteY5" fmla="*/ 137187 h 668999"/>
              <a:gd name="connsiteX6" fmla="*/ 452476 w 1533831"/>
              <a:gd name="connsiteY6" fmla="*/ 227674 h 668999"/>
              <a:gd name="connsiteX7" fmla="*/ 622871 w 1533831"/>
              <a:gd name="connsiteY7" fmla="*/ 296164 h 668999"/>
              <a:gd name="connsiteX8" fmla="*/ 658851 w 1533831"/>
              <a:gd name="connsiteY8" fmla="*/ 324512 h 668999"/>
              <a:gd name="connsiteX9" fmla="*/ 677901 w 1533831"/>
              <a:gd name="connsiteY9" fmla="*/ 462624 h 668999"/>
              <a:gd name="connsiteX10" fmla="*/ 653827 w 1533831"/>
              <a:gd name="connsiteY10" fmla="*/ 477140 h 668999"/>
              <a:gd name="connsiteX11" fmla="*/ 695363 w 1533831"/>
              <a:gd name="connsiteY11" fmla="*/ 584862 h 668999"/>
              <a:gd name="connsiteX12" fmla="*/ 731876 w 1533831"/>
              <a:gd name="connsiteY12" fmla="*/ 649949 h 668999"/>
              <a:gd name="connsiteX13" fmla="*/ 1462126 w 1533831"/>
              <a:gd name="connsiteY13" fmla="*/ 662649 h 668999"/>
              <a:gd name="connsiteX14" fmla="*/ 1506576 w 1533831"/>
              <a:gd name="connsiteY14" fmla="*/ 668999 h 668999"/>
              <a:gd name="connsiteX15" fmla="*/ 1506576 w 1533831"/>
              <a:gd name="connsiteY15" fmla="*/ 668999 h 668999"/>
              <a:gd name="connsiteX0" fmla="*/ 7976 w 1533831"/>
              <a:gd name="connsiteY0" fmla="*/ 553111 h 668999"/>
              <a:gd name="connsiteX1" fmla="*/ 38 w 1533831"/>
              <a:gd name="connsiteY1" fmla="*/ 178462 h 668999"/>
              <a:gd name="connsiteX2" fmla="*/ 7976 w 1533831"/>
              <a:gd name="connsiteY2" fmla="*/ 84799 h 668999"/>
              <a:gd name="connsiteX3" fmla="*/ 54014 w 1533831"/>
              <a:gd name="connsiteY3" fmla="*/ 40349 h 668999"/>
              <a:gd name="connsiteX4" fmla="*/ 149263 w 1533831"/>
              <a:gd name="connsiteY4" fmla="*/ 3836 h 668999"/>
              <a:gd name="connsiteX5" fmla="*/ 214352 w 1533831"/>
              <a:gd name="connsiteY5" fmla="*/ 137187 h 668999"/>
              <a:gd name="connsiteX6" fmla="*/ 452476 w 1533831"/>
              <a:gd name="connsiteY6" fmla="*/ 227674 h 668999"/>
              <a:gd name="connsiteX7" fmla="*/ 622871 w 1533831"/>
              <a:gd name="connsiteY7" fmla="*/ 296164 h 668999"/>
              <a:gd name="connsiteX8" fmla="*/ 658851 w 1533831"/>
              <a:gd name="connsiteY8" fmla="*/ 324512 h 668999"/>
              <a:gd name="connsiteX9" fmla="*/ 651707 w 1533831"/>
              <a:gd name="connsiteY9" fmla="*/ 479292 h 668999"/>
              <a:gd name="connsiteX10" fmla="*/ 653827 w 1533831"/>
              <a:gd name="connsiteY10" fmla="*/ 477140 h 668999"/>
              <a:gd name="connsiteX11" fmla="*/ 695363 w 1533831"/>
              <a:gd name="connsiteY11" fmla="*/ 584862 h 668999"/>
              <a:gd name="connsiteX12" fmla="*/ 731876 w 1533831"/>
              <a:gd name="connsiteY12" fmla="*/ 649949 h 668999"/>
              <a:gd name="connsiteX13" fmla="*/ 1462126 w 1533831"/>
              <a:gd name="connsiteY13" fmla="*/ 662649 h 668999"/>
              <a:gd name="connsiteX14" fmla="*/ 1506576 w 1533831"/>
              <a:gd name="connsiteY14" fmla="*/ 668999 h 668999"/>
              <a:gd name="connsiteX15" fmla="*/ 1506576 w 1533831"/>
              <a:gd name="connsiteY15" fmla="*/ 668999 h 668999"/>
              <a:gd name="connsiteX0" fmla="*/ 7976 w 1533831"/>
              <a:gd name="connsiteY0" fmla="*/ 553111 h 668999"/>
              <a:gd name="connsiteX1" fmla="*/ 38 w 1533831"/>
              <a:gd name="connsiteY1" fmla="*/ 178462 h 668999"/>
              <a:gd name="connsiteX2" fmla="*/ 7976 w 1533831"/>
              <a:gd name="connsiteY2" fmla="*/ 84799 h 668999"/>
              <a:gd name="connsiteX3" fmla="*/ 54014 w 1533831"/>
              <a:gd name="connsiteY3" fmla="*/ 40349 h 668999"/>
              <a:gd name="connsiteX4" fmla="*/ 149263 w 1533831"/>
              <a:gd name="connsiteY4" fmla="*/ 3836 h 668999"/>
              <a:gd name="connsiteX5" fmla="*/ 214352 w 1533831"/>
              <a:gd name="connsiteY5" fmla="*/ 137187 h 668999"/>
              <a:gd name="connsiteX6" fmla="*/ 452476 w 1533831"/>
              <a:gd name="connsiteY6" fmla="*/ 227674 h 668999"/>
              <a:gd name="connsiteX7" fmla="*/ 622871 w 1533831"/>
              <a:gd name="connsiteY7" fmla="*/ 296164 h 668999"/>
              <a:gd name="connsiteX8" fmla="*/ 658851 w 1533831"/>
              <a:gd name="connsiteY8" fmla="*/ 324512 h 668999"/>
              <a:gd name="connsiteX9" fmla="*/ 651707 w 1533831"/>
              <a:gd name="connsiteY9" fmla="*/ 479292 h 668999"/>
              <a:gd name="connsiteX10" fmla="*/ 653827 w 1533831"/>
              <a:gd name="connsiteY10" fmla="*/ 477140 h 668999"/>
              <a:gd name="connsiteX11" fmla="*/ 663352 w 1533831"/>
              <a:gd name="connsiteY11" fmla="*/ 489046 h 668999"/>
              <a:gd name="connsiteX12" fmla="*/ 695363 w 1533831"/>
              <a:gd name="connsiteY12" fmla="*/ 584862 h 668999"/>
              <a:gd name="connsiteX13" fmla="*/ 731876 w 1533831"/>
              <a:gd name="connsiteY13" fmla="*/ 649949 h 668999"/>
              <a:gd name="connsiteX14" fmla="*/ 1462126 w 1533831"/>
              <a:gd name="connsiteY14" fmla="*/ 662649 h 668999"/>
              <a:gd name="connsiteX15" fmla="*/ 1506576 w 1533831"/>
              <a:gd name="connsiteY15" fmla="*/ 668999 h 668999"/>
              <a:gd name="connsiteX16" fmla="*/ 1506576 w 1533831"/>
              <a:gd name="connsiteY16" fmla="*/ 668999 h 668999"/>
              <a:gd name="connsiteX0" fmla="*/ 7976 w 1533831"/>
              <a:gd name="connsiteY0" fmla="*/ 553111 h 668999"/>
              <a:gd name="connsiteX1" fmla="*/ 38 w 1533831"/>
              <a:gd name="connsiteY1" fmla="*/ 178462 h 668999"/>
              <a:gd name="connsiteX2" fmla="*/ 7976 w 1533831"/>
              <a:gd name="connsiteY2" fmla="*/ 84799 h 668999"/>
              <a:gd name="connsiteX3" fmla="*/ 54014 w 1533831"/>
              <a:gd name="connsiteY3" fmla="*/ 40349 h 668999"/>
              <a:gd name="connsiteX4" fmla="*/ 149263 w 1533831"/>
              <a:gd name="connsiteY4" fmla="*/ 3836 h 668999"/>
              <a:gd name="connsiteX5" fmla="*/ 214352 w 1533831"/>
              <a:gd name="connsiteY5" fmla="*/ 137187 h 668999"/>
              <a:gd name="connsiteX6" fmla="*/ 452476 w 1533831"/>
              <a:gd name="connsiteY6" fmla="*/ 227674 h 668999"/>
              <a:gd name="connsiteX7" fmla="*/ 622871 w 1533831"/>
              <a:gd name="connsiteY7" fmla="*/ 296164 h 668999"/>
              <a:gd name="connsiteX8" fmla="*/ 658851 w 1533831"/>
              <a:gd name="connsiteY8" fmla="*/ 324512 h 668999"/>
              <a:gd name="connsiteX9" fmla="*/ 651707 w 1533831"/>
              <a:gd name="connsiteY9" fmla="*/ 479292 h 668999"/>
              <a:gd name="connsiteX10" fmla="*/ 653827 w 1533831"/>
              <a:gd name="connsiteY10" fmla="*/ 477140 h 668999"/>
              <a:gd name="connsiteX11" fmla="*/ 695363 w 1533831"/>
              <a:gd name="connsiteY11" fmla="*/ 584862 h 668999"/>
              <a:gd name="connsiteX12" fmla="*/ 731876 w 1533831"/>
              <a:gd name="connsiteY12" fmla="*/ 649949 h 668999"/>
              <a:gd name="connsiteX13" fmla="*/ 1462126 w 1533831"/>
              <a:gd name="connsiteY13" fmla="*/ 662649 h 668999"/>
              <a:gd name="connsiteX14" fmla="*/ 1506576 w 1533831"/>
              <a:gd name="connsiteY14" fmla="*/ 668999 h 668999"/>
              <a:gd name="connsiteX15" fmla="*/ 1506576 w 1533831"/>
              <a:gd name="connsiteY15" fmla="*/ 668999 h 668999"/>
              <a:gd name="connsiteX0" fmla="*/ 7976 w 1533831"/>
              <a:gd name="connsiteY0" fmla="*/ 553111 h 668999"/>
              <a:gd name="connsiteX1" fmla="*/ 38 w 1533831"/>
              <a:gd name="connsiteY1" fmla="*/ 178462 h 668999"/>
              <a:gd name="connsiteX2" fmla="*/ 7976 w 1533831"/>
              <a:gd name="connsiteY2" fmla="*/ 84799 h 668999"/>
              <a:gd name="connsiteX3" fmla="*/ 54014 w 1533831"/>
              <a:gd name="connsiteY3" fmla="*/ 40349 h 668999"/>
              <a:gd name="connsiteX4" fmla="*/ 149263 w 1533831"/>
              <a:gd name="connsiteY4" fmla="*/ 3836 h 668999"/>
              <a:gd name="connsiteX5" fmla="*/ 214352 w 1533831"/>
              <a:gd name="connsiteY5" fmla="*/ 137187 h 668999"/>
              <a:gd name="connsiteX6" fmla="*/ 452476 w 1533831"/>
              <a:gd name="connsiteY6" fmla="*/ 227674 h 668999"/>
              <a:gd name="connsiteX7" fmla="*/ 622871 w 1533831"/>
              <a:gd name="connsiteY7" fmla="*/ 296164 h 668999"/>
              <a:gd name="connsiteX8" fmla="*/ 658851 w 1533831"/>
              <a:gd name="connsiteY8" fmla="*/ 324512 h 668999"/>
              <a:gd name="connsiteX9" fmla="*/ 651707 w 1533831"/>
              <a:gd name="connsiteY9" fmla="*/ 479292 h 668999"/>
              <a:gd name="connsiteX10" fmla="*/ 653827 w 1533831"/>
              <a:gd name="connsiteY10" fmla="*/ 477140 h 668999"/>
              <a:gd name="connsiteX11" fmla="*/ 657263 w 1533831"/>
              <a:gd name="connsiteY11" fmla="*/ 653918 h 668999"/>
              <a:gd name="connsiteX12" fmla="*/ 731876 w 1533831"/>
              <a:gd name="connsiteY12" fmla="*/ 649949 h 668999"/>
              <a:gd name="connsiteX13" fmla="*/ 1462126 w 1533831"/>
              <a:gd name="connsiteY13" fmla="*/ 662649 h 668999"/>
              <a:gd name="connsiteX14" fmla="*/ 1506576 w 1533831"/>
              <a:gd name="connsiteY14" fmla="*/ 668999 h 668999"/>
              <a:gd name="connsiteX15" fmla="*/ 1506576 w 1533831"/>
              <a:gd name="connsiteY15" fmla="*/ 668999 h 668999"/>
              <a:gd name="connsiteX0" fmla="*/ 7976 w 1533831"/>
              <a:gd name="connsiteY0" fmla="*/ 553111 h 668999"/>
              <a:gd name="connsiteX1" fmla="*/ 38 w 1533831"/>
              <a:gd name="connsiteY1" fmla="*/ 178462 h 668999"/>
              <a:gd name="connsiteX2" fmla="*/ 7976 w 1533831"/>
              <a:gd name="connsiteY2" fmla="*/ 84799 h 668999"/>
              <a:gd name="connsiteX3" fmla="*/ 54014 w 1533831"/>
              <a:gd name="connsiteY3" fmla="*/ 40349 h 668999"/>
              <a:gd name="connsiteX4" fmla="*/ 149263 w 1533831"/>
              <a:gd name="connsiteY4" fmla="*/ 3836 h 668999"/>
              <a:gd name="connsiteX5" fmla="*/ 214352 w 1533831"/>
              <a:gd name="connsiteY5" fmla="*/ 137187 h 668999"/>
              <a:gd name="connsiteX6" fmla="*/ 452476 w 1533831"/>
              <a:gd name="connsiteY6" fmla="*/ 227674 h 668999"/>
              <a:gd name="connsiteX7" fmla="*/ 622871 w 1533831"/>
              <a:gd name="connsiteY7" fmla="*/ 296164 h 668999"/>
              <a:gd name="connsiteX8" fmla="*/ 658851 w 1533831"/>
              <a:gd name="connsiteY8" fmla="*/ 324512 h 668999"/>
              <a:gd name="connsiteX9" fmla="*/ 651707 w 1533831"/>
              <a:gd name="connsiteY9" fmla="*/ 479292 h 668999"/>
              <a:gd name="connsiteX10" fmla="*/ 653827 w 1533831"/>
              <a:gd name="connsiteY10" fmla="*/ 477140 h 668999"/>
              <a:gd name="connsiteX11" fmla="*/ 657263 w 1533831"/>
              <a:gd name="connsiteY11" fmla="*/ 653918 h 668999"/>
              <a:gd name="connsiteX12" fmla="*/ 731876 w 1533831"/>
              <a:gd name="connsiteY12" fmla="*/ 649949 h 668999"/>
              <a:gd name="connsiteX13" fmla="*/ 1462126 w 1533831"/>
              <a:gd name="connsiteY13" fmla="*/ 662649 h 668999"/>
              <a:gd name="connsiteX14" fmla="*/ 1506576 w 1533831"/>
              <a:gd name="connsiteY14" fmla="*/ 668999 h 668999"/>
              <a:gd name="connsiteX15" fmla="*/ 1506576 w 1533831"/>
              <a:gd name="connsiteY15" fmla="*/ 668999 h 668999"/>
              <a:gd name="connsiteX0" fmla="*/ 7976 w 1533831"/>
              <a:gd name="connsiteY0" fmla="*/ 553111 h 668999"/>
              <a:gd name="connsiteX1" fmla="*/ 38 w 1533831"/>
              <a:gd name="connsiteY1" fmla="*/ 178462 h 668999"/>
              <a:gd name="connsiteX2" fmla="*/ 7976 w 1533831"/>
              <a:gd name="connsiteY2" fmla="*/ 84799 h 668999"/>
              <a:gd name="connsiteX3" fmla="*/ 54014 w 1533831"/>
              <a:gd name="connsiteY3" fmla="*/ 40349 h 668999"/>
              <a:gd name="connsiteX4" fmla="*/ 149263 w 1533831"/>
              <a:gd name="connsiteY4" fmla="*/ 3836 h 668999"/>
              <a:gd name="connsiteX5" fmla="*/ 214352 w 1533831"/>
              <a:gd name="connsiteY5" fmla="*/ 137187 h 668999"/>
              <a:gd name="connsiteX6" fmla="*/ 452476 w 1533831"/>
              <a:gd name="connsiteY6" fmla="*/ 227674 h 668999"/>
              <a:gd name="connsiteX7" fmla="*/ 622871 w 1533831"/>
              <a:gd name="connsiteY7" fmla="*/ 296164 h 668999"/>
              <a:gd name="connsiteX8" fmla="*/ 658851 w 1533831"/>
              <a:gd name="connsiteY8" fmla="*/ 324512 h 668999"/>
              <a:gd name="connsiteX9" fmla="*/ 651707 w 1533831"/>
              <a:gd name="connsiteY9" fmla="*/ 479292 h 668999"/>
              <a:gd name="connsiteX10" fmla="*/ 653827 w 1533831"/>
              <a:gd name="connsiteY10" fmla="*/ 477140 h 668999"/>
              <a:gd name="connsiteX11" fmla="*/ 657263 w 1533831"/>
              <a:gd name="connsiteY11" fmla="*/ 653918 h 668999"/>
              <a:gd name="connsiteX12" fmla="*/ 731876 w 1533831"/>
              <a:gd name="connsiteY12" fmla="*/ 649949 h 668999"/>
              <a:gd name="connsiteX13" fmla="*/ 1462126 w 1533831"/>
              <a:gd name="connsiteY13" fmla="*/ 662649 h 668999"/>
              <a:gd name="connsiteX14" fmla="*/ 1506576 w 1533831"/>
              <a:gd name="connsiteY14" fmla="*/ 668999 h 668999"/>
              <a:gd name="connsiteX0" fmla="*/ 7976 w 1462126"/>
              <a:gd name="connsiteY0" fmla="*/ 553111 h 666712"/>
              <a:gd name="connsiteX1" fmla="*/ 38 w 1462126"/>
              <a:gd name="connsiteY1" fmla="*/ 178462 h 666712"/>
              <a:gd name="connsiteX2" fmla="*/ 7976 w 1462126"/>
              <a:gd name="connsiteY2" fmla="*/ 84799 h 666712"/>
              <a:gd name="connsiteX3" fmla="*/ 54014 w 1462126"/>
              <a:gd name="connsiteY3" fmla="*/ 40349 h 666712"/>
              <a:gd name="connsiteX4" fmla="*/ 149263 w 1462126"/>
              <a:gd name="connsiteY4" fmla="*/ 3836 h 666712"/>
              <a:gd name="connsiteX5" fmla="*/ 214352 w 1462126"/>
              <a:gd name="connsiteY5" fmla="*/ 137187 h 666712"/>
              <a:gd name="connsiteX6" fmla="*/ 452476 w 1462126"/>
              <a:gd name="connsiteY6" fmla="*/ 227674 h 666712"/>
              <a:gd name="connsiteX7" fmla="*/ 622871 w 1462126"/>
              <a:gd name="connsiteY7" fmla="*/ 296164 h 666712"/>
              <a:gd name="connsiteX8" fmla="*/ 658851 w 1462126"/>
              <a:gd name="connsiteY8" fmla="*/ 324512 h 666712"/>
              <a:gd name="connsiteX9" fmla="*/ 651707 w 1462126"/>
              <a:gd name="connsiteY9" fmla="*/ 479292 h 666712"/>
              <a:gd name="connsiteX10" fmla="*/ 653827 w 1462126"/>
              <a:gd name="connsiteY10" fmla="*/ 477140 h 666712"/>
              <a:gd name="connsiteX11" fmla="*/ 657263 w 1462126"/>
              <a:gd name="connsiteY11" fmla="*/ 653918 h 666712"/>
              <a:gd name="connsiteX12" fmla="*/ 731876 w 1462126"/>
              <a:gd name="connsiteY12" fmla="*/ 649949 h 666712"/>
              <a:gd name="connsiteX13" fmla="*/ 1462126 w 1462126"/>
              <a:gd name="connsiteY13" fmla="*/ 662649 h 666712"/>
              <a:gd name="connsiteX0" fmla="*/ 7976 w 731876"/>
              <a:gd name="connsiteY0" fmla="*/ 553111 h 666712"/>
              <a:gd name="connsiteX1" fmla="*/ 38 w 731876"/>
              <a:gd name="connsiteY1" fmla="*/ 178462 h 666712"/>
              <a:gd name="connsiteX2" fmla="*/ 7976 w 731876"/>
              <a:gd name="connsiteY2" fmla="*/ 84799 h 666712"/>
              <a:gd name="connsiteX3" fmla="*/ 54014 w 731876"/>
              <a:gd name="connsiteY3" fmla="*/ 40349 h 666712"/>
              <a:gd name="connsiteX4" fmla="*/ 149263 w 731876"/>
              <a:gd name="connsiteY4" fmla="*/ 3836 h 666712"/>
              <a:gd name="connsiteX5" fmla="*/ 214352 w 731876"/>
              <a:gd name="connsiteY5" fmla="*/ 137187 h 666712"/>
              <a:gd name="connsiteX6" fmla="*/ 452476 w 731876"/>
              <a:gd name="connsiteY6" fmla="*/ 227674 h 666712"/>
              <a:gd name="connsiteX7" fmla="*/ 622871 w 731876"/>
              <a:gd name="connsiteY7" fmla="*/ 296164 h 666712"/>
              <a:gd name="connsiteX8" fmla="*/ 658851 w 731876"/>
              <a:gd name="connsiteY8" fmla="*/ 324512 h 666712"/>
              <a:gd name="connsiteX9" fmla="*/ 651707 w 731876"/>
              <a:gd name="connsiteY9" fmla="*/ 479292 h 666712"/>
              <a:gd name="connsiteX10" fmla="*/ 653827 w 731876"/>
              <a:gd name="connsiteY10" fmla="*/ 477140 h 666712"/>
              <a:gd name="connsiteX11" fmla="*/ 657263 w 731876"/>
              <a:gd name="connsiteY11" fmla="*/ 653918 h 666712"/>
              <a:gd name="connsiteX12" fmla="*/ 731876 w 731876"/>
              <a:gd name="connsiteY12" fmla="*/ 649949 h 666712"/>
              <a:gd name="connsiteX0" fmla="*/ 7976 w 660052"/>
              <a:gd name="connsiteY0" fmla="*/ 553111 h 653918"/>
              <a:gd name="connsiteX1" fmla="*/ 38 w 660052"/>
              <a:gd name="connsiteY1" fmla="*/ 178462 h 653918"/>
              <a:gd name="connsiteX2" fmla="*/ 7976 w 660052"/>
              <a:gd name="connsiteY2" fmla="*/ 84799 h 653918"/>
              <a:gd name="connsiteX3" fmla="*/ 54014 w 660052"/>
              <a:gd name="connsiteY3" fmla="*/ 40349 h 653918"/>
              <a:gd name="connsiteX4" fmla="*/ 149263 w 660052"/>
              <a:gd name="connsiteY4" fmla="*/ 3836 h 653918"/>
              <a:gd name="connsiteX5" fmla="*/ 214352 w 660052"/>
              <a:gd name="connsiteY5" fmla="*/ 137187 h 653918"/>
              <a:gd name="connsiteX6" fmla="*/ 452476 w 660052"/>
              <a:gd name="connsiteY6" fmla="*/ 227674 h 653918"/>
              <a:gd name="connsiteX7" fmla="*/ 622871 w 660052"/>
              <a:gd name="connsiteY7" fmla="*/ 296164 h 653918"/>
              <a:gd name="connsiteX8" fmla="*/ 658851 w 660052"/>
              <a:gd name="connsiteY8" fmla="*/ 324512 h 653918"/>
              <a:gd name="connsiteX9" fmla="*/ 651707 w 660052"/>
              <a:gd name="connsiteY9" fmla="*/ 479292 h 653918"/>
              <a:gd name="connsiteX10" fmla="*/ 653827 w 660052"/>
              <a:gd name="connsiteY10" fmla="*/ 477140 h 653918"/>
              <a:gd name="connsiteX11" fmla="*/ 657263 w 660052"/>
              <a:gd name="connsiteY11" fmla="*/ 653918 h 653918"/>
              <a:gd name="connsiteX0" fmla="*/ 7976 w 660052"/>
              <a:gd name="connsiteY0" fmla="*/ 553111 h 630106"/>
              <a:gd name="connsiteX1" fmla="*/ 38 w 660052"/>
              <a:gd name="connsiteY1" fmla="*/ 178462 h 630106"/>
              <a:gd name="connsiteX2" fmla="*/ 7976 w 660052"/>
              <a:gd name="connsiteY2" fmla="*/ 84799 h 630106"/>
              <a:gd name="connsiteX3" fmla="*/ 54014 w 660052"/>
              <a:gd name="connsiteY3" fmla="*/ 40349 h 630106"/>
              <a:gd name="connsiteX4" fmla="*/ 149263 w 660052"/>
              <a:gd name="connsiteY4" fmla="*/ 3836 h 630106"/>
              <a:gd name="connsiteX5" fmla="*/ 214352 w 660052"/>
              <a:gd name="connsiteY5" fmla="*/ 137187 h 630106"/>
              <a:gd name="connsiteX6" fmla="*/ 452476 w 660052"/>
              <a:gd name="connsiteY6" fmla="*/ 227674 h 630106"/>
              <a:gd name="connsiteX7" fmla="*/ 622871 w 660052"/>
              <a:gd name="connsiteY7" fmla="*/ 296164 h 630106"/>
              <a:gd name="connsiteX8" fmla="*/ 658851 w 660052"/>
              <a:gd name="connsiteY8" fmla="*/ 324512 h 630106"/>
              <a:gd name="connsiteX9" fmla="*/ 651707 w 660052"/>
              <a:gd name="connsiteY9" fmla="*/ 479292 h 630106"/>
              <a:gd name="connsiteX10" fmla="*/ 653827 w 660052"/>
              <a:gd name="connsiteY10" fmla="*/ 477140 h 630106"/>
              <a:gd name="connsiteX11" fmla="*/ 654882 w 660052"/>
              <a:gd name="connsiteY11" fmla="*/ 630106 h 630106"/>
              <a:gd name="connsiteX0" fmla="*/ 7976 w 660083"/>
              <a:gd name="connsiteY0" fmla="*/ 553111 h 630106"/>
              <a:gd name="connsiteX1" fmla="*/ 38 w 660083"/>
              <a:gd name="connsiteY1" fmla="*/ 178462 h 630106"/>
              <a:gd name="connsiteX2" fmla="*/ 7976 w 660083"/>
              <a:gd name="connsiteY2" fmla="*/ 84799 h 630106"/>
              <a:gd name="connsiteX3" fmla="*/ 54014 w 660083"/>
              <a:gd name="connsiteY3" fmla="*/ 40349 h 630106"/>
              <a:gd name="connsiteX4" fmla="*/ 149263 w 660083"/>
              <a:gd name="connsiteY4" fmla="*/ 3836 h 630106"/>
              <a:gd name="connsiteX5" fmla="*/ 214352 w 660083"/>
              <a:gd name="connsiteY5" fmla="*/ 137187 h 630106"/>
              <a:gd name="connsiteX6" fmla="*/ 452476 w 660083"/>
              <a:gd name="connsiteY6" fmla="*/ 227674 h 630106"/>
              <a:gd name="connsiteX7" fmla="*/ 622871 w 660083"/>
              <a:gd name="connsiteY7" fmla="*/ 296164 h 630106"/>
              <a:gd name="connsiteX8" fmla="*/ 658851 w 660083"/>
              <a:gd name="connsiteY8" fmla="*/ 324512 h 630106"/>
              <a:gd name="connsiteX9" fmla="*/ 651707 w 660083"/>
              <a:gd name="connsiteY9" fmla="*/ 479292 h 630106"/>
              <a:gd name="connsiteX10" fmla="*/ 651445 w 660083"/>
              <a:gd name="connsiteY10" fmla="*/ 419990 h 630106"/>
              <a:gd name="connsiteX11" fmla="*/ 654882 w 660083"/>
              <a:gd name="connsiteY11" fmla="*/ 630106 h 630106"/>
              <a:gd name="connsiteX0" fmla="*/ 7976 w 662751"/>
              <a:gd name="connsiteY0" fmla="*/ 553111 h 630106"/>
              <a:gd name="connsiteX1" fmla="*/ 38 w 662751"/>
              <a:gd name="connsiteY1" fmla="*/ 178462 h 630106"/>
              <a:gd name="connsiteX2" fmla="*/ 7976 w 662751"/>
              <a:gd name="connsiteY2" fmla="*/ 84799 h 630106"/>
              <a:gd name="connsiteX3" fmla="*/ 54014 w 662751"/>
              <a:gd name="connsiteY3" fmla="*/ 40349 h 630106"/>
              <a:gd name="connsiteX4" fmla="*/ 149263 w 662751"/>
              <a:gd name="connsiteY4" fmla="*/ 3836 h 630106"/>
              <a:gd name="connsiteX5" fmla="*/ 214352 w 662751"/>
              <a:gd name="connsiteY5" fmla="*/ 137187 h 630106"/>
              <a:gd name="connsiteX6" fmla="*/ 452476 w 662751"/>
              <a:gd name="connsiteY6" fmla="*/ 227674 h 630106"/>
              <a:gd name="connsiteX7" fmla="*/ 622871 w 662751"/>
              <a:gd name="connsiteY7" fmla="*/ 296164 h 630106"/>
              <a:gd name="connsiteX8" fmla="*/ 658851 w 662751"/>
              <a:gd name="connsiteY8" fmla="*/ 324512 h 630106"/>
              <a:gd name="connsiteX9" fmla="*/ 651707 w 662751"/>
              <a:gd name="connsiteY9" fmla="*/ 479292 h 630106"/>
              <a:gd name="connsiteX10" fmla="*/ 660970 w 662751"/>
              <a:gd name="connsiteY10" fmla="*/ 419990 h 630106"/>
              <a:gd name="connsiteX11" fmla="*/ 654882 w 662751"/>
              <a:gd name="connsiteY11" fmla="*/ 630106 h 630106"/>
              <a:gd name="connsiteX0" fmla="*/ 7976 w 660052"/>
              <a:gd name="connsiteY0" fmla="*/ 553111 h 630106"/>
              <a:gd name="connsiteX1" fmla="*/ 38 w 660052"/>
              <a:gd name="connsiteY1" fmla="*/ 178462 h 630106"/>
              <a:gd name="connsiteX2" fmla="*/ 7976 w 660052"/>
              <a:gd name="connsiteY2" fmla="*/ 84799 h 630106"/>
              <a:gd name="connsiteX3" fmla="*/ 54014 w 660052"/>
              <a:gd name="connsiteY3" fmla="*/ 40349 h 630106"/>
              <a:gd name="connsiteX4" fmla="*/ 149263 w 660052"/>
              <a:gd name="connsiteY4" fmla="*/ 3836 h 630106"/>
              <a:gd name="connsiteX5" fmla="*/ 214352 w 660052"/>
              <a:gd name="connsiteY5" fmla="*/ 137187 h 630106"/>
              <a:gd name="connsiteX6" fmla="*/ 452476 w 660052"/>
              <a:gd name="connsiteY6" fmla="*/ 227674 h 630106"/>
              <a:gd name="connsiteX7" fmla="*/ 622871 w 660052"/>
              <a:gd name="connsiteY7" fmla="*/ 296164 h 630106"/>
              <a:gd name="connsiteX8" fmla="*/ 658851 w 660052"/>
              <a:gd name="connsiteY8" fmla="*/ 324512 h 630106"/>
              <a:gd name="connsiteX9" fmla="*/ 651707 w 660052"/>
              <a:gd name="connsiteY9" fmla="*/ 479292 h 630106"/>
              <a:gd name="connsiteX10" fmla="*/ 653826 w 660052"/>
              <a:gd name="connsiteY10" fmla="*/ 572390 h 630106"/>
              <a:gd name="connsiteX11" fmla="*/ 654882 w 660052"/>
              <a:gd name="connsiteY11" fmla="*/ 630106 h 630106"/>
              <a:gd name="connsiteX0" fmla="*/ 7976 w 660052"/>
              <a:gd name="connsiteY0" fmla="*/ 553111 h 630106"/>
              <a:gd name="connsiteX1" fmla="*/ 38 w 660052"/>
              <a:gd name="connsiteY1" fmla="*/ 178462 h 630106"/>
              <a:gd name="connsiteX2" fmla="*/ 7976 w 660052"/>
              <a:gd name="connsiteY2" fmla="*/ 84799 h 630106"/>
              <a:gd name="connsiteX3" fmla="*/ 54014 w 660052"/>
              <a:gd name="connsiteY3" fmla="*/ 40349 h 630106"/>
              <a:gd name="connsiteX4" fmla="*/ 149263 w 660052"/>
              <a:gd name="connsiteY4" fmla="*/ 3836 h 630106"/>
              <a:gd name="connsiteX5" fmla="*/ 214352 w 660052"/>
              <a:gd name="connsiteY5" fmla="*/ 137187 h 630106"/>
              <a:gd name="connsiteX6" fmla="*/ 452476 w 660052"/>
              <a:gd name="connsiteY6" fmla="*/ 227674 h 630106"/>
              <a:gd name="connsiteX7" fmla="*/ 622871 w 660052"/>
              <a:gd name="connsiteY7" fmla="*/ 296164 h 630106"/>
              <a:gd name="connsiteX8" fmla="*/ 658851 w 660052"/>
              <a:gd name="connsiteY8" fmla="*/ 324512 h 630106"/>
              <a:gd name="connsiteX9" fmla="*/ 651707 w 660052"/>
              <a:gd name="connsiteY9" fmla="*/ 479292 h 630106"/>
              <a:gd name="connsiteX10" fmla="*/ 653826 w 660052"/>
              <a:gd name="connsiteY10" fmla="*/ 572390 h 630106"/>
              <a:gd name="connsiteX11" fmla="*/ 654882 w 660052"/>
              <a:gd name="connsiteY11" fmla="*/ 630106 h 630106"/>
              <a:gd name="connsiteX0" fmla="*/ 7976 w 660052"/>
              <a:gd name="connsiteY0" fmla="*/ 553111 h 630106"/>
              <a:gd name="connsiteX1" fmla="*/ 38 w 660052"/>
              <a:gd name="connsiteY1" fmla="*/ 178462 h 630106"/>
              <a:gd name="connsiteX2" fmla="*/ 7976 w 660052"/>
              <a:gd name="connsiteY2" fmla="*/ 84799 h 630106"/>
              <a:gd name="connsiteX3" fmla="*/ 54014 w 660052"/>
              <a:gd name="connsiteY3" fmla="*/ 40349 h 630106"/>
              <a:gd name="connsiteX4" fmla="*/ 149263 w 660052"/>
              <a:gd name="connsiteY4" fmla="*/ 3836 h 630106"/>
              <a:gd name="connsiteX5" fmla="*/ 214352 w 660052"/>
              <a:gd name="connsiteY5" fmla="*/ 137187 h 630106"/>
              <a:gd name="connsiteX6" fmla="*/ 452476 w 660052"/>
              <a:gd name="connsiteY6" fmla="*/ 227674 h 630106"/>
              <a:gd name="connsiteX7" fmla="*/ 622871 w 660052"/>
              <a:gd name="connsiteY7" fmla="*/ 296164 h 630106"/>
              <a:gd name="connsiteX8" fmla="*/ 658851 w 660052"/>
              <a:gd name="connsiteY8" fmla="*/ 324512 h 630106"/>
              <a:gd name="connsiteX9" fmla="*/ 651707 w 660052"/>
              <a:gd name="connsiteY9" fmla="*/ 479292 h 630106"/>
              <a:gd name="connsiteX10" fmla="*/ 653826 w 660052"/>
              <a:gd name="connsiteY10" fmla="*/ 572390 h 630106"/>
              <a:gd name="connsiteX11" fmla="*/ 654882 w 660052"/>
              <a:gd name="connsiteY11" fmla="*/ 630106 h 630106"/>
              <a:gd name="connsiteX0" fmla="*/ 7976 w 660052"/>
              <a:gd name="connsiteY0" fmla="*/ 553111 h 630106"/>
              <a:gd name="connsiteX1" fmla="*/ 38 w 660052"/>
              <a:gd name="connsiteY1" fmla="*/ 178462 h 630106"/>
              <a:gd name="connsiteX2" fmla="*/ 7976 w 660052"/>
              <a:gd name="connsiteY2" fmla="*/ 84799 h 630106"/>
              <a:gd name="connsiteX3" fmla="*/ 54014 w 660052"/>
              <a:gd name="connsiteY3" fmla="*/ 40349 h 630106"/>
              <a:gd name="connsiteX4" fmla="*/ 149263 w 660052"/>
              <a:gd name="connsiteY4" fmla="*/ 3836 h 630106"/>
              <a:gd name="connsiteX5" fmla="*/ 214352 w 660052"/>
              <a:gd name="connsiteY5" fmla="*/ 137187 h 630106"/>
              <a:gd name="connsiteX6" fmla="*/ 452476 w 660052"/>
              <a:gd name="connsiteY6" fmla="*/ 227674 h 630106"/>
              <a:gd name="connsiteX7" fmla="*/ 622871 w 660052"/>
              <a:gd name="connsiteY7" fmla="*/ 296164 h 630106"/>
              <a:gd name="connsiteX8" fmla="*/ 658851 w 660052"/>
              <a:gd name="connsiteY8" fmla="*/ 324512 h 630106"/>
              <a:gd name="connsiteX9" fmla="*/ 651707 w 660052"/>
              <a:gd name="connsiteY9" fmla="*/ 479292 h 630106"/>
              <a:gd name="connsiteX10" fmla="*/ 653826 w 660052"/>
              <a:gd name="connsiteY10" fmla="*/ 572390 h 630106"/>
              <a:gd name="connsiteX11" fmla="*/ 654882 w 660052"/>
              <a:gd name="connsiteY11" fmla="*/ 630106 h 630106"/>
              <a:gd name="connsiteX0" fmla="*/ 7976 w 662760"/>
              <a:gd name="connsiteY0" fmla="*/ 553111 h 630106"/>
              <a:gd name="connsiteX1" fmla="*/ 38 w 662760"/>
              <a:gd name="connsiteY1" fmla="*/ 178462 h 630106"/>
              <a:gd name="connsiteX2" fmla="*/ 7976 w 662760"/>
              <a:gd name="connsiteY2" fmla="*/ 84799 h 630106"/>
              <a:gd name="connsiteX3" fmla="*/ 54014 w 662760"/>
              <a:gd name="connsiteY3" fmla="*/ 40349 h 630106"/>
              <a:gd name="connsiteX4" fmla="*/ 149263 w 662760"/>
              <a:gd name="connsiteY4" fmla="*/ 3836 h 630106"/>
              <a:gd name="connsiteX5" fmla="*/ 214352 w 662760"/>
              <a:gd name="connsiteY5" fmla="*/ 137187 h 630106"/>
              <a:gd name="connsiteX6" fmla="*/ 452476 w 662760"/>
              <a:gd name="connsiteY6" fmla="*/ 227674 h 630106"/>
              <a:gd name="connsiteX7" fmla="*/ 622871 w 662760"/>
              <a:gd name="connsiteY7" fmla="*/ 296164 h 630106"/>
              <a:gd name="connsiteX8" fmla="*/ 658851 w 662760"/>
              <a:gd name="connsiteY8" fmla="*/ 324512 h 630106"/>
              <a:gd name="connsiteX9" fmla="*/ 661232 w 662760"/>
              <a:gd name="connsiteY9" fmla="*/ 469767 h 630106"/>
              <a:gd name="connsiteX10" fmla="*/ 653826 w 662760"/>
              <a:gd name="connsiteY10" fmla="*/ 572390 h 630106"/>
              <a:gd name="connsiteX11" fmla="*/ 654882 w 662760"/>
              <a:gd name="connsiteY11" fmla="*/ 630106 h 630106"/>
              <a:gd name="connsiteX0" fmla="*/ 7976 w 660444"/>
              <a:gd name="connsiteY0" fmla="*/ 553111 h 630106"/>
              <a:gd name="connsiteX1" fmla="*/ 38 w 660444"/>
              <a:gd name="connsiteY1" fmla="*/ 178462 h 630106"/>
              <a:gd name="connsiteX2" fmla="*/ 7976 w 660444"/>
              <a:gd name="connsiteY2" fmla="*/ 84799 h 630106"/>
              <a:gd name="connsiteX3" fmla="*/ 54014 w 660444"/>
              <a:gd name="connsiteY3" fmla="*/ 40349 h 630106"/>
              <a:gd name="connsiteX4" fmla="*/ 149263 w 660444"/>
              <a:gd name="connsiteY4" fmla="*/ 3836 h 630106"/>
              <a:gd name="connsiteX5" fmla="*/ 214352 w 660444"/>
              <a:gd name="connsiteY5" fmla="*/ 137187 h 630106"/>
              <a:gd name="connsiteX6" fmla="*/ 452476 w 660444"/>
              <a:gd name="connsiteY6" fmla="*/ 227674 h 630106"/>
              <a:gd name="connsiteX7" fmla="*/ 622871 w 660444"/>
              <a:gd name="connsiteY7" fmla="*/ 296164 h 630106"/>
              <a:gd name="connsiteX8" fmla="*/ 658851 w 660444"/>
              <a:gd name="connsiteY8" fmla="*/ 324512 h 630106"/>
              <a:gd name="connsiteX9" fmla="*/ 654088 w 660444"/>
              <a:gd name="connsiteY9" fmla="*/ 460242 h 630106"/>
              <a:gd name="connsiteX10" fmla="*/ 653826 w 660444"/>
              <a:gd name="connsiteY10" fmla="*/ 572390 h 630106"/>
              <a:gd name="connsiteX11" fmla="*/ 654882 w 660444"/>
              <a:gd name="connsiteY11" fmla="*/ 630106 h 630106"/>
              <a:gd name="connsiteX0" fmla="*/ 7976 w 660444"/>
              <a:gd name="connsiteY0" fmla="*/ 553111 h 630106"/>
              <a:gd name="connsiteX1" fmla="*/ 38 w 660444"/>
              <a:gd name="connsiteY1" fmla="*/ 178462 h 630106"/>
              <a:gd name="connsiteX2" fmla="*/ 7976 w 660444"/>
              <a:gd name="connsiteY2" fmla="*/ 84799 h 630106"/>
              <a:gd name="connsiteX3" fmla="*/ 54014 w 660444"/>
              <a:gd name="connsiteY3" fmla="*/ 40349 h 630106"/>
              <a:gd name="connsiteX4" fmla="*/ 149263 w 660444"/>
              <a:gd name="connsiteY4" fmla="*/ 3836 h 630106"/>
              <a:gd name="connsiteX5" fmla="*/ 214352 w 660444"/>
              <a:gd name="connsiteY5" fmla="*/ 137187 h 630106"/>
              <a:gd name="connsiteX6" fmla="*/ 452476 w 660444"/>
              <a:gd name="connsiteY6" fmla="*/ 227674 h 630106"/>
              <a:gd name="connsiteX7" fmla="*/ 622871 w 660444"/>
              <a:gd name="connsiteY7" fmla="*/ 296164 h 630106"/>
              <a:gd name="connsiteX8" fmla="*/ 658851 w 660444"/>
              <a:gd name="connsiteY8" fmla="*/ 324512 h 630106"/>
              <a:gd name="connsiteX9" fmla="*/ 654088 w 660444"/>
              <a:gd name="connsiteY9" fmla="*/ 460242 h 630106"/>
              <a:gd name="connsiteX10" fmla="*/ 653826 w 660444"/>
              <a:gd name="connsiteY10" fmla="*/ 558103 h 630106"/>
              <a:gd name="connsiteX11" fmla="*/ 654882 w 660444"/>
              <a:gd name="connsiteY11" fmla="*/ 630106 h 630106"/>
              <a:gd name="connsiteX0" fmla="*/ 7976 w 660444"/>
              <a:gd name="connsiteY0" fmla="*/ 553111 h 630106"/>
              <a:gd name="connsiteX1" fmla="*/ 38 w 660444"/>
              <a:gd name="connsiteY1" fmla="*/ 178462 h 630106"/>
              <a:gd name="connsiteX2" fmla="*/ 7976 w 660444"/>
              <a:gd name="connsiteY2" fmla="*/ 84799 h 630106"/>
              <a:gd name="connsiteX3" fmla="*/ 54014 w 660444"/>
              <a:gd name="connsiteY3" fmla="*/ 40349 h 630106"/>
              <a:gd name="connsiteX4" fmla="*/ 149263 w 660444"/>
              <a:gd name="connsiteY4" fmla="*/ 3836 h 630106"/>
              <a:gd name="connsiteX5" fmla="*/ 214352 w 660444"/>
              <a:gd name="connsiteY5" fmla="*/ 137187 h 630106"/>
              <a:gd name="connsiteX6" fmla="*/ 452476 w 660444"/>
              <a:gd name="connsiteY6" fmla="*/ 227674 h 630106"/>
              <a:gd name="connsiteX7" fmla="*/ 622871 w 660444"/>
              <a:gd name="connsiteY7" fmla="*/ 296164 h 630106"/>
              <a:gd name="connsiteX8" fmla="*/ 658851 w 660444"/>
              <a:gd name="connsiteY8" fmla="*/ 324512 h 630106"/>
              <a:gd name="connsiteX9" fmla="*/ 654088 w 660444"/>
              <a:gd name="connsiteY9" fmla="*/ 460242 h 630106"/>
              <a:gd name="connsiteX10" fmla="*/ 653826 w 660444"/>
              <a:gd name="connsiteY10" fmla="*/ 558103 h 630106"/>
              <a:gd name="connsiteX11" fmla="*/ 654882 w 660444"/>
              <a:gd name="connsiteY11" fmla="*/ 630106 h 630106"/>
              <a:gd name="connsiteX0" fmla="*/ 7976 w 660444"/>
              <a:gd name="connsiteY0" fmla="*/ 553111 h 639631"/>
              <a:gd name="connsiteX1" fmla="*/ 38 w 660444"/>
              <a:gd name="connsiteY1" fmla="*/ 178462 h 639631"/>
              <a:gd name="connsiteX2" fmla="*/ 7976 w 660444"/>
              <a:gd name="connsiteY2" fmla="*/ 84799 h 639631"/>
              <a:gd name="connsiteX3" fmla="*/ 54014 w 660444"/>
              <a:gd name="connsiteY3" fmla="*/ 40349 h 639631"/>
              <a:gd name="connsiteX4" fmla="*/ 149263 w 660444"/>
              <a:gd name="connsiteY4" fmla="*/ 3836 h 639631"/>
              <a:gd name="connsiteX5" fmla="*/ 214352 w 660444"/>
              <a:gd name="connsiteY5" fmla="*/ 137187 h 639631"/>
              <a:gd name="connsiteX6" fmla="*/ 452476 w 660444"/>
              <a:gd name="connsiteY6" fmla="*/ 227674 h 639631"/>
              <a:gd name="connsiteX7" fmla="*/ 622871 w 660444"/>
              <a:gd name="connsiteY7" fmla="*/ 296164 h 639631"/>
              <a:gd name="connsiteX8" fmla="*/ 658851 w 660444"/>
              <a:gd name="connsiteY8" fmla="*/ 324512 h 639631"/>
              <a:gd name="connsiteX9" fmla="*/ 654088 w 660444"/>
              <a:gd name="connsiteY9" fmla="*/ 460242 h 639631"/>
              <a:gd name="connsiteX10" fmla="*/ 653826 w 660444"/>
              <a:gd name="connsiteY10" fmla="*/ 558103 h 639631"/>
              <a:gd name="connsiteX11" fmla="*/ 654882 w 660444"/>
              <a:gd name="connsiteY11" fmla="*/ 639631 h 639631"/>
              <a:gd name="connsiteX0" fmla="*/ 7976 w 660444"/>
              <a:gd name="connsiteY0" fmla="*/ 610261 h 639631"/>
              <a:gd name="connsiteX1" fmla="*/ 38 w 660444"/>
              <a:gd name="connsiteY1" fmla="*/ 178462 h 639631"/>
              <a:gd name="connsiteX2" fmla="*/ 7976 w 660444"/>
              <a:gd name="connsiteY2" fmla="*/ 84799 h 639631"/>
              <a:gd name="connsiteX3" fmla="*/ 54014 w 660444"/>
              <a:gd name="connsiteY3" fmla="*/ 40349 h 639631"/>
              <a:gd name="connsiteX4" fmla="*/ 149263 w 660444"/>
              <a:gd name="connsiteY4" fmla="*/ 3836 h 639631"/>
              <a:gd name="connsiteX5" fmla="*/ 214352 w 660444"/>
              <a:gd name="connsiteY5" fmla="*/ 137187 h 639631"/>
              <a:gd name="connsiteX6" fmla="*/ 452476 w 660444"/>
              <a:gd name="connsiteY6" fmla="*/ 227674 h 639631"/>
              <a:gd name="connsiteX7" fmla="*/ 622871 w 660444"/>
              <a:gd name="connsiteY7" fmla="*/ 296164 h 639631"/>
              <a:gd name="connsiteX8" fmla="*/ 658851 w 660444"/>
              <a:gd name="connsiteY8" fmla="*/ 324512 h 639631"/>
              <a:gd name="connsiteX9" fmla="*/ 654088 w 660444"/>
              <a:gd name="connsiteY9" fmla="*/ 460242 h 639631"/>
              <a:gd name="connsiteX10" fmla="*/ 653826 w 660444"/>
              <a:gd name="connsiteY10" fmla="*/ 558103 h 639631"/>
              <a:gd name="connsiteX11" fmla="*/ 654882 w 660444"/>
              <a:gd name="connsiteY11" fmla="*/ 639631 h 63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0444" h="639631">
                <a:moveTo>
                  <a:pt x="7976" y="610261"/>
                </a:moveTo>
                <a:cubicBezTo>
                  <a:pt x="11151" y="480615"/>
                  <a:pt x="38" y="266039"/>
                  <a:pt x="38" y="178462"/>
                </a:cubicBezTo>
                <a:cubicBezTo>
                  <a:pt x="38" y="90885"/>
                  <a:pt x="-1020" y="107818"/>
                  <a:pt x="7976" y="84799"/>
                </a:cubicBezTo>
                <a:cubicBezTo>
                  <a:pt x="16972" y="61780"/>
                  <a:pt x="30466" y="53843"/>
                  <a:pt x="54014" y="40349"/>
                </a:cubicBezTo>
                <a:cubicBezTo>
                  <a:pt x="77562" y="26855"/>
                  <a:pt x="122540" y="-12304"/>
                  <a:pt x="149263" y="3836"/>
                </a:cubicBezTo>
                <a:cubicBezTo>
                  <a:pt x="175986" y="19976"/>
                  <a:pt x="125717" y="90356"/>
                  <a:pt x="214352" y="137187"/>
                </a:cubicBezTo>
                <a:cubicBezTo>
                  <a:pt x="302987" y="184018"/>
                  <a:pt x="384390" y="201178"/>
                  <a:pt x="452476" y="227674"/>
                </a:cubicBezTo>
                <a:cubicBezTo>
                  <a:pt x="520562" y="254170"/>
                  <a:pt x="588475" y="280024"/>
                  <a:pt x="622871" y="296164"/>
                </a:cubicBezTo>
                <a:cubicBezTo>
                  <a:pt x="657267" y="312304"/>
                  <a:pt x="653648" y="297166"/>
                  <a:pt x="658851" y="324512"/>
                </a:cubicBezTo>
                <a:cubicBezTo>
                  <a:pt x="664054" y="351858"/>
                  <a:pt x="654925" y="421310"/>
                  <a:pt x="654088" y="460242"/>
                </a:cubicBezTo>
                <a:cubicBezTo>
                  <a:pt x="653251" y="499174"/>
                  <a:pt x="656075" y="516696"/>
                  <a:pt x="653826" y="558103"/>
                </a:cubicBezTo>
                <a:cubicBezTo>
                  <a:pt x="651577" y="587604"/>
                  <a:pt x="650605" y="608052"/>
                  <a:pt x="654882" y="639631"/>
                </a:cubicBez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/>
          <p:cNvCxnSpPr/>
          <p:nvPr/>
        </p:nvCxnSpPr>
        <p:spPr>
          <a:xfrm flipH="1">
            <a:off x="6010274" y="2720057"/>
            <a:ext cx="3563" cy="2010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010276" y="2911595"/>
            <a:ext cx="30956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6321037" y="2721430"/>
            <a:ext cx="3563" cy="2010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6319837" y="2734109"/>
            <a:ext cx="309563" cy="8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6619874" y="2727759"/>
            <a:ext cx="3563" cy="2010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6619874" y="2917936"/>
            <a:ext cx="990601" cy="103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610474" y="2805964"/>
            <a:ext cx="3563" cy="13731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615237" y="2562963"/>
            <a:ext cx="3563" cy="13731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7610085" y="2689733"/>
            <a:ext cx="453231" cy="8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7605322" y="2803834"/>
            <a:ext cx="453231" cy="8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625837" y="2232141"/>
            <a:ext cx="3563" cy="3561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Arc 183"/>
          <p:cNvSpPr/>
          <p:nvPr/>
        </p:nvSpPr>
        <p:spPr>
          <a:xfrm>
            <a:off x="6629400" y="2094746"/>
            <a:ext cx="973253" cy="306589"/>
          </a:xfrm>
          <a:prstGeom prst="arc">
            <a:avLst>
              <a:gd name="adj1" fmla="val 10830127"/>
              <a:gd name="adj2" fmla="val 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/>
          <p:cNvCxnSpPr/>
          <p:nvPr/>
        </p:nvCxnSpPr>
        <p:spPr>
          <a:xfrm>
            <a:off x="7602653" y="2238534"/>
            <a:ext cx="3059" cy="1511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606099" y="2379127"/>
            <a:ext cx="232579" cy="8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7620388" y="2575642"/>
            <a:ext cx="232579" cy="8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7637180" y="2479251"/>
            <a:ext cx="156136" cy="1130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/>
          <p:cNvCxnSpPr/>
          <p:nvPr/>
        </p:nvCxnSpPr>
        <p:spPr>
          <a:xfrm flipH="1">
            <a:off x="6000748" y="2412412"/>
            <a:ext cx="3563" cy="1661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000748" y="2428448"/>
            <a:ext cx="3238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6313892" y="2420557"/>
            <a:ext cx="3563" cy="1661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6312693" y="2578799"/>
            <a:ext cx="309563" cy="8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5364562" y="2552387"/>
            <a:ext cx="636191" cy="132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5374477" y="2286173"/>
            <a:ext cx="3563" cy="2675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 flipV="1">
            <a:off x="5142174" y="2696946"/>
            <a:ext cx="875628" cy="276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0" name="Group 209"/>
          <p:cNvGrpSpPr/>
          <p:nvPr/>
        </p:nvGrpSpPr>
        <p:grpSpPr>
          <a:xfrm>
            <a:off x="7958140" y="1807941"/>
            <a:ext cx="1033459" cy="1221421"/>
            <a:chOff x="7958140" y="3142736"/>
            <a:chExt cx="1033459" cy="917672"/>
          </a:xfrm>
        </p:grpSpPr>
        <p:sp>
          <p:nvSpPr>
            <p:cNvPr id="208" name="Oval 207"/>
            <p:cNvSpPr/>
            <p:nvPr/>
          </p:nvSpPr>
          <p:spPr>
            <a:xfrm>
              <a:off x="7958140" y="3142736"/>
              <a:ext cx="1033459" cy="91767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8001000" y="3812486"/>
              <a:ext cx="228600" cy="5793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Arc 211"/>
          <p:cNvSpPr/>
          <p:nvPr/>
        </p:nvSpPr>
        <p:spPr>
          <a:xfrm>
            <a:off x="8195077" y="1724927"/>
            <a:ext cx="167871" cy="191464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Arc 212"/>
          <p:cNvSpPr/>
          <p:nvPr/>
        </p:nvSpPr>
        <p:spPr>
          <a:xfrm flipH="1">
            <a:off x="8576069" y="1707208"/>
            <a:ext cx="167871" cy="191464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8261464" y="1647189"/>
            <a:ext cx="403174" cy="6634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ight Arrow 224"/>
          <p:cNvSpPr/>
          <p:nvPr/>
        </p:nvSpPr>
        <p:spPr>
          <a:xfrm>
            <a:off x="1865696" y="439426"/>
            <a:ext cx="344104" cy="145540"/>
          </a:xfrm>
          <a:prstGeom prst="rightArrow">
            <a:avLst>
              <a:gd name="adj1" fmla="val 50000"/>
              <a:gd name="adj2" fmla="val 1023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7" name="Straight Connector 226"/>
          <p:cNvCxnSpPr/>
          <p:nvPr/>
        </p:nvCxnSpPr>
        <p:spPr>
          <a:xfrm rot="10800000">
            <a:off x="1402473" y="2456321"/>
            <a:ext cx="2454" cy="7453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rot="10800000">
            <a:off x="1194079" y="2449513"/>
            <a:ext cx="2393" cy="5595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9" name="Arc 228"/>
          <p:cNvSpPr/>
          <p:nvPr/>
        </p:nvSpPr>
        <p:spPr>
          <a:xfrm rot="5009374">
            <a:off x="944648" y="2841931"/>
            <a:ext cx="361133" cy="146139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Arc 229"/>
          <p:cNvSpPr/>
          <p:nvPr/>
        </p:nvSpPr>
        <p:spPr>
          <a:xfrm rot="5722185">
            <a:off x="1151612" y="3112932"/>
            <a:ext cx="361133" cy="146139"/>
          </a:xfrm>
          <a:prstGeom prst="arc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Connector 230"/>
          <p:cNvCxnSpPr/>
          <p:nvPr/>
        </p:nvCxnSpPr>
        <p:spPr>
          <a:xfrm flipV="1">
            <a:off x="421586" y="3091646"/>
            <a:ext cx="749486" cy="242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rot="10800000" flipH="1">
            <a:off x="480464" y="3369858"/>
            <a:ext cx="846283" cy="1081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152400" y="666750"/>
            <a:ext cx="10753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Bookman Old Style" pitchFamily="18" charset="0"/>
              </a:rPr>
              <a:t>Air Under Pressure</a:t>
            </a:r>
            <a:endParaRPr lang="en-US" sz="12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2870555" y="53975"/>
            <a:ext cx="9775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Bookman Old Style" pitchFamily="18" charset="0"/>
              </a:rPr>
              <a:t>Water out</a:t>
            </a:r>
            <a:endParaRPr lang="en-US" sz="12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1797950" y="44450"/>
            <a:ext cx="7344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Bookman Old Style" pitchFamily="18" charset="0"/>
              </a:rPr>
              <a:t>Hot air</a:t>
            </a:r>
            <a:endParaRPr lang="en-US" sz="12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5598970" y="514350"/>
            <a:ext cx="118283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Bookman Old Style" pitchFamily="18" charset="0"/>
              </a:rPr>
              <a:t>Separate air</a:t>
            </a:r>
            <a:endParaRPr lang="en-US" sz="12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5715000" y="1962150"/>
            <a:ext cx="9775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Bookman Old Style" pitchFamily="18" charset="0"/>
              </a:rPr>
              <a:t>Liquid air</a:t>
            </a:r>
            <a:endParaRPr lang="en-US" sz="12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6619875" y="1495226"/>
            <a:ext cx="10753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Bookman Old Style" pitchFamily="18" charset="0"/>
              </a:rPr>
              <a:t>Fractional Distillation column</a:t>
            </a:r>
            <a:endParaRPr lang="en-US" sz="12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4114800" y="2635250"/>
            <a:ext cx="10753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Bookman Old Style" pitchFamily="18" charset="0"/>
              </a:rPr>
              <a:t>Carbon dioxide out as a dry ice</a:t>
            </a:r>
            <a:endParaRPr lang="en-US" sz="12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3505200" y="3342035"/>
            <a:ext cx="132269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</a:rPr>
              <a:t>Freezing cold water in</a:t>
            </a:r>
            <a:endParaRPr lang="en-US" sz="16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73" name="Right Arrow 272"/>
          <p:cNvSpPr/>
          <p:nvPr/>
        </p:nvSpPr>
        <p:spPr>
          <a:xfrm rot="16200000">
            <a:off x="3173265" y="3493702"/>
            <a:ext cx="284384" cy="56112"/>
          </a:xfrm>
          <a:prstGeom prst="rightArrow">
            <a:avLst>
              <a:gd name="adj1" fmla="val 50000"/>
              <a:gd name="adj2" fmla="val 10235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74" name="TextBox 273"/>
          <p:cNvSpPr txBox="1"/>
          <p:nvPr/>
        </p:nvSpPr>
        <p:spPr>
          <a:xfrm>
            <a:off x="5334000" y="2952750"/>
            <a:ext cx="132269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</a:rPr>
              <a:t>Expansion jet</a:t>
            </a:r>
            <a:endParaRPr lang="en-US" sz="16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1679022" y="2940050"/>
            <a:ext cx="6069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Bookman Old Style" pitchFamily="18" charset="0"/>
              </a:rPr>
              <a:t>Air in</a:t>
            </a:r>
            <a:endParaRPr lang="en-US" sz="12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990600" y="3473450"/>
            <a:ext cx="6069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Bookman Old Style" pitchFamily="18" charset="0"/>
              </a:rPr>
              <a:t>Filter</a:t>
            </a:r>
            <a:endParaRPr lang="en-US" sz="12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79" name="Title 1"/>
          <p:cNvSpPr txBox="1">
            <a:spLocks/>
          </p:cNvSpPr>
          <p:nvPr/>
        </p:nvSpPr>
        <p:spPr>
          <a:xfrm>
            <a:off x="267396" y="4552950"/>
            <a:ext cx="5219004" cy="34208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  <a:latin typeface="Bookman Old Style" pitchFamily="18" charset="0"/>
              </a:rPr>
              <a:t>SEPARATION OF COMPONENTS OF AIR</a:t>
            </a:r>
            <a:endParaRPr lang="en-US" sz="32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290" name="Picture 289" descr="5118038.g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l="39025" t="12046" r="27493"/>
          <a:stretch/>
        </p:blipFill>
        <p:spPr>
          <a:xfrm rot="5171248">
            <a:off x="1883305" y="-349553"/>
            <a:ext cx="473017" cy="16762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291" name="Picture 290" descr="5118038.g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l="39025" t="12046" r="27493"/>
          <a:stretch/>
        </p:blipFill>
        <p:spPr>
          <a:xfrm rot="10800000">
            <a:off x="2596481" y="434563"/>
            <a:ext cx="430015" cy="714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293" name="Picture 292" descr="5118038.g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l="39025" t="12046" r="27493"/>
          <a:stretch/>
        </p:blipFill>
        <p:spPr>
          <a:xfrm rot="5171248">
            <a:off x="774554" y="2679635"/>
            <a:ext cx="323077" cy="10911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294" name="Picture 293" descr="5118038.g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l="39025" t="12046" r="27493"/>
          <a:stretch/>
        </p:blipFill>
        <p:spPr>
          <a:xfrm rot="10800000">
            <a:off x="1066799" y="316712"/>
            <a:ext cx="430015" cy="29408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295" name="Picture 294" descr="5118038.g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l="39025" t="12046" r="27493"/>
          <a:stretch/>
        </p:blipFill>
        <p:spPr>
          <a:xfrm rot="10800000">
            <a:off x="708349" y="1314448"/>
            <a:ext cx="573455" cy="1227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296" name="Picture 295" descr="5118038.g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l="39025" t="12046" r="27493"/>
          <a:stretch/>
        </p:blipFill>
        <p:spPr>
          <a:xfrm rot="10800000">
            <a:off x="1303588" y="1289048"/>
            <a:ext cx="597160" cy="12273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297" name="Picture 296" descr="5118038.g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l="39025" t="12046" r="27493"/>
          <a:stretch/>
        </p:blipFill>
        <p:spPr>
          <a:xfrm rot="10800000">
            <a:off x="2453658" y="942910"/>
            <a:ext cx="1626880" cy="24289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grpSp>
        <p:nvGrpSpPr>
          <p:cNvPr id="143" name="Group 142"/>
          <p:cNvGrpSpPr/>
          <p:nvPr/>
        </p:nvGrpSpPr>
        <p:grpSpPr>
          <a:xfrm>
            <a:off x="2802715" y="954985"/>
            <a:ext cx="991346" cy="2831373"/>
            <a:chOff x="3938379" y="2082799"/>
            <a:chExt cx="1199529" cy="2127251"/>
          </a:xfrm>
        </p:grpSpPr>
        <p:sp>
          <p:nvSpPr>
            <p:cNvPr id="130" name="Freeform 129"/>
            <p:cNvSpPr/>
            <p:nvPr/>
          </p:nvSpPr>
          <p:spPr>
            <a:xfrm>
              <a:off x="4125825" y="2091371"/>
              <a:ext cx="809448" cy="537316"/>
            </a:xfrm>
            <a:custGeom>
              <a:avLst/>
              <a:gdLst>
                <a:gd name="connsiteX0" fmla="*/ 506913 w 805363"/>
                <a:gd name="connsiteY0" fmla="*/ 0 h 1063753"/>
                <a:gd name="connsiteX1" fmla="*/ 506913 w 805363"/>
                <a:gd name="connsiteY1" fmla="*/ 520700 h 1063753"/>
                <a:gd name="connsiteX2" fmla="*/ 443413 w 805363"/>
                <a:gd name="connsiteY2" fmla="*/ 609600 h 1063753"/>
                <a:gd name="connsiteX3" fmla="*/ 157663 w 805363"/>
                <a:gd name="connsiteY3" fmla="*/ 704850 h 1063753"/>
                <a:gd name="connsiteX4" fmla="*/ 11613 w 805363"/>
                <a:gd name="connsiteY4" fmla="*/ 812800 h 1063753"/>
                <a:gd name="connsiteX5" fmla="*/ 24313 w 805363"/>
                <a:gd name="connsiteY5" fmla="*/ 927100 h 1063753"/>
                <a:gd name="connsiteX6" fmla="*/ 144963 w 805363"/>
                <a:gd name="connsiteY6" fmla="*/ 1028700 h 1063753"/>
                <a:gd name="connsiteX7" fmla="*/ 684713 w 805363"/>
                <a:gd name="connsiteY7" fmla="*/ 1060450 h 1063753"/>
                <a:gd name="connsiteX8" fmla="*/ 805363 w 805363"/>
                <a:gd name="connsiteY8" fmla="*/ 958850 h 1063753"/>
                <a:gd name="connsiteX9" fmla="*/ 805363 w 805363"/>
                <a:gd name="connsiteY9" fmla="*/ 958850 h 1063753"/>
                <a:gd name="connsiteX0" fmla="*/ 510998 w 809448"/>
                <a:gd name="connsiteY0" fmla="*/ 0 h 1063753"/>
                <a:gd name="connsiteX1" fmla="*/ 510998 w 809448"/>
                <a:gd name="connsiteY1" fmla="*/ 520700 h 1063753"/>
                <a:gd name="connsiteX2" fmla="*/ 447498 w 809448"/>
                <a:gd name="connsiteY2" fmla="*/ 609600 h 1063753"/>
                <a:gd name="connsiteX3" fmla="*/ 161748 w 809448"/>
                <a:gd name="connsiteY3" fmla="*/ 704850 h 1063753"/>
                <a:gd name="connsiteX4" fmla="*/ 15698 w 809448"/>
                <a:gd name="connsiteY4" fmla="*/ 812800 h 1063753"/>
                <a:gd name="connsiteX5" fmla="*/ 28398 w 809448"/>
                <a:gd name="connsiteY5" fmla="*/ 927100 h 1063753"/>
                <a:gd name="connsiteX6" fmla="*/ 231598 w 809448"/>
                <a:gd name="connsiteY6" fmla="*/ 1028700 h 1063753"/>
                <a:gd name="connsiteX7" fmla="*/ 688798 w 809448"/>
                <a:gd name="connsiteY7" fmla="*/ 1060450 h 1063753"/>
                <a:gd name="connsiteX8" fmla="*/ 809448 w 809448"/>
                <a:gd name="connsiteY8" fmla="*/ 958850 h 1063753"/>
                <a:gd name="connsiteX9" fmla="*/ 809448 w 809448"/>
                <a:gd name="connsiteY9" fmla="*/ 958850 h 1063753"/>
                <a:gd name="connsiteX0" fmla="*/ 510998 w 809448"/>
                <a:gd name="connsiteY0" fmla="*/ 0 h 1047538"/>
                <a:gd name="connsiteX1" fmla="*/ 510998 w 809448"/>
                <a:gd name="connsiteY1" fmla="*/ 520700 h 1047538"/>
                <a:gd name="connsiteX2" fmla="*/ 447498 w 809448"/>
                <a:gd name="connsiteY2" fmla="*/ 609600 h 1047538"/>
                <a:gd name="connsiteX3" fmla="*/ 161748 w 809448"/>
                <a:gd name="connsiteY3" fmla="*/ 704850 h 1047538"/>
                <a:gd name="connsiteX4" fmla="*/ 15698 w 809448"/>
                <a:gd name="connsiteY4" fmla="*/ 812800 h 1047538"/>
                <a:gd name="connsiteX5" fmla="*/ 28398 w 809448"/>
                <a:gd name="connsiteY5" fmla="*/ 927100 h 1047538"/>
                <a:gd name="connsiteX6" fmla="*/ 231598 w 809448"/>
                <a:gd name="connsiteY6" fmla="*/ 1028700 h 1047538"/>
                <a:gd name="connsiteX7" fmla="*/ 688798 w 809448"/>
                <a:gd name="connsiteY7" fmla="*/ 1041400 h 1047538"/>
                <a:gd name="connsiteX8" fmla="*/ 809448 w 809448"/>
                <a:gd name="connsiteY8" fmla="*/ 958850 h 1047538"/>
                <a:gd name="connsiteX9" fmla="*/ 809448 w 809448"/>
                <a:gd name="connsiteY9" fmla="*/ 958850 h 1047538"/>
                <a:gd name="connsiteX0" fmla="*/ 510998 w 814606"/>
                <a:gd name="connsiteY0" fmla="*/ 0 h 1047538"/>
                <a:gd name="connsiteX1" fmla="*/ 510998 w 814606"/>
                <a:gd name="connsiteY1" fmla="*/ 520700 h 1047538"/>
                <a:gd name="connsiteX2" fmla="*/ 447498 w 814606"/>
                <a:gd name="connsiteY2" fmla="*/ 609600 h 1047538"/>
                <a:gd name="connsiteX3" fmla="*/ 161748 w 814606"/>
                <a:gd name="connsiteY3" fmla="*/ 704850 h 1047538"/>
                <a:gd name="connsiteX4" fmla="*/ 15698 w 814606"/>
                <a:gd name="connsiteY4" fmla="*/ 812800 h 1047538"/>
                <a:gd name="connsiteX5" fmla="*/ 28398 w 814606"/>
                <a:gd name="connsiteY5" fmla="*/ 927100 h 1047538"/>
                <a:gd name="connsiteX6" fmla="*/ 231598 w 814606"/>
                <a:gd name="connsiteY6" fmla="*/ 1028700 h 1047538"/>
                <a:gd name="connsiteX7" fmla="*/ 688798 w 814606"/>
                <a:gd name="connsiteY7" fmla="*/ 1041400 h 1047538"/>
                <a:gd name="connsiteX8" fmla="*/ 809448 w 814606"/>
                <a:gd name="connsiteY8" fmla="*/ 958850 h 1047538"/>
                <a:gd name="connsiteX9" fmla="*/ 790398 w 814606"/>
                <a:gd name="connsiteY9" fmla="*/ 952500 h 1047538"/>
                <a:gd name="connsiteX0" fmla="*/ 510998 w 809448"/>
                <a:gd name="connsiteY0" fmla="*/ 0 h 1047538"/>
                <a:gd name="connsiteX1" fmla="*/ 510998 w 809448"/>
                <a:gd name="connsiteY1" fmla="*/ 520700 h 1047538"/>
                <a:gd name="connsiteX2" fmla="*/ 447498 w 809448"/>
                <a:gd name="connsiteY2" fmla="*/ 609600 h 1047538"/>
                <a:gd name="connsiteX3" fmla="*/ 161748 w 809448"/>
                <a:gd name="connsiteY3" fmla="*/ 704850 h 1047538"/>
                <a:gd name="connsiteX4" fmla="*/ 15698 w 809448"/>
                <a:gd name="connsiteY4" fmla="*/ 812800 h 1047538"/>
                <a:gd name="connsiteX5" fmla="*/ 28398 w 809448"/>
                <a:gd name="connsiteY5" fmla="*/ 927100 h 1047538"/>
                <a:gd name="connsiteX6" fmla="*/ 231598 w 809448"/>
                <a:gd name="connsiteY6" fmla="*/ 1028700 h 1047538"/>
                <a:gd name="connsiteX7" fmla="*/ 688798 w 809448"/>
                <a:gd name="connsiteY7" fmla="*/ 1041400 h 1047538"/>
                <a:gd name="connsiteX8" fmla="*/ 809448 w 809448"/>
                <a:gd name="connsiteY8" fmla="*/ 958850 h 1047538"/>
                <a:gd name="connsiteX0" fmla="*/ 510998 w 809448"/>
                <a:gd name="connsiteY0" fmla="*/ -1 h 526837"/>
                <a:gd name="connsiteX1" fmla="*/ 447498 w 809448"/>
                <a:gd name="connsiteY1" fmla="*/ 88899 h 526837"/>
                <a:gd name="connsiteX2" fmla="*/ 161748 w 809448"/>
                <a:gd name="connsiteY2" fmla="*/ 184149 h 526837"/>
                <a:gd name="connsiteX3" fmla="*/ 15698 w 809448"/>
                <a:gd name="connsiteY3" fmla="*/ 292099 h 526837"/>
                <a:gd name="connsiteX4" fmla="*/ 28398 w 809448"/>
                <a:gd name="connsiteY4" fmla="*/ 406399 h 526837"/>
                <a:gd name="connsiteX5" fmla="*/ 231598 w 809448"/>
                <a:gd name="connsiteY5" fmla="*/ 507999 h 526837"/>
                <a:gd name="connsiteX6" fmla="*/ 688798 w 809448"/>
                <a:gd name="connsiteY6" fmla="*/ 520699 h 526837"/>
                <a:gd name="connsiteX7" fmla="*/ 809448 w 809448"/>
                <a:gd name="connsiteY7" fmla="*/ 438149 h 526837"/>
                <a:gd name="connsiteX0" fmla="*/ 502339 w 809448"/>
                <a:gd name="connsiteY0" fmla="*/ 0 h 537316"/>
                <a:gd name="connsiteX1" fmla="*/ 447498 w 809448"/>
                <a:gd name="connsiteY1" fmla="*/ 99378 h 537316"/>
                <a:gd name="connsiteX2" fmla="*/ 161748 w 809448"/>
                <a:gd name="connsiteY2" fmla="*/ 194628 h 537316"/>
                <a:gd name="connsiteX3" fmla="*/ 15698 w 809448"/>
                <a:gd name="connsiteY3" fmla="*/ 302578 h 537316"/>
                <a:gd name="connsiteX4" fmla="*/ 28398 w 809448"/>
                <a:gd name="connsiteY4" fmla="*/ 416878 h 537316"/>
                <a:gd name="connsiteX5" fmla="*/ 231598 w 809448"/>
                <a:gd name="connsiteY5" fmla="*/ 518478 h 537316"/>
                <a:gd name="connsiteX6" fmla="*/ 688798 w 809448"/>
                <a:gd name="connsiteY6" fmla="*/ 531178 h 537316"/>
                <a:gd name="connsiteX7" fmla="*/ 809448 w 809448"/>
                <a:gd name="connsiteY7" fmla="*/ 448628 h 537316"/>
                <a:gd name="connsiteX0" fmla="*/ 502339 w 809448"/>
                <a:gd name="connsiteY0" fmla="*/ 0 h 537316"/>
                <a:gd name="connsiteX1" fmla="*/ 447498 w 809448"/>
                <a:gd name="connsiteY1" fmla="*/ 99378 h 537316"/>
                <a:gd name="connsiteX2" fmla="*/ 161748 w 809448"/>
                <a:gd name="connsiteY2" fmla="*/ 194628 h 537316"/>
                <a:gd name="connsiteX3" fmla="*/ 15698 w 809448"/>
                <a:gd name="connsiteY3" fmla="*/ 302578 h 537316"/>
                <a:gd name="connsiteX4" fmla="*/ 28398 w 809448"/>
                <a:gd name="connsiteY4" fmla="*/ 416878 h 537316"/>
                <a:gd name="connsiteX5" fmla="*/ 231598 w 809448"/>
                <a:gd name="connsiteY5" fmla="*/ 518478 h 537316"/>
                <a:gd name="connsiteX6" fmla="*/ 688798 w 809448"/>
                <a:gd name="connsiteY6" fmla="*/ 531178 h 537316"/>
                <a:gd name="connsiteX7" fmla="*/ 809448 w 809448"/>
                <a:gd name="connsiteY7" fmla="*/ 448628 h 537316"/>
                <a:gd name="connsiteX0" fmla="*/ 502339 w 809448"/>
                <a:gd name="connsiteY0" fmla="*/ 0 h 537316"/>
                <a:gd name="connsiteX1" fmla="*/ 504968 w 809448"/>
                <a:gd name="connsiteY1" fmla="*/ 49372 h 537316"/>
                <a:gd name="connsiteX2" fmla="*/ 447498 w 809448"/>
                <a:gd name="connsiteY2" fmla="*/ 99378 h 537316"/>
                <a:gd name="connsiteX3" fmla="*/ 161748 w 809448"/>
                <a:gd name="connsiteY3" fmla="*/ 194628 h 537316"/>
                <a:gd name="connsiteX4" fmla="*/ 15698 w 809448"/>
                <a:gd name="connsiteY4" fmla="*/ 302578 h 537316"/>
                <a:gd name="connsiteX5" fmla="*/ 28398 w 809448"/>
                <a:gd name="connsiteY5" fmla="*/ 416878 h 537316"/>
                <a:gd name="connsiteX6" fmla="*/ 231598 w 809448"/>
                <a:gd name="connsiteY6" fmla="*/ 518478 h 537316"/>
                <a:gd name="connsiteX7" fmla="*/ 688798 w 809448"/>
                <a:gd name="connsiteY7" fmla="*/ 531178 h 537316"/>
                <a:gd name="connsiteX8" fmla="*/ 809448 w 809448"/>
                <a:gd name="connsiteY8" fmla="*/ 448628 h 53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448" h="537316">
                  <a:moveTo>
                    <a:pt x="502339" y="0"/>
                  </a:moveTo>
                  <a:cubicBezTo>
                    <a:pt x="500252" y="8665"/>
                    <a:pt x="514108" y="32809"/>
                    <a:pt x="504968" y="49372"/>
                  </a:cubicBezTo>
                  <a:cubicBezTo>
                    <a:pt x="495828" y="65935"/>
                    <a:pt x="504701" y="75169"/>
                    <a:pt x="447498" y="99378"/>
                  </a:cubicBezTo>
                  <a:cubicBezTo>
                    <a:pt x="390295" y="123587"/>
                    <a:pt x="233715" y="160761"/>
                    <a:pt x="161748" y="194628"/>
                  </a:cubicBezTo>
                  <a:cubicBezTo>
                    <a:pt x="89781" y="228495"/>
                    <a:pt x="37923" y="265537"/>
                    <a:pt x="15698" y="302578"/>
                  </a:cubicBezTo>
                  <a:cubicBezTo>
                    <a:pt x="-6527" y="339619"/>
                    <a:pt x="-7585" y="380895"/>
                    <a:pt x="28398" y="416878"/>
                  </a:cubicBezTo>
                  <a:cubicBezTo>
                    <a:pt x="64381" y="452861"/>
                    <a:pt x="121532" y="499428"/>
                    <a:pt x="231598" y="518478"/>
                  </a:cubicBezTo>
                  <a:cubicBezTo>
                    <a:pt x="341664" y="537528"/>
                    <a:pt x="592490" y="542820"/>
                    <a:pt x="688798" y="531178"/>
                  </a:cubicBezTo>
                  <a:cubicBezTo>
                    <a:pt x="785106" y="519536"/>
                    <a:pt x="792515" y="463445"/>
                    <a:pt x="809448" y="448628"/>
                  </a:cubicBez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Freeform 130"/>
            <p:cNvSpPr/>
            <p:nvPr/>
          </p:nvSpPr>
          <p:spPr>
            <a:xfrm>
              <a:off x="3943045" y="2082799"/>
              <a:ext cx="1194863" cy="689411"/>
            </a:xfrm>
            <a:custGeom>
              <a:avLst/>
              <a:gdLst>
                <a:gd name="connsiteX0" fmla="*/ 528680 w 1157330"/>
                <a:gd name="connsiteY0" fmla="*/ 0 h 689801"/>
                <a:gd name="connsiteX1" fmla="*/ 484230 w 1157330"/>
                <a:gd name="connsiteY1" fmla="*/ 38100 h 689801"/>
                <a:gd name="connsiteX2" fmla="*/ 242930 w 1157330"/>
                <a:gd name="connsiteY2" fmla="*/ 88900 h 689801"/>
                <a:gd name="connsiteX3" fmla="*/ 52430 w 1157330"/>
                <a:gd name="connsiteY3" fmla="*/ 222250 h 689801"/>
                <a:gd name="connsiteX4" fmla="*/ 1630 w 1157330"/>
                <a:gd name="connsiteY4" fmla="*/ 349250 h 689801"/>
                <a:gd name="connsiteX5" fmla="*/ 96880 w 1157330"/>
                <a:gd name="connsiteY5" fmla="*/ 533400 h 689801"/>
                <a:gd name="connsiteX6" fmla="*/ 458830 w 1157330"/>
                <a:gd name="connsiteY6" fmla="*/ 679450 h 689801"/>
                <a:gd name="connsiteX7" fmla="*/ 954130 w 1157330"/>
                <a:gd name="connsiteY7" fmla="*/ 660400 h 689801"/>
                <a:gd name="connsiteX8" fmla="*/ 1157330 w 1157330"/>
                <a:gd name="connsiteY8" fmla="*/ 520700 h 689801"/>
                <a:gd name="connsiteX9" fmla="*/ 1157330 w 1157330"/>
                <a:gd name="connsiteY9" fmla="*/ 457200 h 689801"/>
                <a:gd name="connsiteX10" fmla="*/ 954130 w 1157330"/>
                <a:gd name="connsiteY10" fmla="*/ 349250 h 689801"/>
                <a:gd name="connsiteX11" fmla="*/ 630280 w 1157330"/>
                <a:gd name="connsiteY11" fmla="*/ 317500 h 689801"/>
                <a:gd name="connsiteX12" fmla="*/ 331830 w 1157330"/>
                <a:gd name="connsiteY12" fmla="*/ 355600 h 689801"/>
                <a:gd name="connsiteX13" fmla="*/ 198480 w 1157330"/>
                <a:gd name="connsiteY13" fmla="*/ 406400 h 689801"/>
                <a:gd name="connsiteX14" fmla="*/ 198480 w 1157330"/>
                <a:gd name="connsiteY14" fmla="*/ 406400 h 689801"/>
                <a:gd name="connsiteX0" fmla="*/ 528680 w 1177660"/>
                <a:gd name="connsiteY0" fmla="*/ 0 h 689801"/>
                <a:gd name="connsiteX1" fmla="*/ 484230 w 1177660"/>
                <a:gd name="connsiteY1" fmla="*/ 38100 h 689801"/>
                <a:gd name="connsiteX2" fmla="*/ 242930 w 1177660"/>
                <a:gd name="connsiteY2" fmla="*/ 88900 h 689801"/>
                <a:gd name="connsiteX3" fmla="*/ 52430 w 1177660"/>
                <a:gd name="connsiteY3" fmla="*/ 222250 h 689801"/>
                <a:gd name="connsiteX4" fmla="*/ 1630 w 1177660"/>
                <a:gd name="connsiteY4" fmla="*/ 349250 h 689801"/>
                <a:gd name="connsiteX5" fmla="*/ 96880 w 1177660"/>
                <a:gd name="connsiteY5" fmla="*/ 533400 h 689801"/>
                <a:gd name="connsiteX6" fmla="*/ 458830 w 1177660"/>
                <a:gd name="connsiteY6" fmla="*/ 679450 h 689801"/>
                <a:gd name="connsiteX7" fmla="*/ 954130 w 1177660"/>
                <a:gd name="connsiteY7" fmla="*/ 660400 h 689801"/>
                <a:gd name="connsiteX8" fmla="*/ 1157330 w 1177660"/>
                <a:gd name="connsiteY8" fmla="*/ 520700 h 689801"/>
                <a:gd name="connsiteX9" fmla="*/ 1170495 w 1177660"/>
                <a:gd name="connsiteY9" fmla="*/ 495378 h 689801"/>
                <a:gd name="connsiteX10" fmla="*/ 1157330 w 1177660"/>
                <a:gd name="connsiteY10" fmla="*/ 457200 h 689801"/>
                <a:gd name="connsiteX11" fmla="*/ 954130 w 1177660"/>
                <a:gd name="connsiteY11" fmla="*/ 349250 h 689801"/>
                <a:gd name="connsiteX12" fmla="*/ 630280 w 1177660"/>
                <a:gd name="connsiteY12" fmla="*/ 317500 h 689801"/>
                <a:gd name="connsiteX13" fmla="*/ 331830 w 1177660"/>
                <a:gd name="connsiteY13" fmla="*/ 355600 h 689801"/>
                <a:gd name="connsiteX14" fmla="*/ 198480 w 1177660"/>
                <a:gd name="connsiteY14" fmla="*/ 406400 h 689801"/>
                <a:gd name="connsiteX15" fmla="*/ 198480 w 1177660"/>
                <a:gd name="connsiteY15" fmla="*/ 406400 h 689801"/>
                <a:gd name="connsiteX0" fmla="*/ 528680 w 1177660"/>
                <a:gd name="connsiteY0" fmla="*/ 0 h 689801"/>
                <a:gd name="connsiteX1" fmla="*/ 484230 w 1177660"/>
                <a:gd name="connsiteY1" fmla="*/ 38100 h 689801"/>
                <a:gd name="connsiteX2" fmla="*/ 242930 w 1177660"/>
                <a:gd name="connsiteY2" fmla="*/ 88900 h 689801"/>
                <a:gd name="connsiteX3" fmla="*/ 52430 w 1177660"/>
                <a:gd name="connsiteY3" fmla="*/ 222250 h 689801"/>
                <a:gd name="connsiteX4" fmla="*/ 1630 w 1177660"/>
                <a:gd name="connsiteY4" fmla="*/ 349250 h 689801"/>
                <a:gd name="connsiteX5" fmla="*/ 96880 w 1177660"/>
                <a:gd name="connsiteY5" fmla="*/ 533400 h 689801"/>
                <a:gd name="connsiteX6" fmla="*/ 458830 w 1177660"/>
                <a:gd name="connsiteY6" fmla="*/ 679450 h 689801"/>
                <a:gd name="connsiteX7" fmla="*/ 954130 w 1177660"/>
                <a:gd name="connsiteY7" fmla="*/ 660400 h 689801"/>
                <a:gd name="connsiteX8" fmla="*/ 1157330 w 1177660"/>
                <a:gd name="connsiteY8" fmla="*/ 520700 h 689801"/>
                <a:gd name="connsiteX9" fmla="*/ 1170495 w 1177660"/>
                <a:gd name="connsiteY9" fmla="*/ 495378 h 689801"/>
                <a:gd name="connsiteX10" fmla="*/ 1157330 w 1177660"/>
                <a:gd name="connsiteY10" fmla="*/ 449343 h 689801"/>
                <a:gd name="connsiteX11" fmla="*/ 954130 w 1177660"/>
                <a:gd name="connsiteY11" fmla="*/ 349250 h 689801"/>
                <a:gd name="connsiteX12" fmla="*/ 630280 w 1177660"/>
                <a:gd name="connsiteY12" fmla="*/ 317500 h 689801"/>
                <a:gd name="connsiteX13" fmla="*/ 331830 w 1177660"/>
                <a:gd name="connsiteY13" fmla="*/ 355600 h 689801"/>
                <a:gd name="connsiteX14" fmla="*/ 198480 w 1177660"/>
                <a:gd name="connsiteY14" fmla="*/ 406400 h 689801"/>
                <a:gd name="connsiteX15" fmla="*/ 198480 w 1177660"/>
                <a:gd name="connsiteY15" fmla="*/ 406400 h 689801"/>
                <a:gd name="connsiteX0" fmla="*/ 528680 w 1178561"/>
                <a:gd name="connsiteY0" fmla="*/ 0 h 689801"/>
                <a:gd name="connsiteX1" fmla="*/ 484230 w 1178561"/>
                <a:gd name="connsiteY1" fmla="*/ 38100 h 689801"/>
                <a:gd name="connsiteX2" fmla="*/ 242930 w 1178561"/>
                <a:gd name="connsiteY2" fmla="*/ 88900 h 689801"/>
                <a:gd name="connsiteX3" fmla="*/ 52430 w 1178561"/>
                <a:gd name="connsiteY3" fmla="*/ 222250 h 689801"/>
                <a:gd name="connsiteX4" fmla="*/ 1630 w 1178561"/>
                <a:gd name="connsiteY4" fmla="*/ 349250 h 689801"/>
                <a:gd name="connsiteX5" fmla="*/ 96880 w 1178561"/>
                <a:gd name="connsiteY5" fmla="*/ 533400 h 689801"/>
                <a:gd name="connsiteX6" fmla="*/ 458830 w 1178561"/>
                <a:gd name="connsiteY6" fmla="*/ 679450 h 689801"/>
                <a:gd name="connsiteX7" fmla="*/ 954130 w 1178561"/>
                <a:gd name="connsiteY7" fmla="*/ 660400 h 689801"/>
                <a:gd name="connsiteX8" fmla="*/ 1157330 w 1178561"/>
                <a:gd name="connsiteY8" fmla="*/ 520700 h 689801"/>
                <a:gd name="connsiteX9" fmla="*/ 1170495 w 1178561"/>
                <a:gd name="connsiteY9" fmla="*/ 495378 h 689801"/>
                <a:gd name="connsiteX10" fmla="*/ 1157330 w 1178561"/>
                <a:gd name="connsiteY10" fmla="*/ 449343 h 689801"/>
                <a:gd name="connsiteX11" fmla="*/ 954130 w 1178561"/>
                <a:gd name="connsiteY11" fmla="*/ 349250 h 689801"/>
                <a:gd name="connsiteX12" fmla="*/ 630280 w 1178561"/>
                <a:gd name="connsiteY12" fmla="*/ 317500 h 689801"/>
                <a:gd name="connsiteX13" fmla="*/ 331830 w 1178561"/>
                <a:gd name="connsiteY13" fmla="*/ 355600 h 689801"/>
                <a:gd name="connsiteX14" fmla="*/ 198480 w 1178561"/>
                <a:gd name="connsiteY14" fmla="*/ 406400 h 689801"/>
                <a:gd name="connsiteX15" fmla="*/ 198480 w 1178561"/>
                <a:gd name="connsiteY15" fmla="*/ 406400 h 689801"/>
                <a:gd name="connsiteX0" fmla="*/ 528680 w 1157330"/>
                <a:gd name="connsiteY0" fmla="*/ 0 h 689801"/>
                <a:gd name="connsiteX1" fmla="*/ 484230 w 1157330"/>
                <a:gd name="connsiteY1" fmla="*/ 38100 h 689801"/>
                <a:gd name="connsiteX2" fmla="*/ 242930 w 1157330"/>
                <a:gd name="connsiteY2" fmla="*/ 88900 h 689801"/>
                <a:gd name="connsiteX3" fmla="*/ 52430 w 1157330"/>
                <a:gd name="connsiteY3" fmla="*/ 222250 h 689801"/>
                <a:gd name="connsiteX4" fmla="*/ 1630 w 1157330"/>
                <a:gd name="connsiteY4" fmla="*/ 349250 h 689801"/>
                <a:gd name="connsiteX5" fmla="*/ 96880 w 1157330"/>
                <a:gd name="connsiteY5" fmla="*/ 533400 h 689801"/>
                <a:gd name="connsiteX6" fmla="*/ 458830 w 1157330"/>
                <a:gd name="connsiteY6" fmla="*/ 679450 h 689801"/>
                <a:gd name="connsiteX7" fmla="*/ 954130 w 1157330"/>
                <a:gd name="connsiteY7" fmla="*/ 660400 h 689801"/>
                <a:gd name="connsiteX8" fmla="*/ 1157330 w 1157330"/>
                <a:gd name="connsiteY8" fmla="*/ 520700 h 689801"/>
                <a:gd name="connsiteX9" fmla="*/ 1157330 w 1157330"/>
                <a:gd name="connsiteY9" fmla="*/ 449343 h 689801"/>
                <a:gd name="connsiteX10" fmla="*/ 954130 w 1157330"/>
                <a:gd name="connsiteY10" fmla="*/ 349250 h 689801"/>
                <a:gd name="connsiteX11" fmla="*/ 630280 w 1157330"/>
                <a:gd name="connsiteY11" fmla="*/ 317500 h 689801"/>
                <a:gd name="connsiteX12" fmla="*/ 331830 w 1157330"/>
                <a:gd name="connsiteY12" fmla="*/ 355600 h 689801"/>
                <a:gd name="connsiteX13" fmla="*/ 198480 w 1157330"/>
                <a:gd name="connsiteY13" fmla="*/ 406400 h 689801"/>
                <a:gd name="connsiteX14" fmla="*/ 198480 w 1157330"/>
                <a:gd name="connsiteY14" fmla="*/ 406400 h 689801"/>
                <a:gd name="connsiteX0" fmla="*/ 528680 w 1187794"/>
                <a:gd name="connsiteY0" fmla="*/ 0 h 689801"/>
                <a:gd name="connsiteX1" fmla="*/ 484230 w 1187794"/>
                <a:gd name="connsiteY1" fmla="*/ 38100 h 689801"/>
                <a:gd name="connsiteX2" fmla="*/ 242930 w 1187794"/>
                <a:gd name="connsiteY2" fmla="*/ 88900 h 689801"/>
                <a:gd name="connsiteX3" fmla="*/ 52430 w 1187794"/>
                <a:gd name="connsiteY3" fmla="*/ 222250 h 689801"/>
                <a:gd name="connsiteX4" fmla="*/ 1630 w 1187794"/>
                <a:gd name="connsiteY4" fmla="*/ 349250 h 689801"/>
                <a:gd name="connsiteX5" fmla="*/ 96880 w 1187794"/>
                <a:gd name="connsiteY5" fmla="*/ 533400 h 689801"/>
                <a:gd name="connsiteX6" fmla="*/ 458830 w 1187794"/>
                <a:gd name="connsiteY6" fmla="*/ 679450 h 689801"/>
                <a:gd name="connsiteX7" fmla="*/ 954130 w 1187794"/>
                <a:gd name="connsiteY7" fmla="*/ 660400 h 689801"/>
                <a:gd name="connsiteX8" fmla="*/ 1157330 w 1187794"/>
                <a:gd name="connsiteY8" fmla="*/ 520700 h 689801"/>
                <a:gd name="connsiteX9" fmla="*/ 1157330 w 1187794"/>
                <a:gd name="connsiteY9" fmla="*/ 449343 h 689801"/>
                <a:gd name="connsiteX10" fmla="*/ 954130 w 1187794"/>
                <a:gd name="connsiteY10" fmla="*/ 349250 h 689801"/>
                <a:gd name="connsiteX11" fmla="*/ 630280 w 1187794"/>
                <a:gd name="connsiteY11" fmla="*/ 317500 h 689801"/>
                <a:gd name="connsiteX12" fmla="*/ 331830 w 1187794"/>
                <a:gd name="connsiteY12" fmla="*/ 355600 h 689801"/>
                <a:gd name="connsiteX13" fmla="*/ 198480 w 1187794"/>
                <a:gd name="connsiteY13" fmla="*/ 406400 h 689801"/>
                <a:gd name="connsiteX14" fmla="*/ 198480 w 1187794"/>
                <a:gd name="connsiteY14" fmla="*/ 406400 h 689801"/>
                <a:gd name="connsiteX0" fmla="*/ 528680 w 1194864"/>
                <a:gd name="connsiteY0" fmla="*/ 0 h 689411"/>
                <a:gd name="connsiteX1" fmla="*/ 484230 w 1194864"/>
                <a:gd name="connsiteY1" fmla="*/ 38100 h 689411"/>
                <a:gd name="connsiteX2" fmla="*/ 242930 w 1194864"/>
                <a:gd name="connsiteY2" fmla="*/ 88900 h 689411"/>
                <a:gd name="connsiteX3" fmla="*/ 52430 w 1194864"/>
                <a:gd name="connsiteY3" fmla="*/ 222250 h 689411"/>
                <a:gd name="connsiteX4" fmla="*/ 1630 w 1194864"/>
                <a:gd name="connsiteY4" fmla="*/ 349250 h 689411"/>
                <a:gd name="connsiteX5" fmla="*/ 96880 w 1194864"/>
                <a:gd name="connsiteY5" fmla="*/ 533400 h 689411"/>
                <a:gd name="connsiteX6" fmla="*/ 458830 w 1194864"/>
                <a:gd name="connsiteY6" fmla="*/ 679450 h 689411"/>
                <a:gd name="connsiteX7" fmla="*/ 954130 w 1194864"/>
                <a:gd name="connsiteY7" fmla="*/ 660400 h 689411"/>
                <a:gd name="connsiteX8" fmla="*/ 1168154 w 1194864"/>
                <a:gd name="connsiteY8" fmla="*/ 531178 h 689411"/>
                <a:gd name="connsiteX9" fmla="*/ 1157330 w 1194864"/>
                <a:gd name="connsiteY9" fmla="*/ 449343 h 689411"/>
                <a:gd name="connsiteX10" fmla="*/ 954130 w 1194864"/>
                <a:gd name="connsiteY10" fmla="*/ 349250 h 689411"/>
                <a:gd name="connsiteX11" fmla="*/ 630280 w 1194864"/>
                <a:gd name="connsiteY11" fmla="*/ 317500 h 689411"/>
                <a:gd name="connsiteX12" fmla="*/ 331830 w 1194864"/>
                <a:gd name="connsiteY12" fmla="*/ 355600 h 689411"/>
                <a:gd name="connsiteX13" fmla="*/ 198480 w 1194864"/>
                <a:gd name="connsiteY13" fmla="*/ 406400 h 689411"/>
                <a:gd name="connsiteX14" fmla="*/ 198480 w 1194864"/>
                <a:gd name="connsiteY14" fmla="*/ 406400 h 68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4864" h="689411">
                  <a:moveTo>
                    <a:pt x="528680" y="0"/>
                  </a:moveTo>
                  <a:cubicBezTo>
                    <a:pt x="530267" y="11641"/>
                    <a:pt x="531855" y="23283"/>
                    <a:pt x="484230" y="38100"/>
                  </a:cubicBezTo>
                  <a:cubicBezTo>
                    <a:pt x="436605" y="52917"/>
                    <a:pt x="314897" y="58208"/>
                    <a:pt x="242930" y="88900"/>
                  </a:cubicBezTo>
                  <a:cubicBezTo>
                    <a:pt x="170963" y="119592"/>
                    <a:pt x="92647" y="178858"/>
                    <a:pt x="52430" y="222250"/>
                  </a:cubicBezTo>
                  <a:cubicBezTo>
                    <a:pt x="12213" y="265642"/>
                    <a:pt x="-5778" y="297392"/>
                    <a:pt x="1630" y="349250"/>
                  </a:cubicBezTo>
                  <a:cubicBezTo>
                    <a:pt x="9038" y="401108"/>
                    <a:pt x="20680" y="478367"/>
                    <a:pt x="96880" y="533400"/>
                  </a:cubicBezTo>
                  <a:cubicBezTo>
                    <a:pt x="173080" y="588433"/>
                    <a:pt x="315955" y="658283"/>
                    <a:pt x="458830" y="679450"/>
                  </a:cubicBezTo>
                  <a:cubicBezTo>
                    <a:pt x="601705" y="700617"/>
                    <a:pt x="835909" y="685112"/>
                    <a:pt x="954130" y="660400"/>
                  </a:cubicBezTo>
                  <a:cubicBezTo>
                    <a:pt x="1072351" y="635688"/>
                    <a:pt x="1121298" y="592548"/>
                    <a:pt x="1168154" y="531178"/>
                  </a:cubicBezTo>
                  <a:cubicBezTo>
                    <a:pt x="1215010" y="469808"/>
                    <a:pt x="1193001" y="479664"/>
                    <a:pt x="1157330" y="449343"/>
                  </a:cubicBezTo>
                  <a:cubicBezTo>
                    <a:pt x="1121659" y="419022"/>
                    <a:pt x="1041972" y="371224"/>
                    <a:pt x="954130" y="349250"/>
                  </a:cubicBezTo>
                  <a:cubicBezTo>
                    <a:pt x="866288" y="327276"/>
                    <a:pt x="733997" y="316442"/>
                    <a:pt x="630280" y="317500"/>
                  </a:cubicBezTo>
                  <a:cubicBezTo>
                    <a:pt x="526563" y="318558"/>
                    <a:pt x="403797" y="340783"/>
                    <a:pt x="331830" y="355600"/>
                  </a:cubicBezTo>
                  <a:cubicBezTo>
                    <a:pt x="259863" y="370417"/>
                    <a:pt x="198480" y="406400"/>
                    <a:pt x="198480" y="406400"/>
                  </a:cubicBezTo>
                  <a:lnTo>
                    <a:pt x="198480" y="406400"/>
                  </a:ln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4293923" y="2542387"/>
              <a:ext cx="590726" cy="57937"/>
            </a:xfrm>
            <a:custGeom>
              <a:avLst/>
              <a:gdLst>
                <a:gd name="connsiteX0" fmla="*/ 0 w 584376"/>
                <a:gd name="connsiteY0" fmla="*/ 45237 h 57937"/>
                <a:gd name="connsiteX1" fmla="*/ 203200 w 584376"/>
                <a:gd name="connsiteY1" fmla="*/ 787 h 57937"/>
                <a:gd name="connsiteX2" fmla="*/ 527050 w 584376"/>
                <a:gd name="connsiteY2" fmla="*/ 19837 h 57937"/>
                <a:gd name="connsiteX3" fmla="*/ 584200 w 584376"/>
                <a:gd name="connsiteY3" fmla="*/ 57937 h 57937"/>
                <a:gd name="connsiteX4" fmla="*/ 584200 w 584376"/>
                <a:gd name="connsiteY4" fmla="*/ 57937 h 5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376" h="57937">
                  <a:moveTo>
                    <a:pt x="0" y="45237"/>
                  </a:moveTo>
                  <a:cubicBezTo>
                    <a:pt x="57679" y="25128"/>
                    <a:pt x="115358" y="5020"/>
                    <a:pt x="203200" y="787"/>
                  </a:cubicBezTo>
                  <a:cubicBezTo>
                    <a:pt x="291042" y="-3446"/>
                    <a:pt x="463550" y="10312"/>
                    <a:pt x="527050" y="19837"/>
                  </a:cubicBezTo>
                  <a:cubicBezTo>
                    <a:pt x="590550" y="29362"/>
                    <a:pt x="584200" y="57937"/>
                    <a:pt x="584200" y="57937"/>
                  </a:cubicBezTo>
                  <a:lnTo>
                    <a:pt x="584200" y="57937"/>
                  </a:ln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3941566" y="2590800"/>
              <a:ext cx="1171159" cy="483624"/>
            </a:xfrm>
            <a:custGeom>
              <a:avLst/>
              <a:gdLst>
                <a:gd name="connsiteX0" fmla="*/ 66607 w 1171159"/>
                <a:gd name="connsiteY0" fmla="*/ 0 h 483823"/>
                <a:gd name="connsiteX1" fmla="*/ 9457 w 1171159"/>
                <a:gd name="connsiteY1" fmla="*/ 82550 h 483823"/>
                <a:gd name="connsiteX2" fmla="*/ 3107 w 1171159"/>
                <a:gd name="connsiteY2" fmla="*/ 165100 h 483823"/>
                <a:gd name="connsiteX3" fmla="*/ 41207 w 1171159"/>
                <a:gd name="connsiteY3" fmla="*/ 266700 h 483823"/>
                <a:gd name="connsiteX4" fmla="*/ 136457 w 1171159"/>
                <a:gd name="connsiteY4" fmla="*/ 342900 h 483823"/>
                <a:gd name="connsiteX5" fmla="*/ 295207 w 1171159"/>
                <a:gd name="connsiteY5" fmla="*/ 457200 h 483823"/>
                <a:gd name="connsiteX6" fmla="*/ 631757 w 1171159"/>
                <a:gd name="connsiteY6" fmla="*/ 482600 h 483823"/>
                <a:gd name="connsiteX7" fmla="*/ 1019107 w 1171159"/>
                <a:gd name="connsiteY7" fmla="*/ 431800 h 483823"/>
                <a:gd name="connsiteX8" fmla="*/ 1146107 w 1171159"/>
                <a:gd name="connsiteY8" fmla="*/ 342900 h 483823"/>
                <a:gd name="connsiteX9" fmla="*/ 1158807 w 1171159"/>
                <a:gd name="connsiteY9" fmla="*/ 247650 h 483823"/>
                <a:gd name="connsiteX10" fmla="*/ 1006407 w 1171159"/>
                <a:gd name="connsiteY10" fmla="*/ 152400 h 483823"/>
                <a:gd name="connsiteX11" fmla="*/ 987357 w 1171159"/>
                <a:gd name="connsiteY11" fmla="*/ 146050 h 483823"/>
                <a:gd name="connsiteX12" fmla="*/ 981007 w 1171159"/>
                <a:gd name="connsiteY12" fmla="*/ 146050 h 483823"/>
                <a:gd name="connsiteX0" fmla="*/ 66607 w 1171159"/>
                <a:gd name="connsiteY0" fmla="*/ 0 h 483624"/>
                <a:gd name="connsiteX1" fmla="*/ 9457 w 1171159"/>
                <a:gd name="connsiteY1" fmla="*/ 82550 h 483624"/>
                <a:gd name="connsiteX2" fmla="*/ 3107 w 1171159"/>
                <a:gd name="connsiteY2" fmla="*/ 165100 h 483624"/>
                <a:gd name="connsiteX3" fmla="*/ 41207 w 1171159"/>
                <a:gd name="connsiteY3" fmla="*/ 266700 h 483624"/>
                <a:gd name="connsiteX4" fmla="*/ 125634 w 1171159"/>
                <a:gd name="connsiteY4" fmla="*/ 358617 h 483624"/>
                <a:gd name="connsiteX5" fmla="*/ 295207 w 1171159"/>
                <a:gd name="connsiteY5" fmla="*/ 457200 h 483624"/>
                <a:gd name="connsiteX6" fmla="*/ 631757 w 1171159"/>
                <a:gd name="connsiteY6" fmla="*/ 482600 h 483624"/>
                <a:gd name="connsiteX7" fmla="*/ 1019107 w 1171159"/>
                <a:gd name="connsiteY7" fmla="*/ 431800 h 483624"/>
                <a:gd name="connsiteX8" fmla="*/ 1146107 w 1171159"/>
                <a:gd name="connsiteY8" fmla="*/ 342900 h 483624"/>
                <a:gd name="connsiteX9" fmla="*/ 1158807 w 1171159"/>
                <a:gd name="connsiteY9" fmla="*/ 247650 h 483624"/>
                <a:gd name="connsiteX10" fmla="*/ 1006407 w 1171159"/>
                <a:gd name="connsiteY10" fmla="*/ 152400 h 483624"/>
                <a:gd name="connsiteX11" fmla="*/ 987357 w 1171159"/>
                <a:gd name="connsiteY11" fmla="*/ 146050 h 483624"/>
                <a:gd name="connsiteX12" fmla="*/ 981007 w 1171159"/>
                <a:gd name="connsiteY12" fmla="*/ 146050 h 48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1159" h="483624">
                  <a:moveTo>
                    <a:pt x="66607" y="0"/>
                  </a:moveTo>
                  <a:cubicBezTo>
                    <a:pt x="43323" y="27516"/>
                    <a:pt x="20040" y="55033"/>
                    <a:pt x="9457" y="82550"/>
                  </a:cubicBezTo>
                  <a:cubicBezTo>
                    <a:pt x="-1126" y="110067"/>
                    <a:pt x="-2185" y="134408"/>
                    <a:pt x="3107" y="165100"/>
                  </a:cubicBezTo>
                  <a:cubicBezTo>
                    <a:pt x="8399" y="195792"/>
                    <a:pt x="20786" y="234447"/>
                    <a:pt x="41207" y="266700"/>
                  </a:cubicBezTo>
                  <a:cubicBezTo>
                    <a:pt x="61628" y="298953"/>
                    <a:pt x="83301" y="326867"/>
                    <a:pt x="125634" y="358617"/>
                  </a:cubicBezTo>
                  <a:cubicBezTo>
                    <a:pt x="167967" y="390367"/>
                    <a:pt x="210853" y="436536"/>
                    <a:pt x="295207" y="457200"/>
                  </a:cubicBezTo>
                  <a:cubicBezTo>
                    <a:pt x="379561" y="477864"/>
                    <a:pt x="511107" y="486833"/>
                    <a:pt x="631757" y="482600"/>
                  </a:cubicBezTo>
                  <a:cubicBezTo>
                    <a:pt x="752407" y="478367"/>
                    <a:pt x="933382" y="455083"/>
                    <a:pt x="1019107" y="431800"/>
                  </a:cubicBezTo>
                  <a:cubicBezTo>
                    <a:pt x="1104832" y="408517"/>
                    <a:pt x="1122824" y="373592"/>
                    <a:pt x="1146107" y="342900"/>
                  </a:cubicBezTo>
                  <a:cubicBezTo>
                    <a:pt x="1169390" y="312208"/>
                    <a:pt x="1182090" y="279400"/>
                    <a:pt x="1158807" y="247650"/>
                  </a:cubicBezTo>
                  <a:cubicBezTo>
                    <a:pt x="1135524" y="215900"/>
                    <a:pt x="1034982" y="169333"/>
                    <a:pt x="1006407" y="152400"/>
                  </a:cubicBezTo>
                  <a:cubicBezTo>
                    <a:pt x="977832" y="135467"/>
                    <a:pt x="991590" y="147108"/>
                    <a:pt x="987357" y="146050"/>
                  </a:cubicBezTo>
                  <a:cubicBezTo>
                    <a:pt x="983124" y="144992"/>
                    <a:pt x="982065" y="145521"/>
                    <a:pt x="981007" y="146050"/>
                  </a:cubicBez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4120304" y="2673350"/>
              <a:ext cx="814969" cy="266456"/>
            </a:xfrm>
            <a:custGeom>
              <a:avLst/>
              <a:gdLst>
                <a:gd name="connsiteX0" fmla="*/ 8519 w 814969"/>
                <a:gd name="connsiteY0" fmla="*/ 0 h 266456"/>
                <a:gd name="connsiteX1" fmla="*/ 27569 w 814969"/>
                <a:gd name="connsiteY1" fmla="*/ 133350 h 266456"/>
                <a:gd name="connsiteX2" fmla="*/ 237119 w 814969"/>
                <a:gd name="connsiteY2" fmla="*/ 254000 h 266456"/>
                <a:gd name="connsiteX3" fmla="*/ 637169 w 814969"/>
                <a:gd name="connsiteY3" fmla="*/ 254000 h 266456"/>
                <a:gd name="connsiteX4" fmla="*/ 814969 w 814969"/>
                <a:gd name="connsiteY4" fmla="*/ 177800 h 266456"/>
                <a:gd name="connsiteX5" fmla="*/ 814969 w 814969"/>
                <a:gd name="connsiteY5" fmla="*/ 177800 h 266456"/>
                <a:gd name="connsiteX6" fmla="*/ 814969 w 814969"/>
                <a:gd name="connsiteY6" fmla="*/ 177800 h 266456"/>
                <a:gd name="connsiteX7" fmla="*/ 808619 w 814969"/>
                <a:gd name="connsiteY7" fmla="*/ 177800 h 26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969" h="266456">
                  <a:moveTo>
                    <a:pt x="8519" y="0"/>
                  </a:moveTo>
                  <a:cubicBezTo>
                    <a:pt x="-1006" y="45508"/>
                    <a:pt x="-10531" y="91017"/>
                    <a:pt x="27569" y="133350"/>
                  </a:cubicBezTo>
                  <a:cubicBezTo>
                    <a:pt x="65669" y="175683"/>
                    <a:pt x="135519" y="233892"/>
                    <a:pt x="237119" y="254000"/>
                  </a:cubicBezTo>
                  <a:cubicBezTo>
                    <a:pt x="338719" y="274108"/>
                    <a:pt x="540861" y="266700"/>
                    <a:pt x="637169" y="254000"/>
                  </a:cubicBezTo>
                  <a:cubicBezTo>
                    <a:pt x="733477" y="241300"/>
                    <a:pt x="814969" y="177800"/>
                    <a:pt x="814969" y="177800"/>
                  </a:cubicBezTo>
                  <a:lnTo>
                    <a:pt x="814969" y="177800"/>
                  </a:lnTo>
                  <a:lnTo>
                    <a:pt x="814969" y="177800"/>
                  </a:lnTo>
                  <a:lnTo>
                    <a:pt x="808619" y="177800"/>
                  </a:ln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/>
            <p:nvPr/>
          </p:nvSpPr>
          <p:spPr>
            <a:xfrm>
              <a:off x="4141523" y="2730500"/>
              <a:ext cx="114300" cy="63500"/>
            </a:xfrm>
            <a:custGeom>
              <a:avLst/>
              <a:gdLst>
                <a:gd name="connsiteX0" fmla="*/ 114300 w 114300"/>
                <a:gd name="connsiteY0" fmla="*/ 0 h 63500"/>
                <a:gd name="connsiteX1" fmla="*/ 0 w 114300"/>
                <a:gd name="connsiteY1" fmla="*/ 63500 h 63500"/>
                <a:gd name="connsiteX2" fmla="*/ 0 w 114300"/>
                <a:gd name="connsiteY2" fmla="*/ 6350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63500">
                  <a:moveTo>
                    <a:pt x="114300" y="0"/>
                  </a:moveTo>
                  <a:lnTo>
                    <a:pt x="0" y="63500"/>
                  </a:lnTo>
                  <a:lnTo>
                    <a:pt x="0" y="63500"/>
                  </a:ln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4293923" y="2829043"/>
              <a:ext cx="577850" cy="85608"/>
            </a:xfrm>
            <a:custGeom>
              <a:avLst/>
              <a:gdLst>
                <a:gd name="connsiteX0" fmla="*/ 0 w 577850"/>
                <a:gd name="connsiteY0" fmla="*/ 53857 h 53857"/>
                <a:gd name="connsiteX1" fmla="*/ 88900 w 577850"/>
                <a:gd name="connsiteY1" fmla="*/ 9407 h 53857"/>
                <a:gd name="connsiteX2" fmla="*/ 374650 w 577850"/>
                <a:gd name="connsiteY2" fmla="*/ 3057 h 53857"/>
                <a:gd name="connsiteX3" fmla="*/ 577850 w 577850"/>
                <a:gd name="connsiteY3" fmla="*/ 47507 h 53857"/>
                <a:gd name="connsiteX4" fmla="*/ 577850 w 577850"/>
                <a:gd name="connsiteY4" fmla="*/ 47507 h 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850" h="53857">
                  <a:moveTo>
                    <a:pt x="0" y="53857"/>
                  </a:moveTo>
                  <a:cubicBezTo>
                    <a:pt x="13229" y="35865"/>
                    <a:pt x="26458" y="17874"/>
                    <a:pt x="88900" y="9407"/>
                  </a:cubicBezTo>
                  <a:cubicBezTo>
                    <a:pt x="151342" y="940"/>
                    <a:pt x="293158" y="-3293"/>
                    <a:pt x="374650" y="3057"/>
                  </a:cubicBezTo>
                  <a:cubicBezTo>
                    <a:pt x="456142" y="9407"/>
                    <a:pt x="577850" y="47507"/>
                    <a:pt x="577850" y="47507"/>
                  </a:cubicBezTo>
                  <a:lnTo>
                    <a:pt x="577850" y="47507"/>
                  </a:ln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4119928" y="3003550"/>
              <a:ext cx="802644" cy="247984"/>
            </a:xfrm>
            <a:custGeom>
              <a:avLst/>
              <a:gdLst>
                <a:gd name="connsiteX0" fmla="*/ 8744 w 802494"/>
                <a:gd name="connsiteY0" fmla="*/ 0 h 247984"/>
                <a:gd name="connsiteX1" fmla="*/ 15094 w 802494"/>
                <a:gd name="connsiteY1" fmla="*/ 82550 h 247984"/>
                <a:gd name="connsiteX2" fmla="*/ 148444 w 802494"/>
                <a:gd name="connsiteY2" fmla="*/ 196850 h 247984"/>
                <a:gd name="connsiteX3" fmla="*/ 504044 w 802494"/>
                <a:gd name="connsiteY3" fmla="*/ 247650 h 247984"/>
                <a:gd name="connsiteX4" fmla="*/ 707244 w 802494"/>
                <a:gd name="connsiteY4" fmla="*/ 215900 h 247984"/>
                <a:gd name="connsiteX5" fmla="*/ 802494 w 802494"/>
                <a:gd name="connsiteY5" fmla="*/ 158750 h 247984"/>
                <a:gd name="connsiteX6" fmla="*/ 802494 w 802494"/>
                <a:gd name="connsiteY6" fmla="*/ 158750 h 247984"/>
                <a:gd name="connsiteX0" fmla="*/ 12591 w 806341"/>
                <a:gd name="connsiteY0" fmla="*/ 0 h 247984"/>
                <a:gd name="connsiteX1" fmla="*/ 12446 w 806341"/>
                <a:gd name="connsiteY1" fmla="*/ 85169 h 247984"/>
                <a:gd name="connsiteX2" fmla="*/ 152291 w 806341"/>
                <a:gd name="connsiteY2" fmla="*/ 196850 h 247984"/>
                <a:gd name="connsiteX3" fmla="*/ 507891 w 806341"/>
                <a:gd name="connsiteY3" fmla="*/ 247650 h 247984"/>
                <a:gd name="connsiteX4" fmla="*/ 711091 w 806341"/>
                <a:gd name="connsiteY4" fmla="*/ 215900 h 247984"/>
                <a:gd name="connsiteX5" fmla="*/ 806341 w 806341"/>
                <a:gd name="connsiteY5" fmla="*/ 158750 h 247984"/>
                <a:gd name="connsiteX6" fmla="*/ 806341 w 806341"/>
                <a:gd name="connsiteY6" fmla="*/ 158750 h 247984"/>
                <a:gd name="connsiteX0" fmla="*/ 8895 w 802645"/>
                <a:gd name="connsiteY0" fmla="*/ 0 h 247984"/>
                <a:gd name="connsiteX1" fmla="*/ 8750 w 802645"/>
                <a:gd name="connsiteY1" fmla="*/ 85169 h 247984"/>
                <a:gd name="connsiteX2" fmla="*/ 148595 w 802645"/>
                <a:gd name="connsiteY2" fmla="*/ 196850 h 247984"/>
                <a:gd name="connsiteX3" fmla="*/ 504195 w 802645"/>
                <a:gd name="connsiteY3" fmla="*/ 247650 h 247984"/>
                <a:gd name="connsiteX4" fmla="*/ 707395 w 802645"/>
                <a:gd name="connsiteY4" fmla="*/ 215900 h 247984"/>
                <a:gd name="connsiteX5" fmla="*/ 802645 w 802645"/>
                <a:gd name="connsiteY5" fmla="*/ 158750 h 247984"/>
                <a:gd name="connsiteX6" fmla="*/ 802645 w 802645"/>
                <a:gd name="connsiteY6" fmla="*/ 158750 h 24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2645" h="247984">
                  <a:moveTo>
                    <a:pt x="8895" y="0"/>
                  </a:moveTo>
                  <a:cubicBezTo>
                    <a:pt x="428" y="24871"/>
                    <a:pt x="-5874" y="44502"/>
                    <a:pt x="8750" y="85169"/>
                  </a:cubicBezTo>
                  <a:cubicBezTo>
                    <a:pt x="23374" y="125836"/>
                    <a:pt x="66021" y="169770"/>
                    <a:pt x="148595" y="196850"/>
                  </a:cubicBezTo>
                  <a:cubicBezTo>
                    <a:pt x="231169" y="223930"/>
                    <a:pt x="411062" y="244475"/>
                    <a:pt x="504195" y="247650"/>
                  </a:cubicBezTo>
                  <a:cubicBezTo>
                    <a:pt x="597328" y="250825"/>
                    <a:pt x="657653" y="230717"/>
                    <a:pt x="707395" y="215900"/>
                  </a:cubicBezTo>
                  <a:cubicBezTo>
                    <a:pt x="757137" y="201083"/>
                    <a:pt x="802645" y="158750"/>
                    <a:pt x="802645" y="158750"/>
                  </a:cubicBezTo>
                  <a:lnTo>
                    <a:pt x="802645" y="158750"/>
                  </a:ln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4141523" y="3041650"/>
              <a:ext cx="95250" cy="63500"/>
            </a:xfrm>
            <a:custGeom>
              <a:avLst/>
              <a:gdLst>
                <a:gd name="connsiteX0" fmla="*/ 95250 w 95250"/>
                <a:gd name="connsiteY0" fmla="*/ 0 h 63500"/>
                <a:gd name="connsiteX1" fmla="*/ 0 w 95250"/>
                <a:gd name="connsiteY1" fmla="*/ 63500 h 63500"/>
                <a:gd name="connsiteX2" fmla="*/ 0 w 95250"/>
                <a:gd name="connsiteY2" fmla="*/ 6350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63500">
                  <a:moveTo>
                    <a:pt x="95250" y="0"/>
                  </a:moveTo>
                  <a:lnTo>
                    <a:pt x="0" y="63500"/>
                  </a:lnTo>
                  <a:lnTo>
                    <a:pt x="0" y="63500"/>
                  </a:ln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 138"/>
            <p:cNvSpPr/>
            <p:nvPr/>
          </p:nvSpPr>
          <p:spPr>
            <a:xfrm>
              <a:off x="4293923" y="3132902"/>
              <a:ext cx="584200" cy="68610"/>
            </a:xfrm>
            <a:custGeom>
              <a:avLst/>
              <a:gdLst>
                <a:gd name="connsiteX0" fmla="*/ 0 w 584200"/>
                <a:gd name="connsiteY0" fmla="*/ 61148 h 61148"/>
                <a:gd name="connsiteX1" fmla="*/ 190500 w 584200"/>
                <a:gd name="connsiteY1" fmla="*/ 3998 h 61148"/>
                <a:gd name="connsiteX2" fmla="*/ 419100 w 584200"/>
                <a:gd name="connsiteY2" fmla="*/ 10348 h 61148"/>
                <a:gd name="connsiteX3" fmla="*/ 584200 w 584200"/>
                <a:gd name="connsiteY3" fmla="*/ 54798 h 61148"/>
                <a:gd name="connsiteX4" fmla="*/ 584200 w 584200"/>
                <a:gd name="connsiteY4" fmla="*/ 54798 h 6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200" h="61148">
                  <a:moveTo>
                    <a:pt x="0" y="61148"/>
                  </a:moveTo>
                  <a:cubicBezTo>
                    <a:pt x="60325" y="36806"/>
                    <a:pt x="120650" y="12465"/>
                    <a:pt x="190500" y="3998"/>
                  </a:cubicBezTo>
                  <a:cubicBezTo>
                    <a:pt x="260350" y="-4469"/>
                    <a:pt x="353483" y="1881"/>
                    <a:pt x="419100" y="10348"/>
                  </a:cubicBezTo>
                  <a:cubicBezTo>
                    <a:pt x="484717" y="18815"/>
                    <a:pt x="584200" y="54798"/>
                    <a:pt x="584200" y="54798"/>
                  </a:cubicBezTo>
                  <a:lnTo>
                    <a:pt x="584200" y="54798"/>
                  </a:ln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3940647" y="2882900"/>
              <a:ext cx="1183803" cy="489498"/>
            </a:xfrm>
            <a:custGeom>
              <a:avLst/>
              <a:gdLst>
                <a:gd name="connsiteX0" fmla="*/ 972745 w 1180972"/>
                <a:gd name="connsiteY0" fmla="*/ 158044 h 496633"/>
                <a:gd name="connsiteX1" fmla="*/ 1144195 w 1180972"/>
                <a:gd name="connsiteY1" fmla="*/ 253294 h 496633"/>
                <a:gd name="connsiteX2" fmla="*/ 1156895 w 1180972"/>
                <a:gd name="connsiteY2" fmla="*/ 354894 h 496633"/>
                <a:gd name="connsiteX3" fmla="*/ 871145 w 1180972"/>
                <a:gd name="connsiteY3" fmla="*/ 481894 h 496633"/>
                <a:gd name="connsiteX4" fmla="*/ 394895 w 1180972"/>
                <a:gd name="connsiteY4" fmla="*/ 475544 h 496633"/>
                <a:gd name="connsiteX5" fmla="*/ 64695 w 1180972"/>
                <a:gd name="connsiteY5" fmla="*/ 316794 h 496633"/>
                <a:gd name="connsiteX6" fmla="*/ 7545 w 1180972"/>
                <a:gd name="connsiteY6" fmla="*/ 215194 h 496633"/>
                <a:gd name="connsiteX7" fmla="*/ 7545 w 1180972"/>
                <a:gd name="connsiteY7" fmla="*/ 81844 h 496633"/>
                <a:gd name="connsiteX8" fmla="*/ 71045 w 1180972"/>
                <a:gd name="connsiteY8" fmla="*/ 5644 h 496633"/>
                <a:gd name="connsiteX9" fmla="*/ 83745 w 1180972"/>
                <a:gd name="connsiteY9" fmla="*/ 5644 h 496633"/>
                <a:gd name="connsiteX10" fmla="*/ 77395 w 1180972"/>
                <a:gd name="connsiteY10" fmla="*/ 5644 h 496633"/>
                <a:gd name="connsiteX0" fmla="*/ 972745 w 1180972"/>
                <a:gd name="connsiteY0" fmla="*/ 158044 h 496633"/>
                <a:gd name="connsiteX1" fmla="*/ 1144195 w 1180972"/>
                <a:gd name="connsiteY1" fmla="*/ 253294 h 496633"/>
                <a:gd name="connsiteX2" fmla="*/ 1156895 w 1180972"/>
                <a:gd name="connsiteY2" fmla="*/ 354894 h 496633"/>
                <a:gd name="connsiteX3" fmla="*/ 871145 w 1180972"/>
                <a:gd name="connsiteY3" fmla="*/ 481894 h 496633"/>
                <a:gd name="connsiteX4" fmla="*/ 394895 w 1180972"/>
                <a:gd name="connsiteY4" fmla="*/ 475544 h 496633"/>
                <a:gd name="connsiteX5" fmla="*/ 64695 w 1180972"/>
                <a:gd name="connsiteY5" fmla="*/ 316794 h 496633"/>
                <a:gd name="connsiteX6" fmla="*/ 7545 w 1180972"/>
                <a:gd name="connsiteY6" fmla="*/ 215194 h 496633"/>
                <a:gd name="connsiteX7" fmla="*/ 7545 w 1180972"/>
                <a:gd name="connsiteY7" fmla="*/ 81844 h 496633"/>
                <a:gd name="connsiteX8" fmla="*/ 71045 w 1180972"/>
                <a:gd name="connsiteY8" fmla="*/ 5644 h 496633"/>
                <a:gd name="connsiteX9" fmla="*/ 83745 w 1180972"/>
                <a:gd name="connsiteY9" fmla="*/ 5644 h 496633"/>
                <a:gd name="connsiteX0" fmla="*/ 972745 w 1180972"/>
                <a:gd name="connsiteY0" fmla="*/ 152400 h 490989"/>
                <a:gd name="connsiteX1" fmla="*/ 1144195 w 1180972"/>
                <a:gd name="connsiteY1" fmla="*/ 247650 h 490989"/>
                <a:gd name="connsiteX2" fmla="*/ 1156895 w 1180972"/>
                <a:gd name="connsiteY2" fmla="*/ 349250 h 490989"/>
                <a:gd name="connsiteX3" fmla="*/ 871145 w 1180972"/>
                <a:gd name="connsiteY3" fmla="*/ 476250 h 490989"/>
                <a:gd name="connsiteX4" fmla="*/ 394895 w 1180972"/>
                <a:gd name="connsiteY4" fmla="*/ 469900 h 490989"/>
                <a:gd name="connsiteX5" fmla="*/ 64695 w 1180972"/>
                <a:gd name="connsiteY5" fmla="*/ 311150 h 490989"/>
                <a:gd name="connsiteX6" fmla="*/ 7545 w 1180972"/>
                <a:gd name="connsiteY6" fmla="*/ 209550 h 490989"/>
                <a:gd name="connsiteX7" fmla="*/ 7545 w 1180972"/>
                <a:gd name="connsiteY7" fmla="*/ 76200 h 490989"/>
                <a:gd name="connsiteX8" fmla="*/ 71045 w 1180972"/>
                <a:gd name="connsiteY8" fmla="*/ 0 h 490989"/>
                <a:gd name="connsiteX0" fmla="*/ 970615 w 1178842"/>
                <a:gd name="connsiteY0" fmla="*/ 152400 h 490989"/>
                <a:gd name="connsiteX1" fmla="*/ 1142065 w 1178842"/>
                <a:gd name="connsiteY1" fmla="*/ 247650 h 490989"/>
                <a:gd name="connsiteX2" fmla="*/ 1154765 w 1178842"/>
                <a:gd name="connsiteY2" fmla="*/ 349250 h 490989"/>
                <a:gd name="connsiteX3" fmla="*/ 869015 w 1178842"/>
                <a:gd name="connsiteY3" fmla="*/ 476250 h 490989"/>
                <a:gd name="connsiteX4" fmla="*/ 392765 w 1178842"/>
                <a:gd name="connsiteY4" fmla="*/ 469900 h 490989"/>
                <a:gd name="connsiteX5" fmla="*/ 62565 w 1178842"/>
                <a:gd name="connsiteY5" fmla="*/ 311150 h 490989"/>
                <a:gd name="connsiteX6" fmla="*/ 22765 w 1178842"/>
                <a:gd name="connsiteY6" fmla="*/ 271539 h 490989"/>
                <a:gd name="connsiteX7" fmla="*/ 5415 w 1178842"/>
                <a:gd name="connsiteY7" fmla="*/ 209550 h 490989"/>
                <a:gd name="connsiteX8" fmla="*/ 5415 w 1178842"/>
                <a:gd name="connsiteY8" fmla="*/ 76200 h 490989"/>
                <a:gd name="connsiteX9" fmla="*/ 68915 w 1178842"/>
                <a:gd name="connsiteY9" fmla="*/ 0 h 490989"/>
                <a:gd name="connsiteX0" fmla="*/ 970615 w 1178842"/>
                <a:gd name="connsiteY0" fmla="*/ 152400 h 489499"/>
                <a:gd name="connsiteX1" fmla="*/ 1142065 w 1178842"/>
                <a:gd name="connsiteY1" fmla="*/ 247650 h 489499"/>
                <a:gd name="connsiteX2" fmla="*/ 1154765 w 1178842"/>
                <a:gd name="connsiteY2" fmla="*/ 349250 h 489499"/>
                <a:gd name="connsiteX3" fmla="*/ 869015 w 1178842"/>
                <a:gd name="connsiteY3" fmla="*/ 476250 h 489499"/>
                <a:gd name="connsiteX4" fmla="*/ 392765 w 1178842"/>
                <a:gd name="connsiteY4" fmla="*/ 469900 h 489499"/>
                <a:gd name="connsiteX5" fmla="*/ 86377 w 1178842"/>
                <a:gd name="connsiteY5" fmla="*/ 337343 h 489499"/>
                <a:gd name="connsiteX6" fmla="*/ 22765 w 1178842"/>
                <a:gd name="connsiteY6" fmla="*/ 271539 h 489499"/>
                <a:gd name="connsiteX7" fmla="*/ 5415 w 1178842"/>
                <a:gd name="connsiteY7" fmla="*/ 209550 h 489499"/>
                <a:gd name="connsiteX8" fmla="*/ 5415 w 1178842"/>
                <a:gd name="connsiteY8" fmla="*/ 76200 h 489499"/>
                <a:gd name="connsiteX9" fmla="*/ 68915 w 1178842"/>
                <a:gd name="connsiteY9" fmla="*/ 0 h 489499"/>
                <a:gd name="connsiteX0" fmla="*/ 970615 w 1178842"/>
                <a:gd name="connsiteY0" fmla="*/ 152400 h 489498"/>
                <a:gd name="connsiteX1" fmla="*/ 1142065 w 1178842"/>
                <a:gd name="connsiteY1" fmla="*/ 247650 h 489498"/>
                <a:gd name="connsiteX2" fmla="*/ 1154765 w 1178842"/>
                <a:gd name="connsiteY2" fmla="*/ 349250 h 489498"/>
                <a:gd name="connsiteX3" fmla="*/ 869015 w 1178842"/>
                <a:gd name="connsiteY3" fmla="*/ 476250 h 489498"/>
                <a:gd name="connsiteX4" fmla="*/ 392765 w 1178842"/>
                <a:gd name="connsiteY4" fmla="*/ 469900 h 489498"/>
                <a:gd name="connsiteX5" fmla="*/ 86377 w 1178842"/>
                <a:gd name="connsiteY5" fmla="*/ 337343 h 489498"/>
                <a:gd name="connsiteX6" fmla="*/ 22765 w 1178842"/>
                <a:gd name="connsiteY6" fmla="*/ 271539 h 489498"/>
                <a:gd name="connsiteX7" fmla="*/ 5415 w 1178842"/>
                <a:gd name="connsiteY7" fmla="*/ 209550 h 489498"/>
                <a:gd name="connsiteX8" fmla="*/ 5415 w 1178842"/>
                <a:gd name="connsiteY8" fmla="*/ 76200 h 489498"/>
                <a:gd name="connsiteX9" fmla="*/ 68915 w 1178842"/>
                <a:gd name="connsiteY9" fmla="*/ 0 h 489498"/>
                <a:gd name="connsiteX0" fmla="*/ 975576 w 1183803"/>
                <a:gd name="connsiteY0" fmla="*/ 152400 h 489498"/>
                <a:gd name="connsiteX1" fmla="*/ 1147026 w 1183803"/>
                <a:gd name="connsiteY1" fmla="*/ 247650 h 489498"/>
                <a:gd name="connsiteX2" fmla="*/ 1159726 w 1183803"/>
                <a:gd name="connsiteY2" fmla="*/ 349250 h 489498"/>
                <a:gd name="connsiteX3" fmla="*/ 873976 w 1183803"/>
                <a:gd name="connsiteY3" fmla="*/ 476250 h 489498"/>
                <a:gd name="connsiteX4" fmla="*/ 397726 w 1183803"/>
                <a:gd name="connsiteY4" fmla="*/ 469900 h 489498"/>
                <a:gd name="connsiteX5" fmla="*/ 91338 w 1183803"/>
                <a:gd name="connsiteY5" fmla="*/ 337343 h 489498"/>
                <a:gd name="connsiteX6" fmla="*/ 27726 w 1183803"/>
                <a:gd name="connsiteY6" fmla="*/ 271539 h 489498"/>
                <a:gd name="connsiteX7" fmla="*/ 1716 w 1183803"/>
                <a:gd name="connsiteY7" fmla="*/ 199073 h 489498"/>
                <a:gd name="connsiteX8" fmla="*/ 10376 w 1183803"/>
                <a:gd name="connsiteY8" fmla="*/ 76200 h 489498"/>
                <a:gd name="connsiteX9" fmla="*/ 73876 w 1183803"/>
                <a:gd name="connsiteY9" fmla="*/ 0 h 48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3803" h="489498">
                  <a:moveTo>
                    <a:pt x="975576" y="152400"/>
                  </a:moveTo>
                  <a:cubicBezTo>
                    <a:pt x="1045955" y="183621"/>
                    <a:pt x="1116334" y="214842"/>
                    <a:pt x="1147026" y="247650"/>
                  </a:cubicBezTo>
                  <a:cubicBezTo>
                    <a:pt x="1177718" y="280458"/>
                    <a:pt x="1205234" y="311150"/>
                    <a:pt x="1159726" y="349250"/>
                  </a:cubicBezTo>
                  <a:cubicBezTo>
                    <a:pt x="1114218" y="387350"/>
                    <a:pt x="1000976" y="456142"/>
                    <a:pt x="873976" y="476250"/>
                  </a:cubicBezTo>
                  <a:cubicBezTo>
                    <a:pt x="746976" y="496358"/>
                    <a:pt x="528166" y="493051"/>
                    <a:pt x="397726" y="469900"/>
                  </a:cubicBezTo>
                  <a:cubicBezTo>
                    <a:pt x="267286" y="446749"/>
                    <a:pt x="150840" y="386119"/>
                    <a:pt x="91338" y="337343"/>
                  </a:cubicBezTo>
                  <a:cubicBezTo>
                    <a:pt x="31836" y="288567"/>
                    <a:pt x="37251" y="288472"/>
                    <a:pt x="27726" y="271539"/>
                  </a:cubicBezTo>
                  <a:cubicBezTo>
                    <a:pt x="18201" y="254606"/>
                    <a:pt x="4608" y="231629"/>
                    <a:pt x="1716" y="199073"/>
                  </a:cubicBezTo>
                  <a:cubicBezTo>
                    <a:pt x="-1176" y="166517"/>
                    <a:pt x="-1651" y="109379"/>
                    <a:pt x="10376" y="76200"/>
                  </a:cubicBezTo>
                  <a:cubicBezTo>
                    <a:pt x="22403" y="43021"/>
                    <a:pt x="61176" y="12700"/>
                    <a:pt x="73876" y="0"/>
                  </a:cubicBez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4134553" y="3282950"/>
              <a:ext cx="508619" cy="927100"/>
            </a:xfrm>
            <a:custGeom>
              <a:avLst/>
              <a:gdLst>
                <a:gd name="connsiteX0" fmla="*/ 5755 w 518568"/>
                <a:gd name="connsiteY0" fmla="*/ 0 h 927100"/>
                <a:gd name="connsiteX1" fmla="*/ 12105 w 518568"/>
                <a:gd name="connsiteY1" fmla="*/ 107950 h 927100"/>
                <a:gd name="connsiteX2" fmla="*/ 113705 w 518568"/>
                <a:gd name="connsiteY2" fmla="*/ 177800 h 927100"/>
                <a:gd name="connsiteX3" fmla="*/ 323255 w 518568"/>
                <a:gd name="connsiteY3" fmla="*/ 273050 h 927100"/>
                <a:gd name="connsiteX4" fmla="*/ 424855 w 518568"/>
                <a:gd name="connsiteY4" fmla="*/ 292100 h 927100"/>
                <a:gd name="connsiteX5" fmla="*/ 513755 w 518568"/>
                <a:gd name="connsiteY5" fmla="*/ 387350 h 927100"/>
                <a:gd name="connsiteX6" fmla="*/ 507405 w 518568"/>
                <a:gd name="connsiteY6" fmla="*/ 927100 h 927100"/>
                <a:gd name="connsiteX7" fmla="*/ 507405 w 518568"/>
                <a:gd name="connsiteY7" fmla="*/ 927100 h 927100"/>
                <a:gd name="connsiteX0" fmla="*/ 5755 w 514094"/>
                <a:gd name="connsiteY0" fmla="*/ 0 h 927100"/>
                <a:gd name="connsiteX1" fmla="*/ 12105 w 514094"/>
                <a:gd name="connsiteY1" fmla="*/ 107950 h 927100"/>
                <a:gd name="connsiteX2" fmla="*/ 113705 w 514094"/>
                <a:gd name="connsiteY2" fmla="*/ 177800 h 927100"/>
                <a:gd name="connsiteX3" fmla="*/ 323255 w 514094"/>
                <a:gd name="connsiteY3" fmla="*/ 273050 h 927100"/>
                <a:gd name="connsiteX4" fmla="*/ 424855 w 514094"/>
                <a:gd name="connsiteY4" fmla="*/ 292100 h 927100"/>
                <a:gd name="connsiteX5" fmla="*/ 494705 w 514094"/>
                <a:gd name="connsiteY5" fmla="*/ 374650 h 927100"/>
                <a:gd name="connsiteX6" fmla="*/ 513755 w 514094"/>
                <a:gd name="connsiteY6" fmla="*/ 387350 h 927100"/>
                <a:gd name="connsiteX7" fmla="*/ 507405 w 514094"/>
                <a:gd name="connsiteY7" fmla="*/ 927100 h 927100"/>
                <a:gd name="connsiteX8" fmla="*/ 507405 w 514094"/>
                <a:gd name="connsiteY8" fmla="*/ 927100 h 927100"/>
                <a:gd name="connsiteX0" fmla="*/ 5755 w 546989"/>
                <a:gd name="connsiteY0" fmla="*/ 0 h 927100"/>
                <a:gd name="connsiteX1" fmla="*/ 12105 w 546989"/>
                <a:gd name="connsiteY1" fmla="*/ 107950 h 927100"/>
                <a:gd name="connsiteX2" fmla="*/ 113705 w 546989"/>
                <a:gd name="connsiteY2" fmla="*/ 177800 h 927100"/>
                <a:gd name="connsiteX3" fmla="*/ 323255 w 546989"/>
                <a:gd name="connsiteY3" fmla="*/ 273050 h 927100"/>
                <a:gd name="connsiteX4" fmla="*/ 424855 w 546989"/>
                <a:gd name="connsiteY4" fmla="*/ 292100 h 927100"/>
                <a:gd name="connsiteX5" fmla="*/ 494705 w 546989"/>
                <a:gd name="connsiteY5" fmla="*/ 374650 h 927100"/>
                <a:gd name="connsiteX6" fmla="*/ 513755 w 546989"/>
                <a:gd name="connsiteY6" fmla="*/ 387350 h 927100"/>
                <a:gd name="connsiteX7" fmla="*/ 507405 w 546989"/>
                <a:gd name="connsiteY7" fmla="*/ 927100 h 927100"/>
                <a:gd name="connsiteX8" fmla="*/ 507405 w 546989"/>
                <a:gd name="connsiteY8" fmla="*/ 927100 h 927100"/>
                <a:gd name="connsiteX0" fmla="*/ 5755 w 514844"/>
                <a:gd name="connsiteY0" fmla="*/ 0 h 927100"/>
                <a:gd name="connsiteX1" fmla="*/ 12105 w 514844"/>
                <a:gd name="connsiteY1" fmla="*/ 107950 h 927100"/>
                <a:gd name="connsiteX2" fmla="*/ 113705 w 514844"/>
                <a:gd name="connsiteY2" fmla="*/ 177800 h 927100"/>
                <a:gd name="connsiteX3" fmla="*/ 323255 w 514844"/>
                <a:gd name="connsiteY3" fmla="*/ 273050 h 927100"/>
                <a:gd name="connsiteX4" fmla="*/ 424855 w 514844"/>
                <a:gd name="connsiteY4" fmla="*/ 292100 h 927100"/>
                <a:gd name="connsiteX5" fmla="*/ 494705 w 514844"/>
                <a:gd name="connsiteY5" fmla="*/ 374650 h 927100"/>
                <a:gd name="connsiteX6" fmla="*/ 513755 w 514844"/>
                <a:gd name="connsiteY6" fmla="*/ 387350 h 927100"/>
                <a:gd name="connsiteX7" fmla="*/ 507405 w 514844"/>
                <a:gd name="connsiteY7" fmla="*/ 927100 h 927100"/>
                <a:gd name="connsiteX8" fmla="*/ 507405 w 514844"/>
                <a:gd name="connsiteY8" fmla="*/ 927100 h 927100"/>
                <a:gd name="connsiteX0" fmla="*/ 6969 w 516058"/>
                <a:gd name="connsiteY0" fmla="*/ 0 h 927100"/>
                <a:gd name="connsiteX1" fmla="*/ 13319 w 516058"/>
                <a:gd name="connsiteY1" fmla="*/ 107950 h 927100"/>
                <a:gd name="connsiteX2" fmla="*/ 133969 w 516058"/>
                <a:gd name="connsiteY2" fmla="*/ 196850 h 927100"/>
                <a:gd name="connsiteX3" fmla="*/ 324469 w 516058"/>
                <a:gd name="connsiteY3" fmla="*/ 273050 h 927100"/>
                <a:gd name="connsiteX4" fmla="*/ 426069 w 516058"/>
                <a:gd name="connsiteY4" fmla="*/ 292100 h 927100"/>
                <a:gd name="connsiteX5" fmla="*/ 495919 w 516058"/>
                <a:gd name="connsiteY5" fmla="*/ 374650 h 927100"/>
                <a:gd name="connsiteX6" fmla="*/ 514969 w 516058"/>
                <a:gd name="connsiteY6" fmla="*/ 387350 h 927100"/>
                <a:gd name="connsiteX7" fmla="*/ 508619 w 516058"/>
                <a:gd name="connsiteY7" fmla="*/ 927100 h 927100"/>
                <a:gd name="connsiteX8" fmla="*/ 508619 w 516058"/>
                <a:gd name="connsiteY8" fmla="*/ 927100 h 927100"/>
                <a:gd name="connsiteX0" fmla="*/ 6969 w 508619"/>
                <a:gd name="connsiteY0" fmla="*/ 0 h 927100"/>
                <a:gd name="connsiteX1" fmla="*/ 13319 w 508619"/>
                <a:gd name="connsiteY1" fmla="*/ 107950 h 927100"/>
                <a:gd name="connsiteX2" fmla="*/ 133969 w 508619"/>
                <a:gd name="connsiteY2" fmla="*/ 196850 h 927100"/>
                <a:gd name="connsiteX3" fmla="*/ 324469 w 508619"/>
                <a:gd name="connsiteY3" fmla="*/ 273050 h 927100"/>
                <a:gd name="connsiteX4" fmla="*/ 426069 w 508619"/>
                <a:gd name="connsiteY4" fmla="*/ 292100 h 927100"/>
                <a:gd name="connsiteX5" fmla="*/ 495919 w 508619"/>
                <a:gd name="connsiteY5" fmla="*/ 374650 h 927100"/>
                <a:gd name="connsiteX6" fmla="*/ 508619 w 508619"/>
                <a:gd name="connsiteY6" fmla="*/ 927100 h 927100"/>
                <a:gd name="connsiteX7" fmla="*/ 508619 w 508619"/>
                <a:gd name="connsiteY7" fmla="*/ 927100 h 927100"/>
                <a:gd name="connsiteX0" fmla="*/ 6969 w 508619"/>
                <a:gd name="connsiteY0" fmla="*/ 0 h 927100"/>
                <a:gd name="connsiteX1" fmla="*/ 13319 w 508619"/>
                <a:gd name="connsiteY1" fmla="*/ 107950 h 927100"/>
                <a:gd name="connsiteX2" fmla="*/ 133969 w 508619"/>
                <a:gd name="connsiteY2" fmla="*/ 196850 h 927100"/>
                <a:gd name="connsiteX3" fmla="*/ 324469 w 508619"/>
                <a:gd name="connsiteY3" fmla="*/ 273050 h 927100"/>
                <a:gd name="connsiteX4" fmla="*/ 456375 w 508619"/>
                <a:gd name="connsiteY4" fmla="*/ 294720 h 927100"/>
                <a:gd name="connsiteX5" fmla="*/ 495919 w 508619"/>
                <a:gd name="connsiteY5" fmla="*/ 374650 h 927100"/>
                <a:gd name="connsiteX6" fmla="*/ 508619 w 508619"/>
                <a:gd name="connsiteY6" fmla="*/ 927100 h 927100"/>
                <a:gd name="connsiteX7" fmla="*/ 508619 w 508619"/>
                <a:gd name="connsiteY7" fmla="*/ 927100 h 927100"/>
                <a:gd name="connsiteX0" fmla="*/ 6969 w 508619"/>
                <a:gd name="connsiteY0" fmla="*/ 0 h 927100"/>
                <a:gd name="connsiteX1" fmla="*/ 13319 w 508619"/>
                <a:gd name="connsiteY1" fmla="*/ 107950 h 927100"/>
                <a:gd name="connsiteX2" fmla="*/ 133969 w 508619"/>
                <a:gd name="connsiteY2" fmla="*/ 196850 h 927100"/>
                <a:gd name="connsiteX3" fmla="*/ 324469 w 508619"/>
                <a:gd name="connsiteY3" fmla="*/ 273050 h 927100"/>
                <a:gd name="connsiteX4" fmla="*/ 456375 w 508619"/>
                <a:gd name="connsiteY4" fmla="*/ 294720 h 927100"/>
                <a:gd name="connsiteX5" fmla="*/ 495919 w 508619"/>
                <a:gd name="connsiteY5" fmla="*/ 374650 h 927100"/>
                <a:gd name="connsiteX6" fmla="*/ 508619 w 508619"/>
                <a:gd name="connsiteY6" fmla="*/ 927100 h 927100"/>
                <a:gd name="connsiteX7" fmla="*/ 508619 w 508619"/>
                <a:gd name="connsiteY7" fmla="*/ 927100 h 927100"/>
                <a:gd name="connsiteX0" fmla="*/ 6969 w 508619"/>
                <a:gd name="connsiteY0" fmla="*/ 0 h 927100"/>
                <a:gd name="connsiteX1" fmla="*/ 13319 w 508619"/>
                <a:gd name="connsiteY1" fmla="*/ 107950 h 927100"/>
                <a:gd name="connsiteX2" fmla="*/ 133969 w 508619"/>
                <a:gd name="connsiteY2" fmla="*/ 196850 h 927100"/>
                <a:gd name="connsiteX3" fmla="*/ 324469 w 508619"/>
                <a:gd name="connsiteY3" fmla="*/ 273050 h 927100"/>
                <a:gd name="connsiteX4" fmla="*/ 456375 w 508619"/>
                <a:gd name="connsiteY4" fmla="*/ 294720 h 927100"/>
                <a:gd name="connsiteX5" fmla="*/ 495919 w 508619"/>
                <a:gd name="connsiteY5" fmla="*/ 374650 h 927100"/>
                <a:gd name="connsiteX6" fmla="*/ 508619 w 508619"/>
                <a:gd name="connsiteY6" fmla="*/ 927100 h 927100"/>
                <a:gd name="connsiteX7" fmla="*/ 508619 w 508619"/>
                <a:gd name="connsiteY7" fmla="*/ 927100 h 927100"/>
                <a:gd name="connsiteX0" fmla="*/ 6969 w 508619"/>
                <a:gd name="connsiteY0" fmla="*/ 0 h 927100"/>
                <a:gd name="connsiteX1" fmla="*/ 13319 w 508619"/>
                <a:gd name="connsiteY1" fmla="*/ 107950 h 927100"/>
                <a:gd name="connsiteX2" fmla="*/ 133969 w 508619"/>
                <a:gd name="connsiteY2" fmla="*/ 196850 h 927100"/>
                <a:gd name="connsiteX3" fmla="*/ 324469 w 508619"/>
                <a:gd name="connsiteY3" fmla="*/ 273050 h 927100"/>
                <a:gd name="connsiteX4" fmla="*/ 456375 w 508619"/>
                <a:gd name="connsiteY4" fmla="*/ 294720 h 927100"/>
                <a:gd name="connsiteX5" fmla="*/ 495919 w 508619"/>
                <a:gd name="connsiteY5" fmla="*/ 374650 h 927100"/>
                <a:gd name="connsiteX6" fmla="*/ 508619 w 508619"/>
                <a:gd name="connsiteY6" fmla="*/ 927100 h 927100"/>
                <a:gd name="connsiteX7" fmla="*/ 508619 w 508619"/>
                <a:gd name="connsiteY7" fmla="*/ 927100 h 927100"/>
                <a:gd name="connsiteX0" fmla="*/ 6969 w 508619"/>
                <a:gd name="connsiteY0" fmla="*/ 0 h 927100"/>
                <a:gd name="connsiteX1" fmla="*/ 13319 w 508619"/>
                <a:gd name="connsiteY1" fmla="*/ 107950 h 927100"/>
                <a:gd name="connsiteX2" fmla="*/ 133969 w 508619"/>
                <a:gd name="connsiteY2" fmla="*/ 196850 h 927100"/>
                <a:gd name="connsiteX3" fmla="*/ 324469 w 508619"/>
                <a:gd name="connsiteY3" fmla="*/ 273050 h 927100"/>
                <a:gd name="connsiteX4" fmla="*/ 456375 w 508619"/>
                <a:gd name="connsiteY4" fmla="*/ 294720 h 927100"/>
                <a:gd name="connsiteX5" fmla="*/ 495919 w 508619"/>
                <a:gd name="connsiteY5" fmla="*/ 374650 h 927100"/>
                <a:gd name="connsiteX6" fmla="*/ 508619 w 508619"/>
                <a:gd name="connsiteY6" fmla="*/ 927100 h 927100"/>
                <a:gd name="connsiteX7" fmla="*/ 508619 w 508619"/>
                <a:gd name="connsiteY7" fmla="*/ 927100 h 927100"/>
                <a:gd name="connsiteX0" fmla="*/ 6969 w 508619"/>
                <a:gd name="connsiteY0" fmla="*/ 0 h 927100"/>
                <a:gd name="connsiteX1" fmla="*/ 13319 w 508619"/>
                <a:gd name="connsiteY1" fmla="*/ 107950 h 927100"/>
                <a:gd name="connsiteX2" fmla="*/ 133969 w 508619"/>
                <a:gd name="connsiteY2" fmla="*/ 196850 h 927100"/>
                <a:gd name="connsiteX3" fmla="*/ 324469 w 508619"/>
                <a:gd name="connsiteY3" fmla="*/ 273050 h 927100"/>
                <a:gd name="connsiteX4" fmla="*/ 456375 w 508619"/>
                <a:gd name="connsiteY4" fmla="*/ 294720 h 927100"/>
                <a:gd name="connsiteX5" fmla="*/ 494076 w 508619"/>
                <a:gd name="connsiteY5" fmla="*/ 319404 h 927100"/>
                <a:gd name="connsiteX6" fmla="*/ 495919 w 508619"/>
                <a:gd name="connsiteY6" fmla="*/ 374650 h 927100"/>
                <a:gd name="connsiteX7" fmla="*/ 508619 w 508619"/>
                <a:gd name="connsiteY7" fmla="*/ 927100 h 927100"/>
                <a:gd name="connsiteX8" fmla="*/ 508619 w 508619"/>
                <a:gd name="connsiteY8" fmla="*/ 927100 h 92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619" h="927100">
                  <a:moveTo>
                    <a:pt x="6969" y="0"/>
                  </a:moveTo>
                  <a:cubicBezTo>
                    <a:pt x="1148" y="39158"/>
                    <a:pt x="-7848" y="75142"/>
                    <a:pt x="13319" y="107950"/>
                  </a:cubicBezTo>
                  <a:cubicBezTo>
                    <a:pt x="34486" y="140758"/>
                    <a:pt x="82111" y="169333"/>
                    <a:pt x="133969" y="196850"/>
                  </a:cubicBezTo>
                  <a:cubicBezTo>
                    <a:pt x="185827" y="224367"/>
                    <a:pt x="270735" y="256738"/>
                    <a:pt x="324469" y="273050"/>
                  </a:cubicBezTo>
                  <a:cubicBezTo>
                    <a:pt x="378203" y="289362"/>
                    <a:pt x="428107" y="286994"/>
                    <a:pt x="456375" y="294720"/>
                  </a:cubicBezTo>
                  <a:cubicBezTo>
                    <a:pt x="484643" y="302446"/>
                    <a:pt x="487485" y="306082"/>
                    <a:pt x="494076" y="319404"/>
                  </a:cubicBezTo>
                  <a:cubicBezTo>
                    <a:pt x="500667" y="332726"/>
                    <a:pt x="491331" y="270748"/>
                    <a:pt x="495919" y="374650"/>
                  </a:cubicBezTo>
                  <a:cubicBezTo>
                    <a:pt x="509677" y="480483"/>
                    <a:pt x="506502" y="835025"/>
                    <a:pt x="508619" y="927100"/>
                  </a:cubicBezTo>
                  <a:lnTo>
                    <a:pt x="508619" y="927100"/>
                  </a:ln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3938379" y="3201512"/>
              <a:ext cx="545332" cy="990600"/>
            </a:xfrm>
            <a:custGeom>
              <a:avLst/>
              <a:gdLst>
                <a:gd name="connsiteX0" fmla="*/ 69939 w 545332"/>
                <a:gd name="connsiteY0" fmla="*/ 0 h 990600"/>
                <a:gd name="connsiteX1" fmla="*/ 89 w 545332"/>
                <a:gd name="connsiteY1" fmla="*/ 127000 h 990600"/>
                <a:gd name="connsiteX2" fmla="*/ 82639 w 545332"/>
                <a:gd name="connsiteY2" fmla="*/ 292100 h 990600"/>
                <a:gd name="connsiteX3" fmla="*/ 215989 w 545332"/>
                <a:gd name="connsiteY3" fmla="*/ 387350 h 990600"/>
                <a:gd name="connsiteX4" fmla="*/ 406489 w 545332"/>
                <a:gd name="connsiteY4" fmla="*/ 450850 h 990600"/>
                <a:gd name="connsiteX5" fmla="*/ 533489 w 545332"/>
                <a:gd name="connsiteY5" fmla="*/ 482600 h 990600"/>
                <a:gd name="connsiteX6" fmla="*/ 539839 w 545332"/>
                <a:gd name="connsiteY6" fmla="*/ 685800 h 990600"/>
                <a:gd name="connsiteX7" fmla="*/ 533489 w 545332"/>
                <a:gd name="connsiteY7" fmla="*/ 990600 h 990600"/>
                <a:gd name="connsiteX8" fmla="*/ 533489 w 545332"/>
                <a:gd name="connsiteY8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332" h="990600">
                  <a:moveTo>
                    <a:pt x="69939" y="0"/>
                  </a:moveTo>
                  <a:cubicBezTo>
                    <a:pt x="33955" y="39158"/>
                    <a:pt x="-2028" y="78317"/>
                    <a:pt x="89" y="127000"/>
                  </a:cubicBezTo>
                  <a:cubicBezTo>
                    <a:pt x="2206" y="175683"/>
                    <a:pt x="46656" y="248708"/>
                    <a:pt x="82639" y="292100"/>
                  </a:cubicBezTo>
                  <a:cubicBezTo>
                    <a:pt x="118622" y="335492"/>
                    <a:pt x="162014" y="360892"/>
                    <a:pt x="215989" y="387350"/>
                  </a:cubicBezTo>
                  <a:cubicBezTo>
                    <a:pt x="269964" y="413808"/>
                    <a:pt x="353572" y="434975"/>
                    <a:pt x="406489" y="450850"/>
                  </a:cubicBezTo>
                  <a:cubicBezTo>
                    <a:pt x="459406" y="466725"/>
                    <a:pt x="511264" y="443442"/>
                    <a:pt x="533489" y="482600"/>
                  </a:cubicBezTo>
                  <a:cubicBezTo>
                    <a:pt x="555714" y="521758"/>
                    <a:pt x="539839" y="601133"/>
                    <a:pt x="539839" y="685800"/>
                  </a:cubicBezTo>
                  <a:cubicBezTo>
                    <a:pt x="539839" y="770467"/>
                    <a:pt x="533489" y="990600"/>
                    <a:pt x="533489" y="990600"/>
                  </a:cubicBezTo>
                  <a:lnTo>
                    <a:pt x="533489" y="990600"/>
                  </a:ln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8" name="Picture 297" descr="5118038.g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l="39025" t="12046" r="27493"/>
          <a:stretch/>
        </p:blipFill>
        <p:spPr>
          <a:xfrm rot="10800000">
            <a:off x="3513744" y="285750"/>
            <a:ext cx="372455" cy="922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299" name="Picture 298" descr="5118038.g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l="39025" t="12046" r="27493"/>
          <a:stretch/>
        </p:blipFill>
        <p:spPr>
          <a:xfrm rot="5171248">
            <a:off x="4334058" y="-391896"/>
            <a:ext cx="360703" cy="16940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sp>
        <p:nvSpPr>
          <p:cNvPr id="226" name="Right Arrow 225"/>
          <p:cNvSpPr/>
          <p:nvPr/>
        </p:nvSpPr>
        <p:spPr>
          <a:xfrm>
            <a:off x="4342196" y="401392"/>
            <a:ext cx="344104" cy="145540"/>
          </a:xfrm>
          <a:prstGeom prst="rightArrow">
            <a:avLst>
              <a:gd name="adj1" fmla="val 50000"/>
              <a:gd name="adj2" fmla="val 1023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0" name="Picture 299" descr="5118038.g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l="39025" t="12046" r="27493"/>
          <a:stretch/>
        </p:blipFill>
        <p:spPr>
          <a:xfrm rot="10800000">
            <a:off x="5056384" y="285750"/>
            <a:ext cx="430015" cy="1528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301" name="Picture 300" descr="5118038.gif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</a:blip>
          <a:srcRect l="39025" t="12046" r="27493"/>
          <a:stretch/>
        </p:blipFill>
        <p:spPr>
          <a:xfrm rot="5171248">
            <a:off x="4957529" y="1121488"/>
            <a:ext cx="654727" cy="13853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cxnSp>
        <p:nvCxnSpPr>
          <p:cNvPr id="265" name="Straight Connector 264"/>
          <p:cNvCxnSpPr/>
          <p:nvPr/>
        </p:nvCxnSpPr>
        <p:spPr>
          <a:xfrm>
            <a:off x="4661790" y="1720850"/>
            <a:ext cx="127299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4648200" y="1873250"/>
            <a:ext cx="1272999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196097" y="1490093"/>
            <a:ext cx="733570" cy="733733"/>
            <a:chOff x="196097" y="2578448"/>
            <a:chExt cx="733570" cy="667030"/>
          </a:xfrm>
        </p:grpSpPr>
        <p:cxnSp>
          <p:nvCxnSpPr>
            <p:cNvPr id="240" name="Straight Connector 239"/>
            <p:cNvCxnSpPr/>
            <p:nvPr/>
          </p:nvCxnSpPr>
          <p:spPr>
            <a:xfrm flipH="1">
              <a:off x="196097" y="2895600"/>
              <a:ext cx="4589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0" name="Group 249"/>
            <p:cNvGrpSpPr/>
            <p:nvPr/>
          </p:nvGrpSpPr>
          <p:grpSpPr>
            <a:xfrm>
              <a:off x="203418" y="2578448"/>
              <a:ext cx="726249" cy="667030"/>
              <a:chOff x="203418" y="2578448"/>
              <a:chExt cx="726249" cy="667030"/>
            </a:xfrm>
          </p:grpSpPr>
          <p:cxnSp>
            <p:nvCxnSpPr>
              <p:cNvPr id="242" name="Straight Connector 241"/>
              <p:cNvCxnSpPr/>
              <p:nvPr/>
            </p:nvCxnSpPr>
            <p:spPr>
              <a:xfrm flipH="1">
                <a:off x="203418" y="2940993"/>
                <a:ext cx="45893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3" name="Rectangle 242"/>
              <p:cNvSpPr/>
              <p:nvPr/>
            </p:nvSpPr>
            <p:spPr>
              <a:xfrm>
                <a:off x="657225" y="2838711"/>
                <a:ext cx="123564" cy="12356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Freeform 247"/>
              <p:cNvSpPr/>
              <p:nvPr/>
            </p:nvSpPr>
            <p:spPr>
              <a:xfrm>
                <a:off x="781050" y="2578448"/>
                <a:ext cx="148617" cy="667030"/>
              </a:xfrm>
              <a:custGeom>
                <a:avLst/>
                <a:gdLst>
                  <a:gd name="connsiteX0" fmla="*/ 4736 w 118973"/>
                  <a:gd name="connsiteY0" fmla="*/ 38530 h 671350"/>
                  <a:gd name="connsiteX1" fmla="*/ 19024 w 118973"/>
                  <a:gd name="connsiteY1" fmla="*/ 229030 h 671350"/>
                  <a:gd name="connsiteX2" fmla="*/ 28549 w 118973"/>
                  <a:gd name="connsiteY2" fmla="*/ 471917 h 671350"/>
                  <a:gd name="connsiteX3" fmla="*/ 4736 w 118973"/>
                  <a:gd name="connsiteY3" fmla="*/ 648130 h 671350"/>
                  <a:gd name="connsiteX4" fmla="*/ 114274 w 118973"/>
                  <a:gd name="connsiteY4" fmla="*/ 643367 h 671350"/>
                  <a:gd name="connsiteX5" fmla="*/ 99986 w 118973"/>
                  <a:gd name="connsiteY5" fmla="*/ 410005 h 671350"/>
                  <a:gd name="connsiteX6" fmla="*/ 109511 w 118973"/>
                  <a:gd name="connsiteY6" fmla="*/ 33767 h 671350"/>
                  <a:gd name="connsiteX7" fmla="*/ 4736 w 118973"/>
                  <a:gd name="connsiteY7" fmla="*/ 38530 h 671350"/>
                  <a:gd name="connsiteX0" fmla="*/ 3363 w 117600"/>
                  <a:gd name="connsiteY0" fmla="*/ 34467 h 667287"/>
                  <a:gd name="connsiteX1" fmla="*/ 17651 w 117600"/>
                  <a:gd name="connsiteY1" fmla="*/ 224967 h 667287"/>
                  <a:gd name="connsiteX2" fmla="*/ 27176 w 117600"/>
                  <a:gd name="connsiteY2" fmla="*/ 467854 h 667287"/>
                  <a:gd name="connsiteX3" fmla="*/ 3363 w 117600"/>
                  <a:gd name="connsiteY3" fmla="*/ 644067 h 667287"/>
                  <a:gd name="connsiteX4" fmla="*/ 112901 w 117600"/>
                  <a:gd name="connsiteY4" fmla="*/ 639304 h 667287"/>
                  <a:gd name="connsiteX5" fmla="*/ 98613 w 117600"/>
                  <a:gd name="connsiteY5" fmla="*/ 405942 h 667287"/>
                  <a:gd name="connsiteX6" fmla="*/ 108138 w 117600"/>
                  <a:gd name="connsiteY6" fmla="*/ 29704 h 667287"/>
                  <a:gd name="connsiteX7" fmla="*/ 74801 w 117600"/>
                  <a:gd name="connsiteY7" fmla="*/ 24942 h 667287"/>
                  <a:gd name="connsiteX8" fmla="*/ 3363 w 117600"/>
                  <a:gd name="connsiteY8" fmla="*/ 34467 h 667287"/>
                  <a:gd name="connsiteX0" fmla="*/ 5881 w 120118"/>
                  <a:gd name="connsiteY0" fmla="*/ 34467 h 667879"/>
                  <a:gd name="connsiteX1" fmla="*/ 20169 w 120118"/>
                  <a:gd name="connsiteY1" fmla="*/ 224967 h 667879"/>
                  <a:gd name="connsiteX2" fmla="*/ 15407 w 120118"/>
                  <a:gd name="connsiteY2" fmla="*/ 458329 h 667879"/>
                  <a:gd name="connsiteX3" fmla="*/ 5881 w 120118"/>
                  <a:gd name="connsiteY3" fmla="*/ 644067 h 667879"/>
                  <a:gd name="connsiteX4" fmla="*/ 115419 w 120118"/>
                  <a:gd name="connsiteY4" fmla="*/ 639304 h 667879"/>
                  <a:gd name="connsiteX5" fmla="*/ 101131 w 120118"/>
                  <a:gd name="connsiteY5" fmla="*/ 405942 h 667879"/>
                  <a:gd name="connsiteX6" fmla="*/ 110656 w 120118"/>
                  <a:gd name="connsiteY6" fmla="*/ 29704 h 667879"/>
                  <a:gd name="connsiteX7" fmla="*/ 77319 w 120118"/>
                  <a:gd name="connsiteY7" fmla="*/ 24942 h 667879"/>
                  <a:gd name="connsiteX8" fmla="*/ 5881 w 120118"/>
                  <a:gd name="connsiteY8" fmla="*/ 34467 h 667879"/>
                  <a:gd name="connsiteX0" fmla="*/ 5881 w 127920"/>
                  <a:gd name="connsiteY0" fmla="*/ 34467 h 667879"/>
                  <a:gd name="connsiteX1" fmla="*/ 20169 w 127920"/>
                  <a:gd name="connsiteY1" fmla="*/ 224967 h 667879"/>
                  <a:gd name="connsiteX2" fmla="*/ 15407 w 127920"/>
                  <a:gd name="connsiteY2" fmla="*/ 458329 h 667879"/>
                  <a:gd name="connsiteX3" fmla="*/ 5881 w 127920"/>
                  <a:gd name="connsiteY3" fmla="*/ 644067 h 667879"/>
                  <a:gd name="connsiteX4" fmla="*/ 115419 w 127920"/>
                  <a:gd name="connsiteY4" fmla="*/ 639304 h 667879"/>
                  <a:gd name="connsiteX5" fmla="*/ 124944 w 127920"/>
                  <a:gd name="connsiteY5" fmla="*/ 405942 h 667879"/>
                  <a:gd name="connsiteX6" fmla="*/ 110656 w 127920"/>
                  <a:gd name="connsiteY6" fmla="*/ 29704 h 667879"/>
                  <a:gd name="connsiteX7" fmla="*/ 77319 w 127920"/>
                  <a:gd name="connsiteY7" fmla="*/ 24942 h 667879"/>
                  <a:gd name="connsiteX8" fmla="*/ 5881 w 127920"/>
                  <a:gd name="connsiteY8" fmla="*/ 34467 h 667879"/>
                  <a:gd name="connsiteX0" fmla="*/ 2365 w 121735"/>
                  <a:gd name="connsiteY0" fmla="*/ 34467 h 658070"/>
                  <a:gd name="connsiteX1" fmla="*/ 16653 w 121735"/>
                  <a:gd name="connsiteY1" fmla="*/ 224967 h 658070"/>
                  <a:gd name="connsiteX2" fmla="*/ 11891 w 121735"/>
                  <a:gd name="connsiteY2" fmla="*/ 458329 h 658070"/>
                  <a:gd name="connsiteX3" fmla="*/ 2365 w 121735"/>
                  <a:gd name="connsiteY3" fmla="*/ 644067 h 658070"/>
                  <a:gd name="connsiteX4" fmla="*/ 59514 w 121735"/>
                  <a:gd name="connsiteY4" fmla="*/ 644066 h 658070"/>
                  <a:gd name="connsiteX5" fmla="*/ 111903 w 121735"/>
                  <a:gd name="connsiteY5" fmla="*/ 639304 h 658070"/>
                  <a:gd name="connsiteX6" fmla="*/ 121428 w 121735"/>
                  <a:gd name="connsiteY6" fmla="*/ 405942 h 658070"/>
                  <a:gd name="connsiteX7" fmla="*/ 107140 w 121735"/>
                  <a:gd name="connsiteY7" fmla="*/ 29704 h 658070"/>
                  <a:gd name="connsiteX8" fmla="*/ 73803 w 121735"/>
                  <a:gd name="connsiteY8" fmla="*/ 24942 h 658070"/>
                  <a:gd name="connsiteX9" fmla="*/ 2365 w 121735"/>
                  <a:gd name="connsiteY9" fmla="*/ 34467 h 658070"/>
                  <a:gd name="connsiteX0" fmla="*/ 2365 w 145264"/>
                  <a:gd name="connsiteY0" fmla="*/ 29895 h 658069"/>
                  <a:gd name="connsiteX1" fmla="*/ 16653 w 145264"/>
                  <a:gd name="connsiteY1" fmla="*/ 220395 h 658069"/>
                  <a:gd name="connsiteX2" fmla="*/ 11891 w 145264"/>
                  <a:gd name="connsiteY2" fmla="*/ 453757 h 658069"/>
                  <a:gd name="connsiteX3" fmla="*/ 2365 w 145264"/>
                  <a:gd name="connsiteY3" fmla="*/ 639495 h 658069"/>
                  <a:gd name="connsiteX4" fmla="*/ 59514 w 145264"/>
                  <a:gd name="connsiteY4" fmla="*/ 639494 h 658069"/>
                  <a:gd name="connsiteX5" fmla="*/ 111903 w 145264"/>
                  <a:gd name="connsiteY5" fmla="*/ 634732 h 658069"/>
                  <a:gd name="connsiteX6" fmla="*/ 145241 w 145264"/>
                  <a:gd name="connsiteY6" fmla="*/ 339457 h 658069"/>
                  <a:gd name="connsiteX7" fmla="*/ 107140 w 145264"/>
                  <a:gd name="connsiteY7" fmla="*/ 25132 h 658069"/>
                  <a:gd name="connsiteX8" fmla="*/ 73803 w 145264"/>
                  <a:gd name="connsiteY8" fmla="*/ 20370 h 658069"/>
                  <a:gd name="connsiteX9" fmla="*/ 2365 w 145264"/>
                  <a:gd name="connsiteY9" fmla="*/ 29895 h 658069"/>
                  <a:gd name="connsiteX0" fmla="*/ 2558 w 145457"/>
                  <a:gd name="connsiteY0" fmla="*/ 29895 h 658069"/>
                  <a:gd name="connsiteX1" fmla="*/ 16846 w 145457"/>
                  <a:gd name="connsiteY1" fmla="*/ 220395 h 658069"/>
                  <a:gd name="connsiteX2" fmla="*/ 26370 w 145457"/>
                  <a:gd name="connsiteY2" fmla="*/ 344219 h 658069"/>
                  <a:gd name="connsiteX3" fmla="*/ 12084 w 145457"/>
                  <a:gd name="connsiteY3" fmla="*/ 453757 h 658069"/>
                  <a:gd name="connsiteX4" fmla="*/ 2558 w 145457"/>
                  <a:gd name="connsiteY4" fmla="*/ 639495 h 658069"/>
                  <a:gd name="connsiteX5" fmla="*/ 59707 w 145457"/>
                  <a:gd name="connsiteY5" fmla="*/ 639494 h 658069"/>
                  <a:gd name="connsiteX6" fmla="*/ 112096 w 145457"/>
                  <a:gd name="connsiteY6" fmla="*/ 634732 h 658069"/>
                  <a:gd name="connsiteX7" fmla="*/ 145434 w 145457"/>
                  <a:gd name="connsiteY7" fmla="*/ 339457 h 658069"/>
                  <a:gd name="connsiteX8" fmla="*/ 107333 w 145457"/>
                  <a:gd name="connsiteY8" fmla="*/ 25132 h 658069"/>
                  <a:gd name="connsiteX9" fmla="*/ 73996 w 145457"/>
                  <a:gd name="connsiteY9" fmla="*/ 20370 h 658069"/>
                  <a:gd name="connsiteX10" fmla="*/ 2558 w 145457"/>
                  <a:gd name="connsiteY10" fmla="*/ 29895 h 658069"/>
                  <a:gd name="connsiteX0" fmla="*/ 2558 w 145457"/>
                  <a:gd name="connsiteY0" fmla="*/ 29895 h 658069"/>
                  <a:gd name="connsiteX1" fmla="*/ 16846 w 145457"/>
                  <a:gd name="connsiteY1" fmla="*/ 220395 h 658069"/>
                  <a:gd name="connsiteX2" fmla="*/ 26370 w 145457"/>
                  <a:gd name="connsiteY2" fmla="*/ 344219 h 658069"/>
                  <a:gd name="connsiteX3" fmla="*/ 16847 w 145457"/>
                  <a:gd name="connsiteY3" fmla="*/ 468045 h 658069"/>
                  <a:gd name="connsiteX4" fmla="*/ 2558 w 145457"/>
                  <a:gd name="connsiteY4" fmla="*/ 639495 h 658069"/>
                  <a:gd name="connsiteX5" fmla="*/ 59707 w 145457"/>
                  <a:gd name="connsiteY5" fmla="*/ 639494 h 658069"/>
                  <a:gd name="connsiteX6" fmla="*/ 112096 w 145457"/>
                  <a:gd name="connsiteY6" fmla="*/ 634732 h 658069"/>
                  <a:gd name="connsiteX7" fmla="*/ 145434 w 145457"/>
                  <a:gd name="connsiteY7" fmla="*/ 339457 h 658069"/>
                  <a:gd name="connsiteX8" fmla="*/ 107333 w 145457"/>
                  <a:gd name="connsiteY8" fmla="*/ 25132 h 658069"/>
                  <a:gd name="connsiteX9" fmla="*/ 73996 w 145457"/>
                  <a:gd name="connsiteY9" fmla="*/ 20370 h 658069"/>
                  <a:gd name="connsiteX10" fmla="*/ 2558 w 145457"/>
                  <a:gd name="connsiteY10" fmla="*/ 29895 h 658069"/>
                  <a:gd name="connsiteX0" fmla="*/ 2558 w 145457"/>
                  <a:gd name="connsiteY0" fmla="*/ 28673 h 656847"/>
                  <a:gd name="connsiteX1" fmla="*/ 16846 w 145457"/>
                  <a:gd name="connsiteY1" fmla="*/ 219173 h 656847"/>
                  <a:gd name="connsiteX2" fmla="*/ 26370 w 145457"/>
                  <a:gd name="connsiteY2" fmla="*/ 342997 h 656847"/>
                  <a:gd name="connsiteX3" fmla="*/ 16847 w 145457"/>
                  <a:gd name="connsiteY3" fmla="*/ 466823 h 656847"/>
                  <a:gd name="connsiteX4" fmla="*/ 2558 w 145457"/>
                  <a:gd name="connsiteY4" fmla="*/ 638273 h 656847"/>
                  <a:gd name="connsiteX5" fmla="*/ 59707 w 145457"/>
                  <a:gd name="connsiteY5" fmla="*/ 638272 h 656847"/>
                  <a:gd name="connsiteX6" fmla="*/ 112096 w 145457"/>
                  <a:gd name="connsiteY6" fmla="*/ 633510 h 656847"/>
                  <a:gd name="connsiteX7" fmla="*/ 145434 w 145457"/>
                  <a:gd name="connsiteY7" fmla="*/ 338235 h 656847"/>
                  <a:gd name="connsiteX8" fmla="*/ 107333 w 145457"/>
                  <a:gd name="connsiteY8" fmla="*/ 23910 h 656847"/>
                  <a:gd name="connsiteX9" fmla="*/ 97808 w 145457"/>
                  <a:gd name="connsiteY9" fmla="*/ 21528 h 656847"/>
                  <a:gd name="connsiteX10" fmla="*/ 73996 w 145457"/>
                  <a:gd name="connsiteY10" fmla="*/ 19148 h 656847"/>
                  <a:gd name="connsiteX11" fmla="*/ 2558 w 145457"/>
                  <a:gd name="connsiteY11" fmla="*/ 28673 h 656847"/>
                  <a:gd name="connsiteX0" fmla="*/ 2558 w 145457"/>
                  <a:gd name="connsiteY0" fmla="*/ 28582 h 656756"/>
                  <a:gd name="connsiteX1" fmla="*/ 16846 w 145457"/>
                  <a:gd name="connsiteY1" fmla="*/ 219082 h 656756"/>
                  <a:gd name="connsiteX2" fmla="*/ 26370 w 145457"/>
                  <a:gd name="connsiteY2" fmla="*/ 342906 h 656756"/>
                  <a:gd name="connsiteX3" fmla="*/ 16847 w 145457"/>
                  <a:gd name="connsiteY3" fmla="*/ 466732 h 656756"/>
                  <a:gd name="connsiteX4" fmla="*/ 2558 w 145457"/>
                  <a:gd name="connsiteY4" fmla="*/ 638182 h 656756"/>
                  <a:gd name="connsiteX5" fmla="*/ 59707 w 145457"/>
                  <a:gd name="connsiteY5" fmla="*/ 638181 h 656756"/>
                  <a:gd name="connsiteX6" fmla="*/ 112096 w 145457"/>
                  <a:gd name="connsiteY6" fmla="*/ 633419 h 656756"/>
                  <a:gd name="connsiteX7" fmla="*/ 145434 w 145457"/>
                  <a:gd name="connsiteY7" fmla="*/ 338144 h 656756"/>
                  <a:gd name="connsiteX8" fmla="*/ 107333 w 145457"/>
                  <a:gd name="connsiteY8" fmla="*/ 23819 h 656756"/>
                  <a:gd name="connsiteX9" fmla="*/ 97808 w 145457"/>
                  <a:gd name="connsiteY9" fmla="*/ 21437 h 656756"/>
                  <a:gd name="connsiteX10" fmla="*/ 38277 w 145457"/>
                  <a:gd name="connsiteY10" fmla="*/ 16675 h 656756"/>
                  <a:gd name="connsiteX11" fmla="*/ 73996 w 145457"/>
                  <a:gd name="connsiteY11" fmla="*/ 19057 h 656756"/>
                  <a:gd name="connsiteX12" fmla="*/ 2558 w 145457"/>
                  <a:gd name="connsiteY12" fmla="*/ 28582 h 656756"/>
                  <a:gd name="connsiteX0" fmla="*/ 2558 w 145457"/>
                  <a:gd name="connsiteY0" fmla="*/ 30378 h 658552"/>
                  <a:gd name="connsiteX1" fmla="*/ 16846 w 145457"/>
                  <a:gd name="connsiteY1" fmla="*/ 220878 h 658552"/>
                  <a:gd name="connsiteX2" fmla="*/ 26370 w 145457"/>
                  <a:gd name="connsiteY2" fmla="*/ 344702 h 658552"/>
                  <a:gd name="connsiteX3" fmla="*/ 16847 w 145457"/>
                  <a:gd name="connsiteY3" fmla="*/ 468528 h 658552"/>
                  <a:gd name="connsiteX4" fmla="*/ 2558 w 145457"/>
                  <a:gd name="connsiteY4" fmla="*/ 639978 h 658552"/>
                  <a:gd name="connsiteX5" fmla="*/ 59707 w 145457"/>
                  <a:gd name="connsiteY5" fmla="*/ 639977 h 658552"/>
                  <a:gd name="connsiteX6" fmla="*/ 112096 w 145457"/>
                  <a:gd name="connsiteY6" fmla="*/ 635215 h 658552"/>
                  <a:gd name="connsiteX7" fmla="*/ 145434 w 145457"/>
                  <a:gd name="connsiteY7" fmla="*/ 339940 h 658552"/>
                  <a:gd name="connsiteX8" fmla="*/ 107333 w 145457"/>
                  <a:gd name="connsiteY8" fmla="*/ 25615 h 658552"/>
                  <a:gd name="connsiteX9" fmla="*/ 38277 w 145457"/>
                  <a:gd name="connsiteY9" fmla="*/ 18471 h 658552"/>
                  <a:gd name="connsiteX10" fmla="*/ 73996 w 145457"/>
                  <a:gd name="connsiteY10" fmla="*/ 20853 h 658552"/>
                  <a:gd name="connsiteX11" fmla="*/ 2558 w 145457"/>
                  <a:gd name="connsiteY11" fmla="*/ 30378 h 658552"/>
                  <a:gd name="connsiteX0" fmla="*/ 1698 w 144597"/>
                  <a:gd name="connsiteY0" fmla="*/ 30378 h 658552"/>
                  <a:gd name="connsiteX1" fmla="*/ 15986 w 144597"/>
                  <a:gd name="connsiteY1" fmla="*/ 220878 h 658552"/>
                  <a:gd name="connsiteX2" fmla="*/ 25510 w 144597"/>
                  <a:gd name="connsiteY2" fmla="*/ 344702 h 658552"/>
                  <a:gd name="connsiteX3" fmla="*/ 15987 w 144597"/>
                  <a:gd name="connsiteY3" fmla="*/ 468528 h 658552"/>
                  <a:gd name="connsiteX4" fmla="*/ 1698 w 144597"/>
                  <a:gd name="connsiteY4" fmla="*/ 639978 h 658552"/>
                  <a:gd name="connsiteX5" fmla="*/ 58847 w 144597"/>
                  <a:gd name="connsiteY5" fmla="*/ 639977 h 658552"/>
                  <a:gd name="connsiteX6" fmla="*/ 111236 w 144597"/>
                  <a:gd name="connsiteY6" fmla="*/ 635215 h 658552"/>
                  <a:gd name="connsiteX7" fmla="*/ 144574 w 144597"/>
                  <a:gd name="connsiteY7" fmla="*/ 339940 h 658552"/>
                  <a:gd name="connsiteX8" fmla="*/ 106473 w 144597"/>
                  <a:gd name="connsiteY8" fmla="*/ 25615 h 658552"/>
                  <a:gd name="connsiteX9" fmla="*/ 37417 w 144597"/>
                  <a:gd name="connsiteY9" fmla="*/ 18471 h 658552"/>
                  <a:gd name="connsiteX10" fmla="*/ 1698 w 144597"/>
                  <a:gd name="connsiteY10" fmla="*/ 30378 h 658552"/>
                  <a:gd name="connsiteX0" fmla="*/ 1698 w 144597"/>
                  <a:gd name="connsiteY0" fmla="*/ 18600 h 646774"/>
                  <a:gd name="connsiteX1" fmla="*/ 15986 w 144597"/>
                  <a:gd name="connsiteY1" fmla="*/ 209100 h 646774"/>
                  <a:gd name="connsiteX2" fmla="*/ 25510 w 144597"/>
                  <a:gd name="connsiteY2" fmla="*/ 332924 h 646774"/>
                  <a:gd name="connsiteX3" fmla="*/ 15987 w 144597"/>
                  <a:gd name="connsiteY3" fmla="*/ 456750 h 646774"/>
                  <a:gd name="connsiteX4" fmla="*/ 1698 w 144597"/>
                  <a:gd name="connsiteY4" fmla="*/ 628200 h 646774"/>
                  <a:gd name="connsiteX5" fmla="*/ 58847 w 144597"/>
                  <a:gd name="connsiteY5" fmla="*/ 628199 h 646774"/>
                  <a:gd name="connsiteX6" fmla="*/ 111236 w 144597"/>
                  <a:gd name="connsiteY6" fmla="*/ 623437 h 646774"/>
                  <a:gd name="connsiteX7" fmla="*/ 144574 w 144597"/>
                  <a:gd name="connsiteY7" fmla="*/ 328162 h 646774"/>
                  <a:gd name="connsiteX8" fmla="*/ 106473 w 144597"/>
                  <a:gd name="connsiteY8" fmla="*/ 13837 h 646774"/>
                  <a:gd name="connsiteX9" fmla="*/ 37417 w 144597"/>
                  <a:gd name="connsiteY9" fmla="*/ 6693 h 646774"/>
                  <a:gd name="connsiteX10" fmla="*/ 1698 w 144597"/>
                  <a:gd name="connsiteY10" fmla="*/ 18600 h 646774"/>
                  <a:gd name="connsiteX0" fmla="*/ 4736 w 147635"/>
                  <a:gd name="connsiteY0" fmla="*/ 34805 h 662979"/>
                  <a:gd name="connsiteX1" fmla="*/ 19024 w 147635"/>
                  <a:gd name="connsiteY1" fmla="*/ 225305 h 662979"/>
                  <a:gd name="connsiteX2" fmla="*/ 28548 w 147635"/>
                  <a:gd name="connsiteY2" fmla="*/ 349129 h 662979"/>
                  <a:gd name="connsiteX3" fmla="*/ 19025 w 147635"/>
                  <a:gd name="connsiteY3" fmla="*/ 472955 h 662979"/>
                  <a:gd name="connsiteX4" fmla="*/ 4736 w 147635"/>
                  <a:gd name="connsiteY4" fmla="*/ 644405 h 662979"/>
                  <a:gd name="connsiteX5" fmla="*/ 61885 w 147635"/>
                  <a:gd name="connsiteY5" fmla="*/ 644404 h 662979"/>
                  <a:gd name="connsiteX6" fmla="*/ 114274 w 147635"/>
                  <a:gd name="connsiteY6" fmla="*/ 639642 h 662979"/>
                  <a:gd name="connsiteX7" fmla="*/ 147612 w 147635"/>
                  <a:gd name="connsiteY7" fmla="*/ 344367 h 662979"/>
                  <a:gd name="connsiteX8" fmla="*/ 109511 w 147635"/>
                  <a:gd name="connsiteY8" fmla="*/ 30042 h 662979"/>
                  <a:gd name="connsiteX9" fmla="*/ 4736 w 147635"/>
                  <a:gd name="connsiteY9" fmla="*/ 34805 h 662979"/>
                  <a:gd name="connsiteX0" fmla="*/ 4736 w 147635"/>
                  <a:gd name="connsiteY0" fmla="*/ 18290 h 646464"/>
                  <a:gd name="connsiteX1" fmla="*/ 19024 w 147635"/>
                  <a:gd name="connsiteY1" fmla="*/ 208790 h 646464"/>
                  <a:gd name="connsiteX2" fmla="*/ 28548 w 147635"/>
                  <a:gd name="connsiteY2" fmla="*/ 332614 h 646464"/>
                  <a:gd name="connsiteX3" fmla="*/ 19025 w 147635"/>
                  <a:gd name="connsiteY3" fmla="*/ 456440 h 646464"/>
                  <a:gd name="connsiteX4" fmla="*/ 4736 w 147635"/>
                  <a:gd name="connsiteY4" fmla="*/ 627890 h 646464"/>
                  <a:gd name="connsiteX5" fmla="*/ 61885 w 147635"/>
                  <a:gd name="connsiteY5" fmla="*/ 627889 h 646464"/>
                  <a:gd name="connsiteX6" fmla="*/ 114274 w 147635"/>
                  <a:gd name="connsiteY6" fmla="*/ 623127 h 646464"/>
                  <a:gd name="connsiteX7" fmla="*/ 147612 w 147635"/>
                  <a:gd name="connsiteY7" fmla="*/ 327852 h 646464"/>
                  <a:gd name="connsiteX8" fmla="*/ 109511 w 147635"/>
                  <a:gd name="connsiteY8" fmla="*/ 13527 h 646464"/>
                  <a:gd name="connsiteX9" fmla="*/ 4736 w 147635"/>
                  <a:gd name="connsiteY9" fmla="*/ 18290 h 646464"/>
                  <a:gd name="connsiteX0" fmla="*/ 4736 w 147634"/>
                  <a:gd name="connsiteY0" fmla="*/ 18290 h 652374"/>
                  <a:gd name="connsiteX1" fmla="*/ 19024 w 147634"/>
                  <a:gd name="connsiteY1" fmla="*/ 208790 h 652374"/>
                  <a:gd name="connsiteX2" fmla="*/ 28548 w 147634"/>
                  <a:gd name="connsiteY2" fmla="*/ 332614 h 652374"/>
                  <a:gd name="connsiteX3" fmla="*/ 19025 w 147634"/>
                  <a:gd name="connsiteY3" fmla="*/ 456440 h 652374"/>
                  <a:gd name="connsiteX4" fmla="*/ 4736 w 147634"/>
                  <a:gd name="connsiteY4" fmla="*/ 627890 h 652374"/>
                  <a:gd name="connsiteX5" fmla="*/ 66648 w 147634"/>
                  <a:gd name="connsiteY5" fmla="*/ 642177 h 652374"/>
                  <a:gd name="connsiteX6" fmla="*/ 114274 w 147634"/>
                  <a:gd name="connsiteY6" fmla="*/ 623127 h 652374"/>
                  <a:gd name="connsiteX7" fmla="*/ 147612 w 147634"/>
                  <a:gd name="connsiteY7" fmla="*/ 327852 h 652374"/>
                  <a:gd name="connsiteX8" fmla="*/ 109511 w 147634"/>
                  <a:gd name="connsiteY8" fmla="*/ 13527 h 652374"/>
                  <a:gd name="connsiteX9" fmla="*/ 4736 w 147634"/>
                  <a:gd name="connsiteY9" fmla="*/ 18290 h 652374"/>
                  <a:gd name="connsiteX0" fmla="*/ 4736 w 147634"/>
                  <a:gd name="connsiteY0" fmla="*/ 18290 h 653953"/>
                  <a:gd name="connsiteX1" fmla="*/ 19024 w 147634"/>
                  <a:gd name="connsiteY1" fmla="*/ 208790 h 653953"/>
                  <a:gd name="connsiteX2" fmla="*/ 28548 w 147634"/>
                  <a:gd name="connsiteY2" fmla="*/ 332614 h 653953"/>
                  <a:gd name="connsiteX3" fmla="*/ 19025 w 147634"/>
                  <a:gd name="connsiteY3" fmla="*/ 456440 h 653953"/>
                  <a:gd name="connsiteX4" fmla="*/ 4736 w 147634"/>
                  <a:gd name="connsiteY4" fmla="*/ 627890 h 653953"/>
                  <a:gd name="connsiteX5" fmla="*/ 66648 w 147634"/>
                  <a:gd name="connsiteY5" fmla="*/ 642177 h 653953"/>
                  <a:gd name="connsiteX6" fmla="*/ 114274 w 147634"/>
                  <a:gd name="connsiteY6" fmla="*/ 623127 h 653953"/>
                  <a:gd name="connsiteX7" fmla="*/ 147612 w 147634"/>
                  <a:gd name="connsiteY7" fmla="*/ 327852 h 653953"/>
                  <a:gd name="connsiteX8" fmla="*/ 109511 w 147634"/>
                  <a:gd name="connsiteY8" fmla="*/ 13527 h 653953"/>
                  <a:gd name="connsiteX9" fmla="*/ 4736 w 147634"/>
                  <a:gd name="connsiteY9" fmla="*/ 18290 h 653953"/>
                  <a:gd name="connsiteX0" fmla="*/ 4736 w 147634"/>
                  <a:gd name="connsiteY0" fmla="*/ 18290 h 659229"/>
                  <a:gd name="connsiteX1" fmla="*/ 19024 w 147634"/>
                  <a:gd name="connsiteY1" fmla="*/ 208790 h 659229"/>
                  <a:gd name="connsiteX2" fmla="*/ 28548 w 147634"/>
                  <a:gd name="connsiteY2" fmla="*/ 332614 h 659229"/>
                  <a:gd name="connsiteX3" fmla="*/ 19025 w 147634"/>
                  <a:gd name="connsiteY3" fmla="*/ 456440 h 659229"/>
                  <a:gd name="connsiteX4" fmla="*/ 4736 w 147634"/>
                  <a:gd name="connsiteY4" fmla="*/ 627890 h 659229"/>
                  <a:gd name="connsiteX5" fmla="*/ 66648 w 147634"/>
                  <a:gd name="connsiteY5" fmla="*/ 651702 h 659229"/>
                  <a:gd name="connsiteX6" fmla="*/ 114274 w 147634"/>
                  <a:gd name="connsiteY6" fmla="*/ 623127 h 659229"/>
                  <a:gd name="connsiteX7" fmla="*/ 147612 w 147634"/>
                  <a:gd name="connsiteY7" fmla="*/ 327852 h 659229"/>
                  <a:gd name="connsiteX8" fmla="*/ 109511 w 147634"/>
                  <a:gd name="connsiteY8" fmla="*/ 13527 h 659229"/>
                  <a:gd name="connsiteX9" fmla="*/ 4736 w 147634"/>
                  <a:gd name="connsiteY9" fmla="*/ 18290 h 659229"/>
                  <a:gd name="connsiteX0" fmla="*/ 4513 w 147411"/>
                  <a:gd name="connsiteY0" fmla="*/ 18290 h 659229"/>
                  <a:gd name="connsiteX1" fmla="*/ 18801 w 147411"/>
                  <a:gd name="connsiteY1" fmla="*/ 208790 h 659229"/>
                  <a:gd name="connsiteX2" fmla="*/ 16418 w 147411"/>
                  <a:gd name="connsiteY2" fmla="*/ 330233 h 659229"/>
                  <a:gd name="connsiteX3" fmla="*/ 18802 w 147411"/>
                  <a:gd name="connsiteY3" fmla="*/ 456440 h 659229"/>
                  <a:gd name="connsiteX4" fmla="*/ 4513 w 147411"/>
                  <a:gd name="connsiteY4" fmla="*/ 627890 h 659229"/>
                  <a:gd name="connsiteX5" fmla="*/ 66425 w 147411"/>
                  <a:gd name="connsiteY5" fmla="*/ 651702 h 659229"/>
                  <a:gd name="connsiteX6" fmla="*/ 114051 w 147411"/>
                  <a:gd name="connsiteY6" fmla="*/ 623127 h 659229"/>
                  <a:gd name="connsiteX7" fmla="*/ 147389 w 147411"/>
                  <a:gd name="connsiteY7" fmla="*/ 327852 h 659229"/>
                  <a:gd name="connsiteX8" fmla="*/ 109288 w 147411"/>
                  <a:gd name="connsiteY8" fmla="*/ 13527 h 659229"/>
                  <a:gd name="connsiteX9" fmla="*/ 4513 w 147411"/>
                  <a:gd name="connsiteY9" fmla="*/ 18290 h 659229"/>
                  <a:gd name="connsiteX0" fmla="*/ 4644 w 147542"/>
                  <a:gd name="connsiteY0" fmla="*/ 18290 h 659229"/>
                  <a:gd name="connsiteX1" fmla="*/ 18932 w 147542"/>
                  <a:gd name="connsiteY1" fmla="*/ 208790 h 659229"/>
                  <a:gd name="connsiteX2" fmla="*/ 23693 w 147542"/>
                  <a:gd name="connsiteY2" fmla="*/ 327852 h 659229"/>
                  <a:gd name="connsiteX3" fmla="*/ 18933 w 147542"/>
                  <a:gd name="connsiteY3" fmla="*/ 456440 h 659229"/>
                  <a:gd name="connsiteX4" fmla="*/ 4644 w 147542"/>
                  <a:gd name="connsiteY4" fmla="*/ 627890 h 659229"/>
                  <a:gd name="connsiteX5" fmla="*/ 66556 w 147542"/>
                  <a:gd name="connsiteY5" fmla="*/ 651702 h 659229"/>
                  <a:gd name="connsiteX6" fmla="*/ 114182 w 147542"/>
                  <a:gd name="connsiteY6" fmla="*/ 623127 h 659229"/>
                  <a:gd name="connsiteX7" fmla="*/ 147520 w 147542"/>
                  <a:gd name="connsiteY7" fmla="*/ 327852 h 659229"/>
                  <a:gd name="connsiteX8" fmla="*/ 109419 w 147542"/>
                  <a:gd name="connsiteY8" fmla="*/ 13527 h 659229"/>
                  <a:gd name="connsiteX9" fmla="*/ 4644 w 147542"/>
                  <a:gd name="connsiteY9" fmla="*/ 18290 h 659229"/>
                  <a:gd name="connsiteX0" fmla="*/ 4644 w 147542"/>
                  <a:gd name="connsiteY0" fmla="*/ 18290 h 659229"/>
                  <a:gd name="connsiteX1" fmla="*/ 18932 w 147542"/>
                  <a:gd name="connsiteY1" fmla="*/ 208790 h 659229"/>
                  <a:gd name="connsiteX2" fmla="*/ 23693 w 147542"/>
                  <a:gd name="connsiteY2" fmla="*/ 327852 h 659229"/>
                  <a:gd name="connsiteX3" fmla="*/ 9408 w 147542"/>
                  <a:gd name="connsiteY3" fmla="*/ 458821 h 659229"/>
                  <a:gd name="connsiteX4" fmla="*/ 4644 w 147542"/>
                  <a:gd name="connsiteY4" fmla="*/ 627890 h 659229"/>
                  <a:gd name="connsiteX5" fmla="*/ 66556 w 147542"/>
                  <a:gd name="connsiteY5" fmla="*/ 651702 h 659229"/>
                  <a:gd name="connsiteX6" fmla="*/ 114182 w 147542"/>
                  <a:gd name="connsiteY6" fmla="*/ 623127 h 659229"/>
                  <a:gd name="connsiteX7" fmla="*/ 147520 w 147542"/>
                  <a:gd name="connsiteY7" fmla="*/ 327852 h 659229"/>
                  <a:gd name="connsiteX8" fmla="*/ 109419 w 147542"/>
                  <a:gd name="connsiteY8" fmla="*/ 13527 h 659229"/>
                  <a:gd name="connsiteX9" fmla="*/ 4644 w 147542"/>
                  <a:gd name="connsiteY9" fmla="*/ 18290 h 659229"/>
                  <a:gd name="connsiteX0" fmla="*/ 4644 w 147542"/>
                  <a:gd name="connsiteY0" fmla="*/ 18290 h 659229"/>
                  <a:gd name="connsiteX1" fmla="*/ 18932 w 147542"/>
                  <a:gd name="connsiteY1" fmla="*/ 208790 h 659229"/>
                  <a:gd name="connsiteX2" fmla="*/ 23693 w 147542"/>
                  <a:gd name="connsiteY2" fmla="*/ 327852 h 659229"/>
                  <a:gd name="connsiteX3" fmla="*/ 16552 w 147542"/>
                  <a:gd name="connsiteY3" fmla="*/ 458821 h 659229"/>
                  <a:gd name="connsiteX4" fmla="*/ 4644 w 147542"/>
                  <a:gd name="connsiteY4" fmla="*/ 627890 h 659229"/>
                  <a:gd name="connsiteX5" fmla="*/ 66556 w 147542"/>
                  <a:gd name="connsiteY5" fmla="*/ 651702 h 659229"/>
                  <a:gd name="connsiteX6" fmla="*/ 114182 w 147542"/>
                  <a:gd name="connsiteY6" fmla="*/ 623127 h 659229"/>
                  <a:gd name="connsiteX7" fmla="*/ 147520 w 147542"/>
                  <a:gd name="connsiteY7" fmla="*/ 327852 h 659229"/>
                  <a:gd name="connsiteX8" fmla="*/ 109419 w 147542"/>
                  <a:gd name="connsiteY8" fmla="*/ 13527 h 659229"/>
                  <a:gd name="connsiteX9" fmla="*/ 4644 w 147542"/>
                  <a:gd name="connsiteY9" fmla="*/ 18290 h 659229"/>
                  <a:gd name="connsiteX0" fmla="*/ 4644 w 147542"/>
                  <a:gd name="connsiteY0" fmla="*/ 18290 h 660048"/>
                  <a:gd name="connsiteX1" fmla="*/ 18932 w 147542"/>
                  <a:gd name="connsiteY1" fmla="*/ 208790 h 660048"/>
                  <a:gd name="connsiteX2" fmla="*/ 23693 w 147542"/>
                  <a:gd name="connsiteY2" fmla="*/ 327852 h 660048"/>
                  <a:gd name="connsiteX3" fmla="*/ 16552 w 147542"/>
                  <a:gd name="connsiteY3" fmla="*/ 458821 h 660048"/>
                  <a:gd name="connsiteX4" fmla="*/ 4644 w 147542"/>
                  <a:gd name="connsiteY4" fmla="*/ 627890 h 660048"/>
                  <a:gd name="connsiteX5" fmla="*/ 54650 w 147542"/>
                  <a:gd name="connsiteY5" fmla="*/ 658844 h 660048"/>
                  <a:gd name="connsiteX6" fmla="*/ 66556 w 147542"/>
                  <a:gd name="connsiteY6" fmla="*/ 651702 h 660048"/>
                  <a:gd name="connsiteX7" fmla="*/ 114182 w 147542"/>
                  <a:gd name="connsiteY7" fmla="*/ 623127 h 660048"/>
                  <a:gd name="connsiteX8" fmla="*/ 147520 w 147542"/>
                  <a:gd name="connsiteY8" fmla="*/ 327852 h 660048"/>
                  <a:gd name="connsiteX9" fmla="*/ 109419 w 147542"/>
                  <a:gd name="connsiteY9" fmla="*/ 13527 h 660048"/>
                  <a:gd name="connsiteX10" fmla="*/ 4644 w 147542"/>
                  <a:gd name="connsiteY10" fmla="*/ 18290 h 660048"/>
                  <a:gd name="connsiteX0" fmla="*/ 4644 w 147537"/>
                  <a:gd name="connsiteY0" fmla="*/ 18290 h 665566"/>
                  <a:gd name="connsiteX1" fmla="*/ 18932 w 147537"/>
                  <a:gd name="connsiteY1" fmla="*/ 208790 h 665566"/>
                  <a:gd name="connsiteX2" fmla="*/ 23693 w 147537"/>
                  <a:gd name="connsiteY2" fmla="*/ 327852 h 665566"/>
                  <a:gd name="connsiteX3" fmla="*/ 16552 w 147537"/>
                  <a:gd name="connsiteY3" fmla="*/ 458821 h 665566"/>
                  <a:gd name="connsiteX4" fmla="*/ 4644 w 147537"/>
                  <a:gd name="connsiteY4" fmla="*/ 627890 h 665566"/>
                  <a:gd name="connsiteX5" fmla="*/ 54650 w 147537"/>
                  <a:gd name="connsiteY5" fmla="*/ 658844 h 665566"/>
                  <a:gd name="connsiteX6" fmla="*/ 97512 w 147537"/>
                  <a:gd name="connsiteY6" fmla="*/ 661227 h 665566"/>
                  <a:gd name="connsiteX7" fmla="*/ 114182 w 147537"/>
                  <a:gd name="connsiteY7" fmla="*/ 623127 h 665566"/>
                  <a:gd name="connsiteX8" fmla="*/ 147520 w 147537"/>
                  <a:gd name="connsiteY8" fmla="*/ 327852 h 665566"/>
                  <a:gd name="connsiteX9" fmla="*/ 109419 w 147537"/>
                  <a:gd name="connsiteY9" fmla="*/ 13527 h 665566"/>
                  <a:gd name="connsiteX10" fmla="*/ 4644 w 147537"/>
                  <a:gd name="connsiteY10" fmla="*/ 18290 h 665566"/>
                  <a:gd name="connsiteX0" fmla="*/ 4644 w 147537"/>
                  <a:gd name="connsiteY0" fmla="*/ 18290 h 663441"/>
                  <a:gd name="connsiteX1" fmla="*/ 18932 w 147537"/>
                  <a:gd name="connsiteY1" fmla="*/ 208790 h 663441"/>
                  <a:gd name="connsiteX2" fmla="*/ 23693 w 147537"/>
                  <a:gd name="connsiteY2" fmla="*/ 327852 h 663441"/>
                  <a:gd name="connsiteX3" fmla="*/ 16552 w 147537"/>
                  <a:gd name="connsiteY3" fmla="*/ 458821 h 663441"/>
                  <a:gd name="connsiteX4" fmla="*/ 4644 w 147537"/>
                  <a:gd name="connsiteY4" fmla="*/ 627890 h 663441"/>
                  <a:gd name="connsiteX5" fmla="*/ 54650 w 147537"/>
                  <a:gd name="connsiteY5" fmla="*/ 658844 h 663441"/>
                  <a:gd name="connsiteX6" fmla="*/ 97512 w 147537"/>
                  <a:gd name="connsiteY6" fmla="*/ 661227 h 663441"/>
                  <a:gd name="connsiteX7" fmla="*/ 114182 w 147537"/>
                  <a:gd name="connsiteY7" fmla="*/ 623127 h 663441"/>
                  <a:gd name="connsiteX8" fmla="*/ 147520 w 147537"/>
                  <a:gd name="connsiteY8" fmla="*/ 327852 h 663441"/>
                  <a:gd name="connsiteX9" fmla="*/ 109419 w 147537"/>
                  <a:gd name="connsiteY9" fmla="*/ 13527 h 663441"/>
                  <a:gd name="connsiteX10" fmla="*/ 4644 w 147537"/>
                  <a:gd name="connsiteY10" fmla="*/ 18290 h 663441"/>
                  <a:gd name="connsiteX0" fmla="*/ 4644 w 147548"/>
                  <a:gd name="connsiteY0" fmla="*/ 18290 h 663441"/>
                  <a:gd name="connsiteX1" fmla="*/ 18932 w 147548"/>
                  <a:gd name="connsiteY1" fmla="*/ 208790 h 663441"/>
                  <a:gd name="connsiteX2" fmla="*/ 23693 w 147548"/>
                  <a:gd name="connsiteY2" fmla="*/ 327852 h 663441"/>
                  <a:gd name="connsiteX3" fmla="*/ 16552 w 147548"/>
                  <a:gd name="connsiteY3" fmla="*/ 458821 h 663441"/>
                  <a:gd name="connsiteX4" fmla="*/ 4644 w 147548"/>
                  <a:gd name="connsiteY4" fmla="*/ 627890 h 663441"/>
                  <a:gd name="connsiteX5" fmla="*/ 54650 w 147548"/>
                  <a:gd name="connsiteY5" fmla="*/ 658844 h 663441"/>
                  <a:gd name="connsiteX6" fmla="*/ 97512 w 147548"/>
                  <a:gd name="connsiteY6" fmla="*/ 661227 h 663441"/>
                  <a:gd name="connsiteX7" fmla="*/ 123707 w 147548"/>
                  <a:gd name="connsiteY7" fmla="*/ 582645 h 663441"/>
                  <a:gd name="connsiteX8" fmla="*/ 147520 w 147548"/>
                  <a:gd name="connsiteY8" fmla="*/ 327852 h 663441"/>
                  <a:gd name="connsiteX9" fmla="*/ 109419 w 147548"/>
                  <a:gd name="connsiteY9" fmla="*/ 13527 h 663441"/>
                  <a:gd name="connsiteX10" fmla="*/ 4644 w 147548"/>
                  <a:gd name="connsiteY10" fmla="*/ 18290 h 663441"/>
                  <a:gd name="connsiteX0" fmla="*/ 4644 w 147558"/>
                  <a:gd name="connsiteY0" fmla="*/ 18290 h 663441"/>
                  <a:gd name="connsiteX1" fmla="*/ 18932 w 147558"/>
                  <a:gd name="connsiteY1" fmla="*/ 208790 h 663441"/>
                  <a:gd name="connsiteX2" fmla="*/ 23693 w 147558"/>
                  <a:gd name="connsiteY2" fmla="*/ 327852 h 663441"/>
                  <a:gd name="connsiteX3" fmla="*/ 16552 w 147558"/>
                  <a:gd name="connsiteY3" fmla="*/ 458821 h 663441"/>
                  <a:gd name="connsiteX4" fmla="*/ 4644 w 147558"/>
                  <a:gd name="connsiteY4" fmla="*/ 627890 h 663441"/>
                  <a:gd name="connsiteX5" fmla="*/ 54650 w 147558"/>
                  <a:gd name="connsiteY5" fmla="*/ 658844 h 663441"/>
                  <a:gd name="connsiteX6" fmla="*/ 97512 w 147558"/>
                  <a:gd name="connsiteY6" fmla="*/ 661227 h 663441"/>
                  <a:gd name="connsiteX7" fmla="*/ 128470 w 147558"/>
                  <a:gd name="connsiteY7" fmla="*/ 587408 h 663441"/>
                  <a:gd name="connsiteX8" fmla="*/ 147520 w 147558"/>
                  <a:gd name="connsiteY8" fmla="*/ 327852 h 663441"/>
                  <a:gd name="connsiteX9" fmla="*/ 109419 w 147558"/>
                  <a:gd name="connsiteY9" fmla="*/ 13527 h 663441"/>
                  <a:gd name="connsiteX10" fmla="*/ 4644 w 147558"/>
                  <a:gd name="connsiteY10" fmla="*/ 18290 h 663441"/>
                  <a:gd name="connsiteX0" fmla="*/ 5449 w 148617"/>
                  <a:gd name="connsiteY0" fmla="*/ 24683 h 669834"/>
                  <a:gd name="connsiteX1" fmla="*/ 19737 w 148617"/>
                  <a:gd name="connsiteY1" fmla="*/ 215183 h 669834"/>
                  <a:gd name="connsiteX2" fmla="*/ 24498 w 148617"/>
                  <a:gd name="connsiteY2" fmla="*/ 334245 h 669834"/>
                  <a:gd name="connsiteX3" fmla="*/ 17357 w 148617"/>
                  <a:gd name="connsiteY3" fmla="*/ 465214 h 669834"/>
                  <a:gd name="connsiteX4" fmla="*/ 5449 w 148617"/>
                  <a:gd name="connsiteY4" fmla="*/ 634283 h 669834"/>
                  <a:gd name="connsiteX5" fmla="*/ 55455 w 148617"/>
                  <a:gd name="connsiteY5" fmla="*/ 665237 h 669834"/>
                  <a:gd name="connsiteX6" fmla="*/ 98317 w 148617"/>
                  <a:gd name="connsiteY6" fmla="*/ 667620 h 669834"/>
                  <a:gd name="connsiteX7" fmla="*/ 129275 w 148617"/>
                  <a:gd name="connsiteY7" fmla="*/ 593801 h 669834"/>
                  <a:gd name="connsiteX8" fmla="*/ 148325 w 148617"/>
                  <a:gd name="connsiteY8" fmla="*/ 334245 h 669834"/>
                  <a:gd name="connsiteX9" fmla="*/ 122130 w 148617"/>
                  <a:gd name="connsiteY9" fmla="*/ 8014 h 669834"/>
                  <a:gd name="connsiteX10" fmla="*/ 5449 w 148617"/>
                  <a:gd name="connsiteY10" fmla="*/ 24683 h 669834"/>
                  <a:gd name="connsiteX0" fmla="*/ 5449 w 148617"/>
                  <a:gd name="connsiteY0" fmla="*/ 21879 h 667030"/>
                  <a:gd name="connsiteX1" fmla="*/ 19737 w 148617"/>
                  <a:gd name="connsiteY1" fmla="*/ 212379 h 667030"/>
                  <a:gd name="connsiteX2" fmla="*/ 24498 w 148617"/>
                  <a:gd name="connsiteY2" fmla="*/ 331441 h 667030"/>
                  <a:gd name="connsiteX3" fmla="*/ 17357 w 148617"/>
                  <a:gd name="connsiteY3" fmla="*/ 462410 h 667030"/>
                  <a:gd name="connsiteX4" fmla="*/ 5449 w 148617"/>
                  <a:gd name="connsiteY4" fmla="*/ 631479 h 667030"/>
                  <a:gd name="connsiteX5" fmla="*/ 55455 w 148617"/>
                  <a:gd name="connsiteY5" fmla="*/ 662433 h 667030"/>
                  <a:gd name="connsiteX6" fmla="*/ 98317 w 148617"/>
                  <a:gd name="connsiteY6" fmla="*/ 664816 h 667030"/>
                  <a:gd name="connsiteX7" fmla="*/ 129275 w 148617"/>
                  <a:gd name="connsiteY7" fmla="*/ 590997 h 667030"/>
                  <a:gd name="connsiteX8" fmla="*/ 148325 w 148617"/>
                  <a:gd name="connsiteY8" fmla="*/ 331441 h 667030"/>
                  <a:gd name="connsiteX9" fmla="*/ 122130 w 148617"/>
                  <a:gd name="connsiteY9" fmla="*/ 5210 h 667030"/>
                  <a:gd name="connsiteX10" fmla="*/ 5449 w 148617"/>
                  <a:gd name="connsiteY10" fmla="*/ 21879 h 667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617" h="667030">
                    <a:moveTo>
                      <a:pt x="5449" y="21879"/>
                    </a:moveTo>
                    <a:cubicBezTo>
                      <a:pt x="-11617" y="56407"/>
                      <a:pt x="16562" y="160785"/>
                      <a:pt x="19737" y="212379"/>
                    </a:cubicBezTo>
                    <a:cubicBezTo>
                      <a:pt x="22912" y="263973"/>
                      <a:pt x="25292" y="292547"/>
                      <a:pt x="24498" y="331441"/>
                    </a:cubicBezTo>
                    <a:cubicBezTo>
                      <a:pt x="23704" y="370335"/>
                      <a:pt x="20532" y="412404"/>
                      <a:pt x="17357" y="462410"/>
                    </a:cubicBezTo>
                    <a:cubicBezTo>
                      <a:pt x="14182" y="512416"/>
                      <a:pt x="-901" y="598142"/>
                      <a:pt x="5449" y="631479"/>
                    </a:cubicBezTo>
                    <a:cubicBezTo>
                      <a:pt x="11799" y="664816"/>
                      <a:pt x="45136" y="658464"/>
                      <a:pt x="55455" y="662433"/>
                    </a:cubicBezTo>
                    <a:cubicBezTo>
                      <a:pt x="65774" y="666402"/>
                      <a:pt x="88395" y="669181"/>
                      <a:pt x="98317" y="664816"/>
                    </a:cubicBezTo>
                    <a:cubicBezTo>
                      <a:pt x="118955" y="644972"/>
                      <a:pt x="120940" y="646560"/>
                      <a:pt x="129275" y="590997"/>
                    </a:cubicBezTo>
                    <a:cubicBezTo>
                      <a:pt x="137610" y="535434"/>
                      <a:pt x="149119" y="433041"/>
                      <a:pt x="148325" y="331441"/>
                    </a:cubicBezTo>
                    <a:cubicBezTo>
                      <a:pt x="147531" y="229841"/>
                      <a:pt x="155468" y="6798"/>
                      <a:pt x="122130" y="5210"/>
                    </a:cubicBezTo>
                    <a:cubicBezTo>
                      <a:pt x="88792" y="3622"/>
                      <a:pt x="22515" y="-12649"/>
                      <a:pt x="5449" y="2187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 flipH="1">
            <a:off x="1657350" y="1493202"/>
            <a:ext cx="733570" cy="733733"/>
            <a:chOff x="196097" y="2578448"/>
            <a:chExt cx="733570" cy="667030"/>
          </a:xfrm>
        </p:grpSpPr>
        <p:cxnSp>
          <p:nvCxnSpPr>
            <p:cNvPr id="253" name="Straight Connector 252"/>
            <p:cNvCxnSpPr/>
            <p:nvPr/>
          </p:nvCxnSpPr>
          <p:spPr>
            <a:xfrm flipH="1">
              <a:off x="196097" y="2895600"/>
              <a:ext cx="458931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4" name="Group 253"/>
            <p:cNvGrpSpPr/>
            <p:nvPr/>
          </p:nvGrpSpPr>
          <p:grpSpPr>
            <a:xfrm>
              <a:off x="203418" y="2578448"/>
              <a:ext cx="726249" cy="667030"/>
              <a:chOff x="203418" y="2578448"/>
              <a:chExt cx="726249" cy="667030"/>
            </a:xfrm>
          </p:grpSpPr>
          <p:cxnSp>
            <p:nvCxnSpPr>
              <p:cNvPr id="255" name="Straight Connector 254"/>
              <p:cNvCxnSpPr/>
              <p:nvPr/>
            </p:nvCxnSpPr>
            <p:spPr>
              <a:xfrm flipH="1">
                <a:off x="203418" y="2940993"/>
                <a:ext cx="458931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Rectangle 255"/>
              <p:cNvSpPr/>
              <p:nvPr/>
            </p:nvSpPr>
            <p:spPr>
              <a:xfrm>
                <a:off x="657225" y="2838711"/>
                <a:ext cx="123564" cy="12356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Freeform 256"/>
              <p:cNvSpPr/>
              <p:nvPr/>
            </p:nvSpPr>
            <p:spPr>
              <a:xfrm>
                <a:off x="781050" y="2578448"/>
                <a:ext cx="148617" cy="667030"/>
              </a:xfrm>
              <a:custGeom>
                <a:avLst/>
                <a:gdLst>
                  <a:gd name="connsiteX0" fmla="*/ 4736 w 118973"/>
                  <a:gd name="connsiteY0" fmla="*/ 38530 h 671350"/>
                  <a:gd name="connsiteX1" fmla="*/ 19024 w 118973"/>
                  <a:gd name="connsiteY1" fmla="*/ 229030 h 671350"/>
                  <a:gd name="connsiteX2" fmla="*/ 28549 w 118973"/>
                  <a:gd name="connsiteY2" fmla="*/ 471917 h 671350"/>
                  <a:gd name="connsiteX3" fmla="*/ 4736 w 118973"/>
                  <a:gd name="connsiteY3" fmla="*/ 648130 h 671350"/>
                  <a:gd name="connsiteX4" fmla="*/ 114274 w 118973"/>
                  <a:gd name="connsiteY4" fmla="*/ 643367 h 671350"/>
                  <a:gd name="connsiteX5" fmla="*/ 99986 w 118973"/>
                  <a:gd name="connsiteY5" fmla="*/ 410005 h 671350"/>
                  <a:gd name="connsiteX6" fmla="*/ 109511 w 118973"/>
                  <a:gd name="connsiteY6" fmla="*/ 33767 h 671350"/>
                  <a:gd name="connsiteX7" fmla="*/ 4736 w 118973"/>
                  <a:gd name="connsiteY7" fmla="*/ 38530 h 671350"/>
                  <a:gd name="connsiteX0" fmla="*/ 3363 w 117600"/>
                  <a:gd name="connsiteY0" fmla="*/ 34467 h 667287"/>
                  <a:gd name="connsiteX1" fmla="*/ 17651 w 117600"/>
                  <a:gd name="connsiteY1" fmla="*/ 224967 h 667287"/>
                  <a:gd name="connsiteX2" fmla="*/ 27176 w 117600"/>
                  <a:gd name="connsiteY2" fmla="*/ 467854 h 667287"/>
                  <a:gd name="connsiteX3" fmla="*/ 3363 w 117600"/>
                  <a:gd name="connsiteY3" fmla="*/ 644067 h 667287"/>
                  <a:gd name="connsiteX4" fmla="*/ 112901 w 117600"/>
                  <a:gd name="connsiteY4" fmla="*/ 639304 h 667287"/>
                  <a:gd name="connsiteX5" fmla="*/ 98613 w 117600"/>
                  <a:gd name="connsiteY5" fmla="*/ 405942 h 667287"/>
                  <a:gd name="connsiteX6" fmla="*/ 108138 w 117600"/>
                  <a:gd name="connsiteY6" fmla="*/ 29704 h 667287"/>
                  <a:gd name="connsiteX7" fmla="*/ 74801 w 117600"/>
                  <a:gd name="connsiteY7" fmla="*/ 24942 h 667287"/>
                  <a:gd name="connsiteX8" fmla="*/ 3363 w 117600"/>
                  <a:gd name="connsiteY8" fmla="*/ 34467 h 667287"/>
                  <a:gd name="connsiteX0" fmla="*/ 5881 w 120118"/>
                  <a:gd name="connsiteY0" fmla="*/ 34467 h 667879"/>
                  <a:gd name="connsiteX1" fmla="*/ 20169 w 120118"/>
                  <a:gd name="connsiteY1" fmla="*/ 224967 h 667879"/>
                  <a:gd name="connsiteX2" fmla="*/ 15407 w 120118"/>
                  <a:gd name="connsiteY2" fmla="*/ 458329 h 667879"/>
                  <a:gd name="connsiteX3" fmla="*/ 5881 w 120118"/>
                  <a:gd name="connsiteY3" fmla="*/ 644067 h 667879"/>
                  <a:gd name="connsiteX4" fmla="*/ 115419 w 120118"/>
                  <a:gd name="connsiteY4" fmla="*/ 639304 h 667879"/>
                  <a:gd name="connsiteX5" fmla="*/ 101131 w 120118"/>
                  <a:gd name="connsiteY5" fmla="*/ 405942 h 667879"/>
                  <a:gd name="connsiteX6" fmla="*/ 110656 w 120118"/>
                  <a:gd name="connsiteY6" fmla="*/ 29704 h 667879"/>
                  <a:gd name="connsiteX7" fmla="*/ 77319 w 120118"/>
                  <a:gd name="connsiteY7" fmla="*/ 24942 h 667879"/>
                  <a:gd name="connsiteX8" fmla="*/ 5881 w 120118"/>
                  <a:gd name="connsiteY8" fmla="*/ 34467 h 667879"/>
                  <a:gd name="connsiteX0" fmla="*/ 5881 w 127920"/>
                  <a:gd name="connsiteY0" fmla="*/ 34467 h 667879"/>
                  <a:gd name="connsiteX1" fmla="*/ 20169 w 127920"/>
                  <a:gd name="connsiteY1" fmla="*/ 224967 h 667879"/>
                  <a:gd name="connsiteX2" fmla="*/ 15407 w 127920"/>
                  <a:gd name="connsiteY2" fmla="*/ 458329 h 667879"/>
                  <a:gd name="connsiteX3" fmla="*/ 5881 w 127920"/>
                  <a:gd name="connsiteY3" fmla="*/ 644067 h 667879"/>
                  <a:gd name="connsiteX4" fmla="*/ 115419 w 127920"/>
                  <a:gd name="connsiteY4" fmla="*/ 639304 h 667879"/>
                  <a:gd name="connsiteX5" fmla="*/ 124944 w 127920"/>
                  <a:gd name="connsiteY5" fmla="*/ 405942 h 667879"/>
                  <a:gd name="connsiteX6" fmla="*/ 110656 w 127920"/>
                  <a:gd name="connsiteY6" fmla="*/ 29704 h 667879"/>
                  <a:gd name="connsiteX7" fmla="*/ 77319 w 127920"/>
                  <a:gd name="connsiteY7" fmla="*/ 24942 h 667879"/>
                  <a:gd name="connsiteX8" fmla="*/ 5881 w 127920"/>
                  <a:gd name="connsiteY8" fmla="*/ 34467 h 667879"/>
                  <a:gd name="connsiteX0" fmla="*/ 2365 w 121735"/>
                  <a:gd name="connsiteY0" fmla="*/ 34467 h 658070"/>
                  <a:gd name="connsiteX1" fmla="*/ 16653 w 121735"/>
                  <a:gd name="connsiteY1" fmla="*/ 224967 h 658070"/>
                  <a:gd name="connsiteX2" fmla="*/ 11891 w 121735"/>
                  <a:gd name="connsiteY2" fmla="*/ 458329 h 658070"/>
                  <a:gd name="connsiteX3" fmla="*/ 2365 w 121735"/>
                  <a:gd name="connsiteY3" fmla="*/ 644067 h 658070"/>
                  <a:gd name="connsiteX4" fmla="*/ 59514 w 121735"/>
                  <a:gd name="connsiteY4" fmla="*/ 644066 h 658070"/>
                  <a:gd name="connsiteX5" fmla="*/ 111903 w 121735"/>
                  <a:gd name="connsiteY5" fmla="*/ 639304 h 658070"/>
                  <a:gd name="connsiteX6" fmla="*/ 121428 w 121735"/>
                  <a:gd name="connsiteY6" fmla="*/ 405942 h 658070"/>
                  <a:gd name="connsiteX7" fmla="*/ 107140 w 121735"/>
                  <a:gd name="connsiteY7" fmla="*/ 29704 h 658070"/>
                  <a:gd name="connsiteX8" fmla="*/ 73803 w 121735"/>
                  <a:gd name="connsiteY8" fmla="*/ 24942 h 658070"/>
                  <a:gd name="connsiteX9" fmla="*/ 2365 w 121735"/>
                  <a:gd name="connsiteY9" fmla="*/ 34467 h 658070"/>
                  <a:gd name="connsiteX0" fmla="*/ 2365 w 145264"/>
                  <a:gd name="connsiteY0" fmla="*/ 29895 h 658069"/>
                  <a:gd name="connsiteX1" fmla="*/ 16653 w 145264"/>
                  <a:gd name="connsiteY1" fmla="*/ 220395 h 658069"/>
                  <a:gd name="connsiteX2" fmla="*/ 11891 w 145264"/>
                  <a:gd name="connsiteY2" fmla="*/ 453757 h 658069"/>
                  <a:gd name="connsiteX3" fmla="*/ 2365 w 145264"/>
                  <a:gd name="connsiteY3" fmla="*/ 639495 h 658069"/>
                  <a:gd name="connsiteX4" fmla="*/ 59514 w 145264"/>
                  <a:gd name="connsiteY4" fmla="*/ 639494 h 658069"/>
                  <a:gd name="connsiteX5" fmla="*/ 111903 w 145264"/>
                  <a:gd name="connsiteY5" fmla="*/ 634732 h 658069"/>
                  <a:gd name="connsiteX6" fmla="*/ 145241 w 145264"/>
                  <a:gd name="connsiteY6" fmla="*/ 339457 h 658069"/>
                  <a:gd name="connsiteX7" fmla="*/ 107140 w 145264"/>
                  <a:gd name="connsiteY7" fmla="*/ 25132 h 658069"/>
                  <a:gd name="connsiteX8" fmla="*/ 73803 w 145264"/>
                  <a:gd name="connsiteY8" fmla="*/ 20370 h 658069"/>
                  <a:gd name="connsiteX9" fmla="*/ 2365 w 145264"/>
                  <a:gd name="connsiteY9" fmla="*/ 29895 h 658069"/>
                  <a:gd name="connsiteX0" fmla="*/ 2558 w 145457"/>
                  <a:gd name="connsiteY0" fmla="*/ 29895 h 658069"/>
                  <a:gd name="connsiteX1" fmla="*/ 16846 w 145457"/>
                  <a:gd name="connsiteY1" fmla="*/ 220395 h 658069"/>
                  <a:gd name="connsiteX2" fmla="*/ 26370 w 145457"/>
                  <a:gd name="connsiteY2" fmla="*/ 344219 h 658069"/>
                  <a:gd name="connsiteX3" fmla="*/ 12084 w 145457"/>
                  <a:gd name="connsiteY3" fmla="*/ 453757 h 658069"/>
                  <a:gd name="connsiteX4" fmla="*/ 2558 w 145457"/>
                  <a:gd name="connsiteY4" fmla="*/ 639495 h 658069"/>
                  <a:gd name="connsiteX5" fmla="*/ 59707 w 145457"/>
                  <a:gd name="connsiteY5" fmla="*/ 639494 h 658069"/>
                  <a:gd name="connsiteX6" fmla="*/ 112096 w 145457"/>
                  <a:gd name="connsiteY6" fmla="*/ 634732 h 658069"/>
                  <a:gd name="connsiteX7" fmla="*/ 145434 w 145457"/>
                  <a:gd name="connsiteY7" fmla="*/ 339457 h 658069"/>
                  <a:gd name="connsiteX8" fmla="*/ 107333 w 145457"/>
                  <a:gd name="connsiteY8" fmla="*/ 25132 h 658069"/>
                  <a:gd name="connsiteX9" fmla="*/ 73996 w 145457"/>
                  <a:gd name="connsiteY9" fmla="*/ 20370 h 658069"/>
                  <a:gd name="connsiteX10" fmla="*/ 2558 w 145457"/>
                  <a:gd name="connsiteY10" fmla="*/ 29895 h 658069"/>
                  <a:gd name="connsiteX0" fmla="*/ 2558 w 145457"/>
                  <a:gd name="connsiteY0" fmla="*/ 29895 h 658069"/>
                  <a:gd name="connsiteX1" fmla="*/ 16846 w 145457"/>
                  <a:gd name="connsiteY1" fmla="*/ 220395 h 658069"/>
                  <a:gd name="connsiteX2" fmla="*/ 26370 w 145457"/>
                  <a:gd name="connsiteY2" fmla="*/ 344219 h 658069"/>
                  <a:gd name="connsiteX3" fmla="*/ 16847 w 145457"/>
                  <a:gd name="connsiteY3" fmla="*/ 468045 h 658069"/>
                  <a:gd name="connsiteX4" fmla="*/ 2558 w 145457"/>
                  <a:gd name="connsiteY4" fmla="*/ 639495 h 658069"/>
                  <a:gd name="connsiteX5" fmla="*/ 59707 w 145457"/>
                  <a:gd name="connsiteY5" fmla="*/ 639494 h 658069"/>
                  <a:gd name="connsiteX6" fmla="*/ 112096 w 145457"/>
                  <a:gd name="connsiteY6" fmla="*/ 634732 h 658069"/>
                  <a:gd name="connsiteX7" fmla="*/ 145434 w 145457"/>
                  <a:gd name="connsiteY7" fmla="*/ 339457 h 658069"/>
                  <a:gd name="connsiteX8" fmla="*/ 107333 w 145457"/>
                  <a:gd name="connsiteY8" fmla="*/ 25132 h 658069"/>
                  <a:gd name="connsiteX9" fmla="*/ 73996 w 145457"/>
                  <a:gd name="connsiteY9" fmla="*/ 20370 h 658069"/>
                  <a:gd name="connsiteX10" fmla="*/ 2558 w 145457"/>
                  <a:gd name="connsiteY10" fmla="*/ 29895 h 658069"/>
                  <a:gd name="connsiteX0" fmla="*/ 2558 w 145457"/>
                  <a:gd name="connsiteY0" fmla="*/ 28673 h 656847"/>
                  <a:gd name="connsiteX1" fmla="*/ 16846 w 145457"/>
                  <a:gd name="connsiteY1" fmla="*/ 219173 h 656847"/>
                  <a:gd name="connsiteX2" fmla="*/ 26370 w 145457"/>
                  <a:gd name="connsiteY2" fmla="*/ 342997 h 656847"/>
                  <a:gd name="connsiteX3" fmla="*/ 16847 w 145457"/>
                  <a:gd name="connsiteY3" fmla="*/ 466823 h 656847"/>
                  <a:gd name="connsiteX4" fmla="*/ 2558 w 145457"/>
                  <a:gd name="connsiteY4" fmla="*/ 638273 h 656847"/>
                  <a:gd name="connsiteX5" fmla="*/ 59707 w 145457"/>
                  <a:gd name="connsiteY5" fmla="*/ 638272 h 656847"/>
                  <a:gd name="connsiteX6" fmla="*/ 112096 w 145457"/>
                  <a:gd name="connsiteY6" fmla="*/ 633510 h 656847"/>
                  <a:gd name="connsiteX7" fmla="*/ 145434 w 145457"/>
                  <a:gd name="connsiteY7" fmla="*/ 338235 h 656847"/>
                  <a:gd name="connsiteX8" fmla="*/ 107333 w 145457"/>
                  <a:gd name="connsiteY8" fmla="*/ 23910 h 656847"/>
                  <a:gd name="connsiteX9" fmla="*/ 97808 w 145457"/>
                  <a:gd name="connsiteY9" fmla="*/ 21528 h 656847"/>
                  <a:gd name="connsiteX10" fmla="*/ 73996 w 145457"/>
                  <a:gd name="connsiteY10" fmla="*/ 19148 h 656847"/>
                  <a:gd name="connsiteX11" fmla="*/ 2558 w 145457"/>
                  <a:gd name="connsiteY11" fmla="*/ 28673 h 656847"/>
                  <a:gd name="connsiteX0" fmla="*/ 2558 w 145457"/>
                  <a:gd name="connsiteY0" fmla="*/ 28582 h 656756"/>
                  <a:gd name="connsiteX1" fmla="*/ 16846 w 145457"/>
                  <a:gd name="connsiteY1" fmla="*/ 219082 h 656756"/>
                  <a:gd name="connsiteX2" fmla="*/ 26370 w 145457"/>
                  <a:gd name="connsiteY2" fmla="*/ 342906 h 656756"/>
                  <a:gd name="connsiteX3" fmla="*/ 16847 w 145457"/>
                  <a:gd name="connsiteY3" fmla="*/ 466732 h 656756"/>
                  <a:gd name="connsiteX4" fmla="*/ 2558 w 145457"/>
                  <a:gd name="connsiteY4" fmla="*/ 638182 h 656756"/>
                  <a:gd name="connsiteX5" fmla="*/ 59707 w 145457"/>
                  <a:gd name="connsiteY5" fmla="*/ 638181 h 656756"/>
                  <a:gd name="connsiteX6" fmla="*/ 112096 w 145457"/>
                  <a:gd name="connsiteY6" fmla="*/ 633419 h 656756"/>
                  <a:gd name="connsiteX7" fmla="*/ 145434 w 145457"/>
                  <a:gd name="connsiteY7" fmla="*/ 338144 h 656756"/>
                  <a:gd name="connsiteX8" fmla="*/ 107333 w 145457"/>
                  <a:gd name="connsiteY8" fmla="*/ 23819 h 656756"/>
                  <a:gd name="connsiteX9" fmla="*/ 97808 w 145457"/>
                  <a:gd name="connsiteY9" fmla="*/ 21437 h 656756"/>
                  <a:gd name="connsiteX10" fmla="*/ 38277 w 145457"/>
                  <a:gd name="connsiteY10" fmla="*/ 16675 h 656756"/>
                  <a:gd name="connsiteX11" fmla="*/ 73996 w 145457"/>
                  <a:gd name="connsiteY11" fmla="*/ 19057 h 656756"/>
                  <a:gd name="connsiteX12" fmla="*/ 2558 w 145457"/>
                  <a:gd name="connsiteY12" fmla="*/ 28582 h 656756"/>
                  <a:gd name="connsiteX0" fmla="*/ 2558 w 145457"/>
                  <a:gd name="connsiteY0" fmla="*/ 30378 h 658552"/>
                  <a:gd name="connsiteX1" fmla="*/ 16846 w 145457"/>
                  <a:gd name="connsiteY1" fmla="*/ 220878 h 658552"/>
                  <a:gd name="connsiteX2" fmla="*/ 26370 w 145457"/>
                  <a:gd name="connsiteY2" fmla="*/ 344702 h 658552"/>
                  <a:gd name="connsiteX3" fmla="*/ 16847 w 145457"/>
                  <a:gd name="connsiteY3" fmla="*/ 468528 h 658552"/>
                  <a:gd name="connsiteX4" fmla="*/ 2558 w 145457"/>
                  <a:gd name="connsiteY4" fmla="*/ 639978 h 658552"/>
                  <a:gd name="connsiteX5" fmla="*/ 59707 w 145457"/>
                  <a:gd name="connsiteY5" fmla="*/ 639977 h 658552"/>
                  <a:gd name="connsiteX6" fmla="*/ 112096 w 145457"/>
                  <a:gd name="connsiteY6" fmla="*/ 635215 h 658552"/>
                  <a:gd name="connsiteX7" fmla="*/ 145434 w 145457"/>
                  <a:gd name="connsiteY7" fmla="*/ 339940 h 658552"/>
                  <a:gd name="connsiteX8" fmla="*/ 107333 w 145457"/>
                  <a:gd name="connsiteY8" fmla="*/ 25615 h 658552"/>
                  <a:gd name="connsiteX9" fmla="*/ 38277 w 145457"/>
                  <a:gd name="connsiteY9" fmla="*/ 18471 h 658552"/>
                  <a:gd name="connsiteX10" fmla="*/ 73996 w 145457"/>
                  <a:gd name="connsiteY10" fmla="*/ 20853 h 658552"/>
                  <a:gd name="connsiteX11" fmla="*/ 2558 w 145457"/>
                  <a:gd name="connsiteY11" fmla="*/ 30378 h 658552"/>
                  <a:gd name="connsiteX0" fmla="*/ 1698 w 144597"/>
                  <a:gd name="connsiteY0" fmla="*/ 30378 h 658552"/>
                  <a:gd name="connsiteX1" fmla="*/ 15986 w 144597"/>
                  <a:gd name="connsiteY1" fmla="*/ 220878 h 658552"/>
                  <a:gd name="connsiteX2" fmla="*/ 25510 w 144597"/>
                  <a:gd name="connsiteY2" fmla="*/ 344702 h 658552"/>
                  <a:gd name="connsiteX3" fmla="*/ 15987 w 144597"/>
                  <a:gd name="connsiteY3" fmla="*/ 468528 h 658552"/>
                  <a:gd name="connsiteX4" fmla="*/ 1698 w 144597"/>
                  <a:gd name="connsiteY4" fmla="*/ 639978 h 658552"/>
                  <a:gd name="connsiteX5" fmla="*/ 58847 w 144597"/>
                  <a:gd name="connsiteY5" fmla="*/ 639977 h 658552"/>
                  <a:gd name="connsiteX6" fmla="*/ 111236 w 144597"/>
                  <a:gd name="connsiteY6" fmla="*/ 635215 h 658552"/>
                  <a:gd name="connsiteX7" fmla="*/ 144574 w 144597"/>
                  <a:gd name="connsiteY7" fmla="*/ 339940 h 658552"/>
                  <a:gd name="connsiteX8" fmla="*/ 106473 w 144597"/>
                  <a:gd name="connsiteY8" fmla="*/ 25615 h 658552"/>
                  <a:gd name="connsiteX9" fmla="*/ 37417 w 144597"/>
                  <a:gd name="connsiteY9" fmla="*/ 18471 h 658552"/>
                  <a:gd name="connsiteX10" fmla="*/ 1698 w 144597"/>
                  <a:gd name="connsiteY10" fmla="*/ 30378 h 658552"/>
                  <a:gd name="connsiteX0" fmla="*/ 1698 w 144597"/>
                  <a:gd name="connsiteY0" fmla="*/ 18600 h 646774"/>
                  <a:gd name="connsiteX1" fmla="*/ 15986 w 144597"/>
                  <a:gd name="connsiteY1" fmla="*/ 209100 h 646774"/>
                  <a:gd name="connsiteX2" fmla="*/ 25510 w 144597"/>
                  <a:gd name="connsiteY2" fmla="*/ 332924 h 646774"/>
                  <a:gd name="connsiteX3" fmla="*/ 15987 w 144597"/>
                  <a:gd name="connsiteY3" fmla="*/ 456750 h 646774"/>
                  <a:gd name="connsiteX4" fmla="*/ 1698 w 144597"/>
                  <a:gd name="connsiteY4" fmla="*/ 628200 h 646774"/>
                  <a:gd name="connsiteX5" fmla="*/ 58847 w 144597"/>
                  <a:gd name="connsiteY5" fmla="*/ 628199 h 646774"/>
                  <a:gd name="connsiteX6" fmla="*/ 111236 w 144597"/>
                  <a:gd name="connsiteY6" fmla="*/ 623437 h 646774"/>
                  <a:gd name="connsiteX7" fmla="*/ 144574 w 144597"/>
                  <a:gd name="connsiteY7" fmla="*/ 328162 h 646774"/>
                  <a:gd name="connsiteX8" fmla="*/ 106473 w 144597"/>
                  <a:gd name="connsiteY8" fmla="*/ 13837 h 646774"/>
                  <a:gd name="connsiteX9" fmla="*/ 37417 w 144597"/>
                  <a:gd name="connsiteY9" fmla="*/ 6693 h 646774"/>
                  <a:gd name="connsiteX10" fmla="*/ 1698 w 144597"/>
                  <a:gd name="connsiteY10" fmla="*/ 18600 h 646774"/>
                  <a:gd name="connsiteX0" fmla="*/ 4736 w 147635"/>
                  <a:gd name="connsiteY0" fmla="*/ 34805 h 662979"/>
                  <a:gd name="connsiteX1" fmla="*/ 19024 w 147635"/>
                  <a:gd name="connsiteY1" fmla="*/ 225305 h 662979"/>
                  <a:gd name="connsiteX2" fmla="*/ 28548 w 147635"/>
                  <a:gd name="connsiteY2" fmla="*/ 349129 h 662979"/>
                  <a:gd name="connsiteX3" fmla="*/ 19025 w 147635"/>
                  <a:gd name="connsiteY3" fmla="*/ 472955 h 662979"/>
                  <a:gd name="connsiteX4" fmla="*/ 4736 w 147635"/>
                  <a:gd name="connsiteY4" fmla="*/ 644405 h 662979"/>
                  <a:gd name="connsiteX5" fmla="*/ 61885 w 147635"/>
                  <a:gd name="connsiteY5" fmla="*/ 644404 h 662979"/>
                  <a:gd name="connsiteX6" fmla="*/ 114274 w 147635"/>
                  <a:gd name="connsiteY6" fmla="*/ 639642 h 662979"/>
                  <a:gd name="connsiteX7" fmla="*/ 147612 w 147635"/>
                  <a:gd name="connsiteY7" fmla="*/ 344367 h 662979"/>
                  <a:gd name="connsiteX8" fmla="*/ 109511 w 147635"/>
                  <a:gd name="connsiteY8" fmla="*/ 30042 h 662979"/>
                  <a:gd name="connsiteX9" fmla="*/ 4736 w 147635"/>
                  <a:gd name="connsiteY9" fmla="*/ 34805 h 662979"/>
                  <a:gd name="connsiteX0" fmla="*/ 4736 w 147635"/>
                  <a:gd name="connsiteY0" fmla="*/ 18290 h 646464"/>
                  <a:gd name="connsiteX1" fmla="*/ 19024 w 147635"/>
                  <a:gd name="connsiteY1" fmla="*/ 208790 h 646464"/>
                  <a:gd name="connsiteX2" fmla="*/ 28548 w 147635"/>
                  <a:gd name="connsiteY2" fmla="*/ 332614 h 646464"/>
                  <a:gd name="connsiteX3" fmla="*/ 19025 w 147635"/>
                  <a:gd name="connsiteY3" fmla="*/ 456440 h 646464"/>
                  <a:gd name="connsiteX4" fmla="*/ 4736 w 147635"/>
                  <a:gd name="connsiteY4" fmla="*/ 627890 h 646464"/>
                  <a:gd name="connsiteX5" fmla="*/ 61885 w 147635"/>
                  <a:gd name="connsiteY5" fmla="*/ 627889 h 646464"/>
                  <a:gd name="connsiteX6" fmla="*/ 114274 w 147635"/>
                  <a:gd name="connsiteY6" fmla="*/ 623127 h 646464"/>
                  <a:gd name="connsiteX7" fmla="*/ 147612 w 147635"/>
                  <a:gd name="connsiteY7" fmla="*/ 327852 h 646464"/>
                  <a:gd name="connsiteX8" fmla="*/ 109511 w 147635"/>
                  <a:gd name="connsiteY8" fmla="*/ 13527 h 646464"/>
                  <a:gd name="connsiteX9" fmla="*/ 4736 w 147635"/>
                  <a:gd name="connsiteY9" fmla="*/ 18290 h 646464"/>
                  <a:gd name="connsiteX0" fmla="*/ 4736 w 147634"/>
                  <a:gd name="connsiteY0" fmla="*/ 18290 h 652374"/>
                  <a:gd name="connsiteX1" fmla="*/ 19024 w 147634"/>
                  <a:gd name="connsiteY1" fmla="*/ 208790 h 652374"/>
                  <a:gd name="connsiteX2" fmla="*/ 28548 w 147634"/>
                  <a:gd name="connsiteY2" fmla="*/ 332614 h 652374"/>
                  <a:gd name="connsiteX3" fmla="*/ 19025 w 147634"/>
                  <a:gd name="connsiteY3" fmla="*/ 456440 h 652374"/>
                  <a:gd name="connsiteX4" fmla="*/ 4736 w 147634"/>
                  <a:gd name="connsiteY4" fmla="*/ 627890 h 652374"/>
                  <a:gd name="connsiteX5" fmla="*/ 66648 w 147634"/>
                  <a:gd name="connsiteY5" fmla="*/ 642177 h 652374"/>
                  <a:gd name="connsiteX6" fmla="*/ 114274 w 147634"/>
                  <a:gd name="connsiteY6" fmla="*/ 623127 h 652374"/>
                  <a:gd name="connsiteX7" fmla="*/ 147612 w 147634"/>
                  <a:gd name="connsiteY7" fmla="*/ 327852 h 652374"/>
                  <a:gd name="connsiteX8" fmla="*/ 109511 w 147634"/>
                  <a:gd name="connsiteY8" fmla="*/ 13527 h 652374"/>
                  <a:gd name="connsiteX9" fmla="*/ 4736 w 147634"/>
                  <a:gd name="connsiteY9" fmla="*/ 18290 h 652374"/>
                  <a:gd name="connsiteX0" fmla="*/ 4736 w 147634"/>
                  <a:gd name="connsiteY0" fmla="*/ 18290 h 653953"/>
                  <a:gd name="connsiteX1" fmla="*/ 19024 w 147634"/>
                  <a:gd name="connsiteY1" fmla="*/ 208790 h 653953"/>
                  <a:gd name="connsiteX2" fmla="*/ 28548 w 147634"/>
                  <a:gd name="connsiteY2" fmla="*/ 332614 h 653953"/>
                  <a:gd name="connsiteX3" fmla="*/ 19025 w 147634"/>
                  <a:gd name="connsiteY3" fmla="*/ 456440 h 653953"/>
                  <a:gd name="connsiteX4" fmla="*/ 4736 w 147634"/>
                  <a:gd name="connsiteY4" fmla="*/ 627890 h 653953"/>
                  <a:gd name="connsiteX5" fmla="*/ 66648 w 147634"/>
                  <a:gd name="connsiteY5" fmla="*/ 642177 h 653953"/>
                  <a:gd name="connsiteX6" fmla="*/ 114274 w 147634"/>
                  <a:gd name="connsiteY6" fmla="*/ 623127 h 653953"/>
                  <a:gd name="connsiteX7" fmla="*/ 147612 w 147634"/>
                  <a:gd name="connsiteY7" fmla="*/ 327852 h 653953"/>
                  <a:gd name="connsiteX8" fmla="*/ 109511 w 147634"/>
                  <a:gd name="connsiteY8" fmla="*/ 13527 h 653953"/>
                  <a:gd name="connsiteX9" fmla="*/ 4736 w 147634"/>
                  <a:gd name="connsiteY9" fmla="*/ 18290 h 653953"/>
                  <a:gd name="connsiteX0" fmla="*/ 4736 w 147634"/>
                  <a:gd name="connsiteY0" fmla="*/ 18290 h 659229"/>
                  <a:gd name="connsiteX1" fmla="*/ 19024 w 147634"/>
                  <a:gd name="connsiteY1" fmla="*/ 208790 h 659229"/>
                  <a:gd name="connsiteX2" fmla="*/ 28548 w 147634"/>
                  <a:gd name="connsiteY2" fmla="*/ 332614 h 659229"/>
                  <a:gd name="connsiteX3" fmla="*/ 19025 w 147634"/>
                  <a:gd name="connsiteY3" fmla="*/ 456440 h 659229"/>
                  <a:gd name="connsiteX4" fmla="*/ 4736 w 147634"/>
                  <a:gd name="connsiteY4" fmla="*/ 627890 h 659229"/>
                  <a:gd name="connsiteX5" fmla="*/ 66648 w 147634"/>
                  <a:gd name="connsiteY5" fmla="*/ 651702 h 659229"/>
                  <a:gd name="connsiteX6" fmla="*/ 114274 w 147634"/>
                  <a:gd name="connsiteY6" fmla="*/ 623127 h 659229"/>
                  <a:gd name="connsiteX7" fmla="*/ 147612 w 147634"/>
                  <a:gd name="connsiteY7" fmla="*/ 327852 h 659229"/>
                  <a:gd name="connsiteX8" fmla="*/ 109511 w 147634"/>
                  <a:gd name="connsiteY8" fmla="*/ 13527 h 659229"/>
                  <a:gd name="connsiteX9" fmla="*/ 4736 w 147634"/>
                  <a:gd name="connsiteY9" fmla="*/ 18290 h 659229"/>
                  <a:gd name="connsiteX0" fmla="*/ 4513 w 147411"/>
                  <a:gd name="connsiteY0" fmla="*/ 18290 h 659229"/>
                  <a:gd name="connsiteX1" fmla="*/ 18801 w 147411"/>
                  <a:gd name="connsiteY1" fmla="*/ 208790 h 659229"/>
                  <a:gd name="connsiteX2" fmla="*/ 16418 w 147411"/>
                  <a:gd name="connsiteY2" fmla="*/ 330233 h 659229"/>
                  <a:gd name="connsiteX3" fmla="*/ 18802 w 147411"/>
                  <a:gd name="connsiteY3" fmla="*/ 456440 h 659229"/>
                  <a:gd name="connsiteX4" fmla="*/ 4513 w 147411"/>
                  <a:gd name="connsiteY4" fmla="*/ 627890 h 659229"/>
                  <a:gd name="connsiteX5" fmla="*/ 66425 w 147411"/>
                  <a:gd name="connsiteY5" fmla="*/ 651702 h 659229"/>
                  <a:gd name="connsiteX6" fmla="*/ 114051 w 147411"/>
                  <a:gd name="connsiteY6" fmla="*/ 623127 h 659229"/>
                  <a:gd name="connsiteX7" fmla="*/ 147389 w 147411"/>
                  <a:gd name="connsiteY7" fmla="*/ 327852 h 659229"/>
                  <a:gd name="connsiteX8" fmla="*/ 109288 w 147411"/>
                  <a:gd name="connsiteY8" fmla="*/ 13527 h 659229"/>
                  <a:gd name="connsiteX9" fmla="*/ 4513 w 147411"/>
                  <a:gd name="connsiteY9" fmla="*/ 18290 h 659229"/>
                  <a:gd name="connsiteX0" fmla="*/ 4644 w 147542"/>
                  <a:gd name="connsiteY0" fmla="*/ 18290 h 659229"/>
                  <a:gd name="connsiteX1" fmla="*/ 18932 w 147542"/>
                  <a:gd name="connsiteY1" fmla="*/ 208790 h 659229"/>
                  <a:gd name="connsiteX2" fmla="*/ 23693 w 147542"/>
                  <a:gd name="connsiteY2" fmla="*/ 327852 h 659229"/>
                  <a:gd name="connsiteX3" fmla="*/ 18933 w 147542"/>
                  <a:gd name="connsiteY3" fmla="*/ 456440 h 659229"/>
                  <a:gd name="connsiteX4" fmla="*/ 4644 w 147542"/>
                  <a:gd name="connsiteY4" fmla="*/ 627890 h 659229"/>
                  <a:gd name="connsiteX5" fmla="*/ 66556 w 147542"/>
                  <a:gd name="connsiteY5" fmla="*/ 651702 h 659229"/>
                  <a:gd name="connsiteX6" fmla="*/ 114182 w 147542"/>
                  <a:gd name="connsiteY6" fmla="*/ 623127 h 659229"/>
                  <a:gd name="connsiteX7" fmla="*/ 147520 w 147542"/>
                  <a:gd name="connsiteY7" fmla="*/ 327852 h 659229"/>
                  <a:gd name="connsiteX8" fmla="*/ 109419 w 147542"/>
                  <a:gd name="connsiteY8" fmla="*/ 13527 h 659229"/>
                  <a:gd name="connsiteX9" fmla="*/ 4644 w 147542"/>
                  <a:gd name="connsiteY9" fmla="*/ 18290 h 659229"/>
                  <a:gd name="connsiteX0" fmla="*/ 4644 w 147542"/>
                  <a:gd name="connsiteY0" fmla="*/ 18290 h 659229"/>
                  <a:gd name="connsiteX1" fmla="*/ 18932 w 147542"/>
                  <a:gd name="connsiteY1" fmla="*/ 208790 h 659229"/>
                  <a:gd name="connsiteX2" fmla="*/ 23693 w 147542"/>
                  <a:gd name="connsiteY2" fmla="*/ 327852 h 659229"/>
                  <a:gd name="connsiteX3" fmla="*/ 9408 w 147542"/>
                  <a:gd name="connsiteY3" fmla="*/ 458821 h 659229"/>
                  <a:gd name="connsiteX4" fmla="*/ 4644 w 147542"/>
                  <a:gd name="connsiteY4" fmla="*/ 627890 h 659229"/>
                  <a:gd name="connsiteX5" fmla="*/ 66556 w 147542"/>
                  <a:gd name="connsiteY5" fmla="*/ 651702 h 659229"/>
                  <a:gd name="connsiteX6" fmla="*/ 114182 w 147542"/>
                  <a:gd name="connsiteY6" fmla="*/ 623127 h 659229"/>
                  <a:gd name="connsiteX7" fmla="*/ 147520 w 147542"/>
                  <a:gd name="connsiteY7" fmla="*/ 327852 h 659229"/>
                  <a:gd name="connsiteX8" fmla="*/ 109419 w 147542"/>
                  <a:gd name="connsiteY8" fmla="*/ 13527 h 659229"/>
                  <a:gd name="connsiteX9" fmla="*/ 4644 w 147542"/>
                  <a:gd name="connsiteY9" fmla="*/ 18290 h 659229"/>
                  <a:gd name="connsiteX0" fmla="*/ 4644 w 147542"/>
                  <a:gd name="connsiteY0" fmla="*/ 18290 h 659229"/>
                  <a:gd name="connsiteX1" fmla="*/ 18932 w 147542"/>
                  <a:gd name="connsiteY1" fmla="*/ 208790 h 659229"/>
                  <a:gd name="connsiteX2" fmla="*/ 23693 w 147542"/>
                  <a:gd name="connsiteY2" fmla="*/ 327852 h 659229"/>
                  <a:gd name="connsiteX3" fmla="*/ 16552 w 147542"/>
                  <a:gd name="connsiteY3" fmla="*/ 458821 h 659229"/>
                  <a:gd name="connsiteX4" fmla="*/ 4644 w 147542"/>
                  <a:gd name="connsiteY4" fmla="*/ 627890 h 659229"/>
                  <a:gd name="connsiteX5" fmla="*/ 66556 w 147542"/>
                  <a:gd name="connsiteY5" fmla="*/ 651702 h 659229"/>
                  <a:gd name="connsiteX6" fmla="*/ 114182 w 147542"/>
                  <a:gd name="connsiteY6" fmla="*/ 623127 h 659229"/>
                  <a:gd name="connsiteX7" fmla="*/ 147520 w 147542"/>
                  <a:gd name="connsiteY7" fmla="*/ 327852 h 659229"/>
                  <a:gd name="connsiteX8" fmla="*/ 109419 w 147542"/>
                  <a:gd name="connsiteY8" fmla="*/ 13527 h 659229"/>
                  <a:gd name="connsiteX9" fmla="*/ 4644 w 147542"/>
                  <a:gd name="connsiteY9" fmla="*/ 18290 h 659229"/>
                  <a:gd name="connsiteX0" fmla="*/ 4644 w 147542"/>
                  <a:gd name="connsiteY0" fmla="*/ 18290 h 660048"/>
                  <a:gd name="connsiteX1" fmla="*/ 18932 w 147542"/>
                  <a:gd name="connsiteY1" fmla="*/ 208790 h 660048"/>
                  <a:gd name="connsiteX2" fmla="*/ 23693 w 147542"/>
                  <a:gd name="connsiteY2" fmla="*/ 327852 h 660048"/>
                  <a:gd name="connsiteX3" fmla="*/ 16552 w 147542"/>
                  <a:gd name="connsiteY3" fmla="*/ 458821 h 660048"/>
                  <a:gd name="connsiteX4" fmla="*/ 4644 w 147542"/>
                  <a:gd name="connsiteY4" fmla="*/ 627890 h 660048"/>
                  <a:gd name="connsiteX5" fmla="*/ 54650 w 147542"/>
                  <a:gd name="connsiteY5" fmla="*/ 658844 h 660048"/>
                  <a:gd name="connsiteX6" fmla="*/ 66556 w 147542"/>
                  <a:gd name="connsiteY6" fmla="*/ 651702 h 660048"/>
                  <a:gd name="connsiteX7" fmla="*/ 114182 w 147542"/>
                  <a:gd name="connsiteY7" fmla="*/ 623127 h 660048"/>
                  <a:gd name="connsiteX8" fmla="*/ 147520 w 147542"/>
                  <a:gd name="connsiteY8" fmla="*/ 327852 h 660048"/>
                  <a:gd name="connsiteX9" fmla="*/ 109419 w 147542"/>
                  <a:gd name="connsiteY9" fmla="*/ 13527 h 660048"/>
                  <a:gd name="connsiteX10" fmla="*/ 4644 w 147542"/>
                  <a:gd name="connsiteY10" fmla="*/ 18290 h 660048"/>
                  <a:gd name="connsiteX0" fmla="*/ 4644 w 147537"/>
                  <a:gd name="connsiteY0" fmla="*/ 18290 h 665566"/>
                  <a:gd name="connsiteX1" fmla="*/ 18932 w 147537"/>
                  <a:gd name="connsiteY1" fmla="*/ 208790 h 665566"/>
                  <a:gd name="connsiteX2" fmla="*/ 23693 w 147537"/>
                  <a:gd name="connsiteY2" fmla="*/ 327852 h 665566"/>
                  <a:gd name="connsiteX3" fmla="*/ 16552 w 147537"/>
                  <a:gd name="connsiteY3" fmla="*/ 458821 h 665566"/>
                  <a:gd name="connsiteX4" fmla="*/ 4644 w 147537"/>
                  <a:gd name="connsiteY4" fmla="*/ 627890 h 665566"/>
                  <a:gd name="connsiteX5" fmla="*/ 54650 w 147537"/>
                  <a:gd name="connsiteY5" fmla="*/ 658844 h 665566"/>
                  <a:gd name="connsiteX6" fmla="*/ 97512 w 147537"/>
                  <a:gd name="connsiteY6" fmla="*/ 661227 h 665566"/>
                  <a:gd name="connsiteX7" fmla="*/ 114182 w 147537"/>
                  <a:gd name="connsiteY7" fmla="*/ 623127 h 665566"/>
                  <a:gd name="connsiteX8" fmla="*/ 147520 w 147537"/>
                  <a:gd name="connsiteY8" fmla="*/ 327852 h 665566"/>
                  <a:gd name="connsiteX9" fmla="*/ 109419 w 147537"/>
                  <a:gd name="connsiteY9" fmla="*/ 13527 h 665566"/>
                  <a:gd name="connsiteX10" fmla="*/ 4644 w 147537"/>
                  <a:gd name="connsiteY10" fmla="*/ 18290 h 665566"/>
                  <a:gd name="connsiteX0" fmla="*/ 4644 w 147537"/>
                  <a:gd name="connsiteY0" fmla="*/ 18290 h 663441"/>
                  <a:gd name="connsiteX1" fmla="*/ 18932 w 147537"/>
                  <a:gd name="connsiteY1" fmla="*/ 208790 h 663441"/>
                  <a:gd name="connsiteX2" fmla="*/ 23693 w 147537"/>
                  <a:gd name="connsiteY2" fmla="*/ 327852 h 663441"/>
                  <a:gd name="connsiteX3" fmla="*/ 16552 w 147537"/>
                  <a:gd name="connsiteY3" fmla="*/ 458821 h 663441"/>
                  <a:gd name="connsiteX4" fmla="*/ 4644 w 147537"/>
                  <a:gd name="connsiteY4" fmla="*/ 627890 h 663441"/>
                  <a:gd name="connsiteX5" fmla="*/ 54650 w 147537"/>
                  <a:gd name="connsiteY5" fmla="*/ 658844 h 663441"/>
                  <a:gd name="connsiteX6" fmla="*/ 97512 w 147537"/>
                  <a:gd name="connsiteY6" fmla="*/ 661227 h 663441"/>
                  <a:gd name="connsiteX7" fmla="*/ 114182 w 147537"/>
                  <a:gd name="connsiteY7" fmla="*/ 623127 h 663441"/>
                  <a:gd name="connsiteX8" fmla="*/ 147520 w 147537"/>
                  <a:gd name="connsiteY8" fmla="*/ 327852 h 663441"/>
                  <a:gd name="connsiteX9" fmla="*/ 109419 w 147537"/>
                  <a:gd name="connsiteY9" fmla="*/ 13527 h 663441"/>
                  <a:gd name="connsiteX10" fmla="*/ 4644 w 147537"/>
                  <a:gd name="connsiteY10" fmla="*/ 18290 h 663441"/>
                  <a:gd name="connsiteX0" fmla="*/ 4644 w 147548"/>
                  <a:gd name="connsiteY0" fmla="*/ 18290 h 663441"/>
                  <a:gd name="connsiteX1" fmla="*/ 18932 w 147548"/>
                  <a:gd name="connsiteY1" fmla="*/ 208790 h 663441"/>
                  <a:gd name="connsiteX2" fmla="*/ 23693 w 147548"/>
                  <a:gd name="connsiteY2" fmla="*/ 327852 h 663441"/>
                  <a:gd name="connsiteX3" fmla="*/ 16552 w 147548"/>
                  <a:gd name="connsiteY3" fmla="*/ 458821 h 663441"/>
                  <a:gd name="connsiteX4" fmla="*/ 4644 w 147548"/>
                  <a:gd name="connsiteY4" fmla="*/ 627890 h 663441"/>
                  <a:gd name="connsiteX5" fmla="*/ 54650 w 147548"/>
                  <a:gd name="connsiteY5" fmla="*/ 658844 h 663441"/>
                  <a:gd name="connsiteX6" fmla="*/ 97512 w 147548"/>
                  <a:gd name="connsiteY6" fmla="*/ 661227 h 663441"/>
                  <a:gd name="connsiteX7" fmla="*/ 123707 w 147548"/>
                  <a:gd name="connsiteY7" fmla="*/ 582645 h 663441"/>
                  <a:gd name="connsiteX8" fmla="*/ 147520 w 147548"/>
                  <a:gd name="connsiteY8" fmla="*/ 327852 h 663441"/>
                  <a:gd name="connsiteX9" fmla="*/ 109419 w 147548"/>
                  <a:gd name="connsiteY9" fmla="*/ 13527 h 663441"/>
                  <a:gd name="connsiteX10" fmla="*/ 4644 w 147548"/>
                  <a:gd name="connsiteY10" fmla="*/ 18290 h 663441"/>
                  <a:gd name="connsiteX0" fmla="*/ 4644 w 147558"/>
                  <a:gd name="connsiteY0" fmla="*/ 18290 h 663441"/>
                  <a:gd name="connsiteX1" fmla="*/ 18932 w 147558"/>
                  <a:gd name="connsiteY1" fmla="*/ 208790 h 663441"/>
                  <a:gd name="connsiteX2" fmla="*/ 23693 w 147558"/>
                  <a:gd name="connsiteY2" fmla="*/ 327852 h 663441"/>
                  <a:gd name="connsiteX3" fmla="*/ 16552 w 147558"/>
                  <a:gd name="connsiteY3" fmla="*/ 458821 h 663441"/>
                  <a:gd name="connsiteX4" fmla="*/ 4644 w 147558"/>
                  <a:gd name="connsiteY4" fmla="*/ 627890 h 663441"/>
                  <a:gd name="connsiteX5" fmla="*/ 54650 w 147558"/>
                  <a:gd name="connsiteY5" fmla="*/ 658844 h 663441"/>
                  <a:gd name="connsiteX6" fmla="*/ 97512 w 147558"/>
                  <a:gd name="connsiteY6" fmla="*/ 661227 h 663441"/>
                  <a:gd name="connsiteX7" fmla="*/ 128470 w 147558"/>
                  <a:gd name="connsiteY7" fmla="*/ 587408 h 663441"/>
                  <a:gd name="connsiteX8" fmla="*/ 147520 w 147558"/>
                  <a:gd name="connsiteY8" fmla="*/ 327852 h 663441"/>
                  <a:gd name="connsiteX9" fmla="*/ 109419 w 147558"/>
                  <a:gd name="connsiteY9" fmla="*/ 13527 h 663441"/>
                  <a:gd name="connsiteX10" fmla="*/ 4644 w 147558"/>
                  <a:gd name="connsiteY10" fmla="*/ 18290 h 663441"/>
                  <a:gd name="connsiteX0" fmla="*/ 5449 w 148617"/>
                  <a:gd name="connsiteY0" fmla="*/ 24683 h 669834"/>
                  <a:gd name="connsiteX1" fmla="*/ 19737 w 148617"/>
                  <a:gd name="connsiteY1" fmla="*/ 215183 h 669834"/>
                  <a:gd name="connsiteX2" fmla="*/ 24498 w 148617"/>
                  <a:gd name="connsiteY2" fmla="*/ 334245 h 669834"/>
                  <a:gd name="connsiteX3" fmla="*/ 17357 w 148617"/>
                  <a:gd name="connsiteY3" fmla="*/ 465214 h 669834"/>
                  <a:gd name="connsiteX4" fmla="*/ 5449 w 148617"/>
                  <a:gd name="connsiteY4" fmla="*/ 634283 h 669834"/>
                  <a:gd name="connsiteX5" fmla="*/ 55455 w 148617"/>
                  <a:gd name="connsiteY5" fmla="*/ 665237 h 669834"/>
                  <a:gd name="connsiteX6" fmla="*/ 98317 w 148617"/>
                  <a:gd name="connsiteY6" fmla="*/ 667620 h 669834"/>
                  <a:gd name="connsiteX7" fmla="*/ 129275 w 148617"/>
                  <a:gd name="connsiteY7" fmla="*/ 593801 h 669834"/>
                  <a:gd name="connsiteX8" fmla="*/ 148325 w 148617"/>
                  <a:gd name="connsiteY8" fmla="*/ 334245 h 669834"/>
                  <a:gd name="connsiteX9" fmla="*/ 122130 w 148617"/>
                  <a:gd name="connsiteY9" fmla="*/ 8014 h 669834"/>
                  <a:gd name="connsiteX10" fmla="*/ 5449 w 148617"/>
                  <a:gd name="connsiteY10" fmla="*/ 24683 h 669834"/>
                  <a:gd name="connsiteX0" fmla="*/ 5449 w 148617"/>
                  <a:gd name="connsiteY0" fmla="*/ 21879 h 667030"/>
                  <a:gd name="connsiteX1" fmla="*/ 19737 w 148617"/>
                  <a:gd name="connsiteY1" fmla="*/ 212379 h 667030"/>
                  <a:gd name="connsiteX2" fmla="*/ 24498 w 148617"/>
                  <a:gd name="connsiteY2" fmla="*/ 331441 h 667030"/>
                  <a:gd name="connsiteX3" fmla="*/ 17357 w 148617"/>
                  <a:gd name="connsiteY3" fmla="*/ 462410 h 667030"/>
                  <a:gd name="connsiteX4" fmla="*/ 5449 w 148617"/>
                  <a:gd name="connsiteY4" fmla="*/ 631479 h 667030"/>
                  <a:gd name="connsiteX5" fmla="*/ 55455 w 148617"/>
                  <a:gd name="connsiteY5" fmla="*/ 662433 h 667030"/>
                  <a:gd name="connsiteX6" fmla="*/ 98317 w 148617"/>
                  <a:gd name="connsiteY6" fmla="*/ 664816 h 667030"/>
                  <a:gd name="connsiteX7" fmla="*/ 129275 w 148617"/>
                  <a:gd name="connsiteY7" fmla="*/ 590997 h 667030"/>
                  <a:gd name="connsiteX8" fmla="*/ 148325 w 148617"/>
                  <a:gd name="connsiteY8" fmla="*/ 331441 h 667030"/>
                  <a:gd name="connsiteX9" fmla="*/ 122130 w 148617"/>
                  <a:gd name="connsiteY9" fmla="*/ 5210 h 667030"/>
                  <a:gd name="connsiteX10" fmla="*/ 5449 w 148617"/>
                  <a:gd name="connsiteY10" fmla="*/ 21879 h 667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617" h="667030">
                    <a:moveTo>
                      <a:pt x="5449" y="21879"/>
                    </a:moveTo>
                    <a:cubicBezTo>
                      <a:pt x="-11617" y="56407"/>
                      <a:pt x="16562" y="160785"/>
                      <a:pt x="19737" y="212379"/>
                    </a:cubicBezTo>
                    <a:cubicBezTo>
                      <a:pt x="22912" y="263973"/>
                      <a:pt x="25292" y="292547"/>
                      <a:pt x="24498" y="331441"/>
                    </a:cubicBezTo>
                    <a:cubicBezTo>
                      <a:pt x="23704" y="370335"/>
                      <a:pt x="20532" y="412404"/>
                      <a:pt x="17357" y="462410"/>
                    </a:cubicBezTo>
                    <a:cubicBezTo>
                      <a:pt x="14182" y="512416"/>
                      <a:pt x="-901" y="598142"/>
                      <a:pt x="5449" y="631479"/>
                    </a:cubicBezTo>
                    <a:cubicBezTo>
                      <a:pt x="11799" y="664816"/>
                      <a:pt x="45136" y="658464"/>
                      <a:pt x="55455" y="662433"/>
                    </a:cubicBezTo>
                    <a:cubicBezTo>
                      <a:pt x="65774" y="666402"/>
                      <a:pt x="88395" y="669181"/>
                      <a:pt x="98317" y="664816"/>
                    </a:cubicBezTo>
                    <a:cubicBezTo>
                      <a:pt x="118955" y="644972"/>
                      <a:pt x="120940" y="646560"/>
                      <a:pt x="129275" y="590997"/>
                    </a:cubicBezTo>
                    <a:cubicBezTo>
                      <a:pt x="137610" y="535434"/>
                      <a:pt x="149119" y="433041"/>
                      <a:pt x="148325" y="331441"/>
                    </a:cubicBezTo>
                    <a:cubicBezTo>
                      <a:pt x="147531" y="229841"/>
                      <a:pt x="155468" y="6798"/>
                      <a:pt x="122130" y="5210"/>
                    </a:cubicBezTo>
                    <a:cubicBezTo>
                      <a:pt x="88792" y="3622"/>
                      <a:pt x="22515" y="-12649"/>
                      <a:pt x="5449" y="2187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4" name="Group 303"/>
          <p:cNvGrpSpPr/>
          <p:nvPr/>
        </p:nvGrpSpPr>
        <p:grpSpPr>
          <a:xfrm>
            <a:off x="4306795" y="1441450"/>
            <a:ext cx="189005" cy="1597046"/>
            <a:chOff x="6188140" y="2798465"/>
            <a:chExt cx="1050860" cy="1756751"/>
          </a:xfrm>
          <a:solidFill>
            <a:schemeClr val="bg1"/>
          </a:solidFill>
        </p:grpSpPr>
        <p:sp>
          <p:nvSpPr>
            <p:cNvPr id="302" name="Freeform 301"/>
            <p:cNvSpPr/>
            <p:nvPr/>
          </p:nvSpPr>
          <p:spPr>
            <a:xfrm flipH="1">
              <a:off x="6241846" y="2798465"/>
              <a:ext cx="997154" cy="1449685"/>
            </a:xfrm>
            <a:custGeom>
              <a:avLst/>
              <a:gdLst>
                <a:gd name="connsiteX0" fmla="*/ 7620 w 1394460"/>
                <a:gd name="connsiteY0" fmla="*/ 716280 h 815982"/>
                <a:gd name="connsiteX1" fmla="*/ 0 w 1394460"/>
                <a:gd name="connsiteY1" fmla="*/ 693420 h 815982"/>
                <a:gd name="connsiteX2" fmla="*/ 22860 w 1394460"/>
                <a:gd name="connsiteY2" fmla="*/ 609600 h 815982"/>
                <a:gd name="connsiteX3" fmla="*/ 38100 w 1394460"/>
                <a:gd name="connsiteY3" fmla="*/ 586740 h 815982"/>
                <a:gd name="connsiteX4" fmla="*/ 45720 w 1394460"/>
                <a:gd name="connsiteY4" fmla="*/ 563880 h 815982"/>
                <a:gd name="connsiteX5" fmla="*/ 68580 w 1394460"/>
                <a:gd name="connsiteY5" fmla="*/ 556260 h 815982"/>
                <a:gd name="connsiteX6" fmla="*/ 91440 w 1394460"/>
                <a:gd name="connsiteY6" fmla="*/ 541020 h 815982"/>
                <a:gd name="connsiteX7" fmla="*/ 160020 w 1394460"/>
                <a:gd name="connsiteY7" fmla="*/ 487680 h 815982"/>
                <a:gd name="connsiteX8" fmla="*/ 220980 w 1394460"/>
                <a:gd name="connsiteY8" fmla="*/ 419100 h 815982"/>
                <a:gd name="connsiteX9" fmla="*/ 236220 w 1394460"/>
                <a:gd name="connsiteY9" fmla="*/ 388620 h 815982"/>
                <a:gd name="connsiteX10" fmla="*/ 251460 w 1394460"/>
                <a:gd name="connsiteY10" fmla="*/ 342900 h 815982"/>
                <a:gd name="connsiteX11" fmla="*/ 266700 w 1394460"/>
                <a:gd name="connsiteY11" fmla="*/ 289560 h 815982"/>
                <a:gd name="connsiteX12" fmla="*/ 281940 w 1394460"/>
                <a:gd name="connsiteY12" fmla="*/ 220980 h 815982"/>
                <a:gd name="connsiteX13" fmla="*/ 297180 w 1394460"/>
                <a:gd name="connsiteY13" fmla="*/ 198120 h 815982"/>
                <a:gd name="connsiteX14" fmla="*/ 335280 w 1394460"/>
                <a:gd name="connsiteY14" fmla="*/ 205740 h 815982"/>
                <a:gd name="connsiteX15" fmla="*/ 327660 w 1394460"/>
                <a:gd name="connsiteY15" fmla="*/ 281940 h 815982"/>
                <a:gd name="connsiteX16" fmla="*/ 297180 w 1394460"/>
                <a:gd name="connsiteY16" fmla="*/ 327660 h 815982"/>
                <a:gd name="connsiteX17" fmla="*/ 266700 w 1394460"/>
                <a:gd name="connsiteY17" fmla="*/ 396240 h 815982"/>
                <a:gd name="connsiteX18" fmla="*/ 274320 w 1394460"/>
                <a:gd name="connsiteY18" fmla="*/ 441960 h 815982"/>
                <a:gd name="connsiteX19" fmla="*/ 297180 w 1394460"/>
                <a:gd name="connsiteY19" fmla="*/ 434340 h 815982"/>
                <a:gd name="connsiteX20" fmla="*/ 312420 w 1394460"/>
                <a:gd name="connsiteY20" fmla="*/ 411480 h 815982"/>
                <a:gd name="connsiteX21" fmla="*/ 327660 w 1394460"/>
                <a:gd name="connsiteY21" fmla="*/ 342900 h 815982"/>
                <a:gd name="connsiteX22" fmla="*/ 350520 w 1394460"/>
                <a:gd name="connsiteY22" fmla="*/ 266700 h 815982"/>
                <a:gd name="connsiteX23" fmla="*/ 365760 w 1394460"/>
                <a:gd name="connsiteY23" fmla="*/ 243840 h 815982"/>
                <a:gd name="connsiteX24" fmla="*/ 381000 w 1394460"/>
                <a:gd name="connsiteY24" fmla="*/ 190500 h 815982"/>
                <a:gd name="connsiteX25" fmla="*/ 434340 w 1394460"/>
                <a:gd name="connsiteY25" fmla="*/ 121920 h 815982"/>
                <a:gd name="connsiteX26" fmla="*/ 480060 w 1394460"/>
                <a:gd name="connsiteY26" fmla="*/ 91440 h 815982"/>
                <a:gd name="connsiteX27" fmla="*/ 502920 w 1394460"/>
                <a:gd name="connsiteY27" fmla="*/ 76200 h 815982"/>
                <a:gd name="connsiteX28" fmla="*/ 518160 w 1394460"/>
                <a:gd name="connsiteY28" fmla="*/ 106680 h 815982"/>
                <a:gd name="connsiteX29" fmla="*/ 502920 w 1394460"/>
                <a:gd name="connsiteY29" fmla="*/ 167640 h 815982"/>
                <a:gd name="connsiteX30" fmla="*/ 487680 w 1394460"/>
                <a:gd name="connsiteY30" fmla="*/ 190500 h 815982"/>
                <a:gd name="connsiteX31" fmla="*/ 464820 w 1394460"/>
                <a:gd name="connsiteY31" fmla="*/ 259080 h 815982"/>
                <a:gd name="connsiteX32" fmla="*/ 457200 w 1394460"/>
                <a:gd name="connsiteY32" fmla="*/ 281940 h 815982"/>
                <a:gd name="connsiteX33" fmla="*/ 426720 w 1394460"/>
                <a:gd name="connsiteY33" fmla="*/ 327660 h 815982"/>
                <a:gd name="connsiteX34" fmla="*/ 411480 w 1394460"/>
                <a:gd name="connsiteY34" fmla="*/ 350520 h 815982"/>
                <a:gd name="connsiteX35" fmla="*/ 365760 w 1394460"/>
                <a:gd name="connsiteY35" fmla="*/ 388620 h 815982"/>
                <a:gd name="connsiteX36" fmla="*/ 312420 w 1394460"/>
                <a:gd name="connsiteY36" fmla="*/ 419100 h 815982"/>
                <a:gd name="connsiteX37" fmla="*/ 297180 w 1394460"/>
                <a:gd name="connsiteY37" fmla="*/ 487680 h 815982"/>
                <a:gd name="connsiteX38" fmla="*/ 304800 w 1394460"/>
                <a:gd name="connsiteY38" fmla="*/ 533400 h 815982"/>
                <a:gd name="connsiteX39" fmla="*/ 358140 w 1394460"/>
                <a:gd name="connsiteY39" fmla="*/ 487680 h 815982"/>
                <a:gd name="connsiteX40" fmla="*/ 388620 w 1394460"/>
                <a:gd name="connsiteY40" fmla="*/ 441960 h 815982"/>
                <a:gd name="connsiteX41" fmla="*/ 403860 w 1394460"/>
                <a:gd name="connsiteY41" fmla="*/ 373380 h 815982"/>
                <a:gd name="connsiteX42" fmla="*/ 411480 w 1394460"/>
                <a:gd name="connsiteY42" fmla="*/ 342900 h 815982"/>
                <a:gd name="connsiteX43" fmla="*/ 426720 w 1394460"/>
                <a:gd name="connsiteY43" fmla="*/ 320040 h 815982"/>
                <a:gd name="connsiteX44" fmla="*/ 434340 w 1394460"/>
                <a:gd name="connsiteY44" fmla="*/ 297180 h 815982"/>
                <a:gd name="connsiteX45" fmla="*/ 457200 w 1394460"/>
                <a:gd name="connsiteY45" fmla="*/ 281940 h 815982"/>
                <a:gd name="connsiteX46" fmla="*/ 502920 w 1394460"/>
                <a:gd name="connsiteY46" fmla="*/ 205740 h 815982"/>
                <a:gd name="connsiteX47" fmla="*/ 525780 w 1394460"/>
                <a:gd name="connsiteY47" fmla="*/ 182880 h 815982"/>
                <a:gd name="connsiteX48" fmla="*/ 571500 w 1394460"/>
                <a:gd name="connsiteY48" fmla="*/ 129540 h 815982"/>
                <a:gd name="connsiteX49" fmla="*/ 617220 w 1394460"/>
                <a:gd name="connsiteY49" fmla="*/ 106680 h 815982"/>
                <a:gd name="connsiteX50" fmla="*/ 640080 w 1394460"/>
                <a:gd name="connsiteY50" fmla="*/ 91440 h 815982"/>
                <a:gd name="connsiteX51" fmla="*/ 655320 w 1394460"/>
                <a:gd name="connsiteY51" fmla="*/ 144780 h 815982"/>
                <a:gd name="connsiteX52" fmla="*/ 647700 w 1394460"/>
                <a:gd name="connsiteY52" fmla="*/ 259080 h 815982"/>
                <a:gd name="connsiteX53" fmla="*/ 632460 w 1394460"/>
                <a:gd name="connsiteY53" fmla="*/ 365760 h 815982"/>
                <a:gd name="connsiteX54" fmla="*/ 617220 w 1394460"/>
                <a:gd name="connsiteY54" fmla="*/ 388620 h 815982"/>
                <a:gd name="connsiteX55" fmla="*/ 586740 w 1394460"/>
                <a:gd name="connsiteY55" fmla="*/ 457200 h 815982"/>
                <a:gd name="connsiteX56" fmla="*/ 541020 w 1394460"/>
                <a:gd name="connsiteY56" fmla="*/ 487680 h 815982"/>
                <a:gd name="connsiteX57" fmla="*/ 541020 w 1394460"/>
                <a:gd name="connsiteY57" fmla="*/ 533400 h 815982"/>
                <a:gd name="connsiteX58" fmla="*/ 586740 w 1394460"/>
                <a:gd name="connsiteY58" fmla="*/ 525780 h 815982"/>
                <a:gd name="connsiteX59" fmla="*/ 609600 w 1394460"/>
                <a:gd name="connsiteY59" fmla="*/ 510540 h 815982"/>
                <a:gd name="connsiteX60" fmla="*/ 647700 w 1394460"/>
                <a:gd name="connsiteY60" fmla="*/ 457200 h 815982"/>
                <a:gd name="connsiteX61" fmla="*/ 670560 w 1394460"/>
                <a:gd name="connsiteY61" fmla="*/ 381000 h 815982"/>
                <a:gd name="connsiteX62" fmla="*/ 685800 w 1394460"/>
                <a:gd name="connsiteY62" fmla="*/ 335280 h 815982"/>
                <a:gd name="connsiteX63" fmla="*/ 708660 w 1394460"/>
                <a:gd name="connsiteY63" fmla="*/ 266700 h 815982"/>
                <a:gd name="connsiteX64" fmla="*/ 716280 w 1394460"/>
                <a:gd name="connsiteY64" fmla="*/ 243840 h 815982"/>
                <a:gd name="connsiteX65" fmla="*/ 716280 w 1394460"/>
                <a:gd name="connsiteY65" fmla="*/ 53340 h 815982"/>
                <a:gd name="connsiteX66" fmla="*/ 739140 w 1394460"/>
                <a:gd name="connsiteY66" fmla="*/ 7620 h 815982"/>
                <a:gd name="connsiteX67" fmla="*/ 762000 w 1394460"/>
                <a:gd name="connsiteY67" fmla="*/ 0 h 815982"/>
                <a:gd name="connsiteX68" fmla="*/ 777240 w 1394460"/>
                <a:gd name="connsiteY68" fmla="*/ 30480 h 815982"/>
                <a:gd name="connsiteX69" fmla="*/ 762000 w 1394460"/>
                <a:gd name="connsiteY69" fmla="*/ 137160 h 815982"/>
                <a:gd name="connsiteX70" fmla="*/ 754380 w 1394460"/>
                <a:gd name="connsiteY70" fmla="*/ 198120 h 815982"/>
                <a:gd name="connsiteX71" fmla="*/ 739140 w 1394460"/>
                <a:gd name="connsiteY71" fmla="*/ 342900 h 815982"/>
                <a:gd name="connsiteX72" fmla="*/ 746760 w 1394460"/>
                <a:gd name="connsiteY72" fmla="*/ 441960 h 815982"/>
                <a:gd name="connsiteX73" fmla="*/ 830580 w 1394460"/>
                <a:gd name="connsiteY73" fmla="*/ 434340 h 815982"/>
                <a:gd name="connsiteX74" fmla="*/ 822960 w 1394460"/>
                <a:gd name="connsiteY74" fmla="*/ 342900 h 815982"/>
                <a:gd name="connsiteX75" fmla="*/ 830580 w 1394460"/>
                <a:gd name="connsiteY75" fmla="*/ 266700 h 815982"/>
                <a:gd name="connsiteX76" fmla="*/ 838200 w 1394460"/>
                <a:gd name="connsiteY76" fmla="*/ 243840 h 815982"/>
                <a:gd name="connsiteX77" fmla="*/ 861060 w 1394460"/>
                <a:gd name="connsiteY77" fmla="*/ 228600 h 815982"/>
                <a:gd name="connsiteX78" fmla="*/ 868680 w 1394460"/>
                <a:gd name="connsiteY78" fmla="*/ 259080 h 815982"/>
                <a:gd name="connsiteX79" fmla="*/ 876300 w 1394460"/>
                <a:gd name="connsiteY79" fmla="*/ 365760 h 815982"/>
                <a:gd name="connsiteX80" fmla="*/ 922020 w 1394460"/>
                <a:gd name="connsiteY80" fmla="*/ 403860 h 815982"/>
                <a:gd name="connsiteX81" fmla="*/ 944880 w 1394460"/>
                <a:gd name="connsiteY81" fmla="*/ 388620 h 815982"/>
                <a:gd name="connsiteX82" fmla="*/ 998220 w 1394460"/>
                <a:gd name="connsiteY82" fmla="*/ 320040 h 815982"/>
                <a:gd name="connsiteX83" fmla="*/ 1013460 w 1394460"/>
                <a:gd name="connsiteY83" fmla="*/ 297180 h 815982"/>
                <a:gd name="connsiteX84" fmla="*/ 1036320 w 1394460"/>
                <a:gd name="connsiteY84" fmla="*/ 251460 h 815982"/>
                <a:gd name="connsiteX85" fmla="*/ 1028700 w 1394460"/>
                <a:gd name="connsiteY85" fmla="*/ 205740 h 815982"/>
                <a:gd name="connsiteX86" fmla="*/ 1021080 w 1394460"/>
                <a:gd name="connsiteY86" fmla="*/ 365760 h 815982"/>
                <a:gd name="connsiteX87" fmla="*/ 1028700 w 1394460"/>
                <a:gd name="connsiteY87" fmla="*/ 441960 h 815982"/>
                <a:gd name="connsiteX88" fmla="*/ 1104900 w 1394460"/>
                <a:gd name="connsiteY88" fmla="*/ 480060 h 815982"/>
                <a:gd name="connsiteX89" fmla="*/ 1120140 w 1394460"/>
                <a:gd name="connsiteY89" fmla="*/ 502920 h 815982"/>
                <a:gd name="connsiteX90" fmla="*/ 1127760 w 1394460"/>
                <a:gd name="connsiteY90" fmla="*/ 533400 h 815982"/>
                <a:gd name="connsiteX91" fmla="*/ 1150620 w 1394460"/>
                <a:gd name="connsiteY91" fmla="*/ 518160 h 815982"/>
                <a:gd name="connsiteX92" fmla="*/ 1158240 w 1394460"/>
                <a:gd name="connsiteY92" fmla="*/ 487680 h 815982"/>
                <a:gd name="connsiteX93" fmla="*/ 1165860 w 1394460"/>
                <a:gd name="connsiteY93" fmla="*/ 358140 h 815982"/>
                <a:gd name="connsiteX94" fmla="*/ 1188720 w 1394460"/>
                <a:gd name="connsiteY94" fmla="*/ 350520 h 815982"/>
                <a:gd name="connsiteX95" fmla="*/ 1234440 w 1394460"/>
                <a:gd name="connsiteY95" fmla="*/ 403860 h 815982"/>
                <a:gd name="connsiteX96" fmla="*/ 1242060 w 1394460"/>
                <a:gd name="connsiteY96" fmla="*/ 426720 h 815982"/>
                <a:gd name="connsiteX97" fmla="*/ 1264920 w 1394460"/>
                <a:gd name="connsiteY97" fmla="*/ 525780 h 815982"/>
                <a:gd name="connsiteX98" fmla="*/ 1272540 w 1394460"/>
                <a:gd name="connsiteY98" fmla="*/ 548640 h 815982"/>
                <a:gd name="connsiteX99" fmla="*/ 1295400 w 1394460"/>
                <a:gd name="connsiteY99" fmla="*/ 563880 h 815982"/>
                <a:gd name="connsiteX100" fmla="*/ 1325880 w 1394460"/>
                <a:gd name="connsiteY100" fmla="*/ 617220 h 815982"/>
                <a:gd name="connsiteX101" fmla="*/ 1348740 w 1394460"/>
                <a:gd name="connsiteY101" fmla="*/ 624840 h 815982"/>
                <a:gd name="connsiteX102" fmla="*/ 1386840 w 1394460"/>
                <a:gd name="connsiteY102" fmla="*/ 670560 h 815982"/>
                <a:gd name="connsiteX103" fmla="*/ 1394460 w 1394460"/>
                <a:gd name="connsiteY103" fmla="*/ 716280 h 815982"/>
                <a:gd name="connsiteX104" fmla="*/ 1379220 w 1394460"/>
                <a:gd name="connsiteY104" fmla="*/ 762000 h 815982"/>
                <a:gd name="connsiteX105" fmla="*/ 1356360 w 1394460"/>
                <a:gd name="connsiteY105" fmla="*/ 769620 h 815982"/>
                <a:gd name="connsiteX106" fmla="*/ 1325880 w 1394460"/>
                <a:gd name="connsiteY106" fmla="*/ 784860 h 815982"/>
                <a:gd name="connsiteX107" fmla="*/ 929640 w 1394460"/>
                <a:gd name="connsiteY107" fmla="*/ 792480 h 815982"/>
                <a:gd name="connsiteX108" fmla="*/ 906780 w 1394460"/>
                <a:gd name="connsiteY108" fmla="*/ 800100 h 815982"/>
                <a:gd name="connsiteX109" fmla="*/ 678180 w 1394460"/>
                <a:gd name="connsiteY109" fmla="*/ 800100 h 815982"/>
                <a:gd name="connsiteX110" fmla="*/ 594360 w 1394460"/>
                <a:gd name="connsiteY110" fmla="*/ 784860 h 815982"/>
                <a:gd name="connsiteX111" fmla="*/ 556260 w 1394460"/>
                <a:gd name="connsiteY111" fmla="*/ 777240 h 815982"/>
                <a:gd name="connsiteX112" fmla="*/ 388620 w 1394460"/>
                <a:gd name="connsiteY112" fmla="*/ 769620 h 815982"/>
                <a:gd name="connsiteX113" fmla="*/ 281940 w 1394460"/>
                <a:gd name="connsiteY113" fmla="*/ 762000 h 815982"/>
                <a:gd name="connsiteX114" fmla="*/ 205740 w 1394460"/>
                <a:gd name="connsiteY114" fmla="*/ 739140 h 815982"/>
                <a:gd name="connsiteX115" fmla="*/ 182880 w 1394460"/>
                <a:gd name="connsiteY115" fmla="*/ 731520 h 815982"/>
                <a:gd name="connsiteX116" fmla="*/ 30480 w 1394460"/>
                <a:gd name="connsiteY116" fmla="*/ 723900 h 815982"/>
                <a:gd name="connsiteX117" fmla="*/ 7620 w 1394460"/>
                <a:gd name="connsiteY117" fmla="*/ 716280 h 81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394460" h="815982">
                  <a:moveTo>
                    <a:pt x="7620" y="716280"/>
                  </a:moveTo>
                  <a:cubicBezTo>
                    <a:pt x="2540" y="711200"/>
                    <a:pt x="0" y="701452"/>
                    <a:pt x="0" y="693420"/>
                  </a:cubicBezTo>
                  <a:cubicBezTo>
                    <a:pt x="0" y="679107"/>
                    <a:pt x="16884" y="618565"/>
                    <a:pt x="22860" y="609600"/>
                  </a:cubicBezTo>
                  <a:cubicBezTo>
                    <a:pt x="27940" y="601980"/>
                    <a:pt x="34004" y="594931"/>
                    <a:pt x="38100" y="586740"/>
                  </a:cubicBezTo>
                  <a:cubicBezTo>
                    <a:pt x="41692" y="579556"/>
                    <a:pt x="40040" y="569560"/>
                    <a:pt x="45720" y="563880"/>
                  </a:cubicBezTo>
                  <a:cubicBezTo>
                    <a:pt x="51400" y="558200"/>
                    <a:pt x="61396" y="559852"/>
                    <a:pt x="68580" y="556260"/>
                  </a:cubicBezTo>
                  <a:cubicBezTo>
                    <a:pt x="76771" y="552164"/>
                    <a:pt x="84595" y="547104"/>
                    <a:pt x="91440" y="541020"/>
                  </a:cubicBezTo>
                  <a:cubicBezTo>
                    <a:pt x="153120" y="486194"/>
                    <a:pt x="112882" y="503393"/>
                    <a:pt x="160020" y="487680"/>
                  </a:cubicBezTo>
                  <a:cubicBezTo>
                    <a:pt x="190882" y="456818"/>
                    <a:pt x="202850" y="450828"/>
                    <a:pt x="220980" y="419100"/>
                  </a:cubicBezTo>
                  <a:cubicBezTo>
                    <a:pt x="226616" y="409237"/>
                    <a:pt x="232001" y="399167"/>
                    <a:pt x="236220" y="388620"/>
                  </a:cubicBezTo>
                  <a:cubicBezTo>
                    <a:pt x="242186" y="373705"/>
                    <a:pt x="246380" y="358140"/>
                    <a:pt x="251460" y="342900"/>
                  </a:cubicBezTo>
                  <a:cubicBezTo>
                    <a:pt x="258723" y="321112"/>
                    <a:pt x="261916" y="313480"/>
                    <a:pt x="266700" y="289560"/>
                  </a:cubicBezTo>
                  <a:cubicBezTo>
                    <a:pt x="270602" y="270049"/>
                    <a:pt x="272053" y="240753"/>
                    <a:pt x="281940" y="220980"/>
                  </a:cubicBezTo>
                  <a:cubicBezTo>
                    <a:pt x="286036" y="212789"/>
                    <a:pt x="292100" y="205740"/>
                    <a:pt x="297180" y="198120"/>
                  </a:cubicBezTo>
                  <a:cubicBezTo>
                    <a:pt x="309880" y="200660"/>
                    <a:pt x="330854" y="193568"/>
                    <a:pt x="335280" y="205740"/>
                  </a:cubicBezTo>
                  <a:cubicBezTo>
                    <a:pt x="344004" y="229730"/>
                    <a:pt x="335274" y="257575"/>
                    <a:pt x="327660" y="281940"/>
                  </a:cubicBezTo>
                  <a:cubicBezTo>
                    <a:pt x="322197" y="299422"/>
                    <a:pt x="302972" y="310284"/>
                    <a:pt x="297180" y="327660"/>
                  </a:cubicBezTo>
                  <a:cubicBezTo>
                    <a:pt x="279044" y="382068"/>
                    <a:pt x="290851" y="360014"/>
                    <a:pt x="266700" y="396240"/>
                  </a:cubicBezTo>
                  <a:cubicBezTo>
                    <a:pt x="269240" y="411480"/>
                    <a:pt x="264668" y="429895"/>
                    <a:pt x="274320" y="441960"/>
                  </a:cubicBezTo>
                  <a:cubicBezTo>
                    <a:pt x="279338" y="448232"/>
                    <a:pt x="290908" y="439358"/>
                    <a:pt x="297180" y="434340"/>
                  </a:cubicBezTo>
                  <a:cubicBezTo>
                    <a:pt x="304331" y="428619"/>
                    <a:pt x="308324" y="419671"/>
                    <a:pt x="312420" y="411480"/>
                  </a:cubicBezTo>
                  <a:cubicBezTo>
                    <a:pt x="322307" y="391707"/>
                    <a:pt x="323758" y="362411"/>
                    <a:pt x="327660" y="342900"/>
                  </a:cubicBezTo>
                  <a:cubicBezTo>
                    <a:pt x="330703" y="327687"/>
                    <a:pt x="344966" y="275031"/>
                    <a:pt x="350520" y="266700"/>
                  </a:cubicBezTo>
                  <a:lnTo>
                    <a:pt x="365760" y="243840"/>
                  </a:lnTo>
                  <a:cubicBezTo>
                    <a:pt x="367554" y="236666"/>
                    <a:pt x="376031" y="199444"/>
                    <a:pt x="381000" y="190500"/>
                  </a:cubicBezTo>
                  <a:cubicBezTo>
                    <a:pt x="393526" y="167953"/>
                    <a:pt x="412609" y="138822"/>
                    <a:pt x="434340" y="121920"/>
                  </a:cubicBezTo>
                  <a:cubicBezTo>
                    <a:pt x="448798" y="110675"/>
                    <a:pt x="464820" y="101600"/>
                    <a:pt x="480060" y="91440"/>
                  </a:cubicBezTo>
                  <a:lnTo>
                    <a:pt x="502920" y="76200"/>
                  </a:lnTo>
                  <a:cubicBezTo>
                    <a:pt x="508000" y="86360"/>
                    <a:pt x="516906" y="95390"/>
                    <a:pt x="518160" y="106680"/>
                  </a:cubicBezTo>
                  <a:cubicBezTo>
                    <a:pt x="518950" y="113794"/>
                    <a:pt x="508443" y="156594"/>
                    <a:pt x="502920" y="167640"/>
                  </a:cubicBezTo>
                  <a:cubicBezTo>
                    <a:pt x="498824" y="175831"/>
                    <a:pt x="491399" y="182131"/>
                    <a:pt x="487680" y="190500"/>
                  </a:cubicBezTo>
                  <a:lnTo>
                    <a:pt x="464820" y="259080"/>
                  </a:lnTo>
                  <a:cubicBezTo>
                    <a:pt x="462280" y="266700"/>
                    <a:pt x="461655" y="275257"/>
                    <a:pt x="457200" y="281940"/>
                  </a:cubicBezTo>
                  <a:lnTo>
                    <a:pt x="426720" y="327660"/>
                  </a:lnTo>
                  <a:cubicBezTo>
                    <a:pt x="421640" y="335280"/>
                    <a:pt x="419100" y="345440"/>
                    <a:pt x="411480" y="350520"/>
                  </a:cubicBezTo>
                  <a:cubicBezTo>
                    <a:pt x="354723" y="388358"/>
                    <a:pt x="424432" y="339727"/>
                    <a:pt x="365760" y="388620"/>
                  </a:cubicBezTo>
                  <a:cubicBezTo>
                    <a:pt x="349604" y="402083"/>
                    <a:pt x="331053" y="409784"/>
                    <a:pt x="312420" y="419100"/>
                  </a:cubicBezTo>
                  <a:cubicBezTo>
                    <a:pt x="304562" y="442674"/>
                    <a:pt x="297180" y="460859"/>
                    <a:pt x="297180" y="487680"/>
                  </a:cubicBezTo>
                  <a:cubicBezTo>
                    <a:pt x="297180" y="503130"/>
                    <a:pt x="302260" y="518160"/>
                    <a:pt x="304800" y="533400"/>
                  </a:cubicBezTo>
                  <a:cubicBezTo>
                    <a:pt x="323888" y="519084"/>
                    <a:pt x="343281" y="506784"/>
                    <a:pt x="358140" y="487680"/>
                  </a:cubicBezTo>
                  <a:cubicBezTo>
                    <a:pt x="369385" y="473222"/>
                    <a:pt x="388620" y="441960"/>
                    <a:pt x="388620" y="441960"/>
                  </a:cubicBezTo>
                  <a:cubicBezTo>
                    <a:pt x="402372" y="359451"/>
                    <a:pt x="388853" y="425904"/>
                    <a:pt x="403860" y="373380"/>
                  </a:cubicBezTo>
                  <a:cubicBezTo>
                    <a:pt x="406737" y="363310"/>
                    <a:pt x="407355" y="352526"/>
                    <a:pt x="411480" y="342900"/>
                  </a:cubicBezTo>
                  <a:cubicBezTo>
                    <a:pt x="415088" y="334482"/>
                    <a:pt x="422624" y="328231"/>
                    <a:pt x="426720" y="320040"/>
                  </a:cubicBezTo>
                  <a:cubicBezTo>
                    <a:pt x="430312" y="312856"/>
                    <a:pt x="429322" y="303452"/>
                    <a:pt x="434340" y="297180"/>
                  </a:cubicBezTo>
                  <a:cubicBezTo>
                    <a:pt x="440061" y="290029"/>
                    <a:pt x="449580" y="287020"/>
                    <a:pt x="457200" y="281940"/>
                  </a:cubicBezTo>
                  <a:cubicBezTo>
                    <a:pt x="469226" y="257888"/>
                    <a:pt x="484530" y="224130"/>
                    <a:pt x="502920" y="205740"/>
                  </a:cubicBezTo>
                  <a:cubicBezTo>
                    <a:pt x="510540" y="198120"/>
                    <a:pt x="518881" y="191159"/>
                    <a:pt x="525780" y="182880"/>
                  </a:cubicBezTo>
                  <a:cubicBezTo>
                    <a:pt x="559485" y="142435"/>
                    <a:pt x="518079" y="175329"/>
                    <a:pt x="571500" y="129540"/>
                  </a:cubicBezTo>
                  <a:cubicBezTo>
                    <a:pt x="602073" y="103335"/>
                    <a:pt x="584769" y="122906"/>
                    <a:pt x="617220" y="106680"/>
                  </a:cubicBezTo>
                  <a:cubicBezTo>
                    <a:pt x="625411" y="102584"/>
                    <a:pt x="632460" y="96520"/>
                    <a:pt x="640080" y="91440"/>
                  </a:cubicBezTo>
                  <a:cubicBezTo>
                    <a:pt x="643673" y="102220"/>
                    <a:pt x="655320" y="135212"/>
                    <a:pt x="655320" y="144780"/>
                  </a:cubicBezTo>
                  <a:cubicBezTo>
                    <a:pt x="655320" y="182965"/>
                    <a:pt x="650629" y="221008"/>
                    <a:pt x="647700" y="259080"/>
                  </a:cubicBezTo>
                  <a:cubicBezTo>
                    <a:pt x="646107" y="279787"/>
                    <a:pt x="647018" y="336644"/>
                    <a:pt x="632460" y="365760"/>
                  </a:cubicBezTo>
                  <a:cubicBezTo>
                    <a:pt x="628364" y="373951"/>
                    <a:pt x="620939" y="380251"/>
                    <a:pt x="617220" y="388620"/>
                  </a:cubicBezTo>
                  <a:cubicBezTo>
                    <a:pt x="608448" y="408358"/>
                    <a:pt x="605553" y="440739"/>
                    <a:pt x="586740" y="457200"/>
                  </a:cubicBezTo>
                  <a:cubicBezTo>
                    <a:pt x="572956" y="469261"/>
                    <a:pt x="541020" y="487680"/>
                    <a:pt x="541020" y="487680"/>
                  </a:cubicBezTo>
                  <a:cubicBezTo>
                    <a:pt x="539253" y="492981"/>
                    <a:pt x="522467" y="528099"/>
                    <a:pt x="541020" y="533400"/>
                  </a:cubicBezTo>
                  <a:cubicBezTo>
                    <a:pt x="555876" y="537645"/>
                    <a:pt x="571500" y="528320"/>
                    <a:pt x="586740" y="525780"/>
                  </a:cubicBezTo>
                  <a:cubicBezTo>
                    <a:pt x="594360" y="520700"/>
                    <a:pt x="603124" y="517016"/>
                    <a:pt x="609600" y="510540"/>
                  </a:cubicBezTo>
                  <a:cubicBezTo>
                    <a:pt x="611852" y="508288"/>
                    <a:pt x="644239" y="464988"/>
                    <a:pt x="647700" y="457200"/>
                  </a:cubicBezTo>
                  <a:cubicBezTo>
                    <a:pt x="664279" y="419897"/>
                    <a:pt x="660330" y="415100"/>
                    <a:pt x="670560" y="381000"/>
                  </a:cubicBezTo>
                  <a:cubicBezTo>
                    <a:pt x="675176" y="365613"/>
                    <a:pt x="680720" y="350520"/>
                    <a:pt x="685800" y="335280"/>
                  </a:cubicBezTo>
                  <a:lnTo>
                    <a:pt x="708660" y="266700"/>
                  </a:lnTo>
                  <a:lnTo>
                    <a:pt x="716280" y="243840"/>
                  </a:lnTo>
                  <a:cubicBezTo>
                    <a:pt x="703633" y="155308"/>
                    <a:pt x="703971" y="182584"/>
                    <a:pt x="716280" y="53340"/>
                  </a:cubicBezTo>
                  <a:cubicBezTo>
                    <a:pt x="717419" y="41386"/>
                    <a:pt x="730137" y="14823"/>
                    <a:pt x="739140" y="7620"/>
                  </a:cubicBezTo>
                  <a:cubicBezTo>
                    <a:pt x="745412" y="2602"/>
                    <a:pt x="754380" y="2540"/>
                    <a:pt x="762000" y="0"/>
                  </a:cubicBezTo>
                  <a:cubicBezTo>
                    <a:pt x="767080" y="10160"/>
                    <a:pt x="776484" y="19146"/>
                    <a:pt x="777240" y="30480"/>
                  </a:cubicBezTo>
                  <a:cubicBezTo>
                    <a:pt x="780950" y="86128"/>
                    <a:pt x="775040" y="98040"/>
                    <a:pt x="762000" y="137160"/>
                  </a:cubicBezTo>
                  <a:cubicBezTo>
                    <a:pt x="759460" y="157480"/>
                    <a:pt x="756234" y="177726"/>
                    <a:pt x="754380" y="198120"/>
                  </a:cubicBezTo>
                  <a:cubicBezTo>
                    <a:pt x="741566" y="339075"/>
                    <a:pt x="755303" y="262083"/>
                    <a:pt x="739140" y="342900"/>
                  </a:cubicBezTo>
                  <a:cubicBezTo>
                    <a:pt x="741680" y="375920"/>
                    <a:pt x="723342" y="418542"/>
                    <a:pt x="746760" y="441960"/>
                  </a:cubicBezTo>
                  <a:cubicBezTo>
                    <a:pt x="766598" y="461798"/>
                    <a:pt x="813474" y="456577"/>
                    <a:pt x="830580" y="434340"/>
                  </a:cubicBezTo>
                  <a:cubicBezTo>
                    <a:pt x="849228" y="410097"/>
                    <a:pt x="825500" y="373380"/>
                    <a:pt x="822960" y="342900"/>
                  </a:cubicBezTo>
                  <a:cubicBezTo>
                    <a:pt x="825500" y="317500"/>
                    <a:pt x="826698" y="291930"/>
                    <a:pt x="830580" y="266700"/>
                  </a:cubicBezTo>
                  <a:cubicBezTo>
                    <a:pt x="831801" y="258761"/>
                    <a:pt x="833182" y="250112"/>
                    <a:pt x="838200" y="243840"/>
                  </a:cubicBezTo>
                  <a:cubicBezTo>
                    <a:pt x="843921" y="236689"/>
                    <a:pt x="853440" y="233680"/>
                    <a:pt x="861060" y="228600"/>
                  </a:cubicBezTo>
                  <a:cubicBezTo>
                    <a:pt x="863600" y="238760"/>
                    <a:pt x="867523" y="248671"/>
                    <a:pt x="868680" y="259080"/>
                  </a:cubicBezTo>
                  <a:cubicBezTo>
                    <a:pt x="872617" y="294513"/>
                    <a:pt x="868135" y="331057"/>
                    <a:pt x="876300" y="365760"/>
                  </a:cubicBezTo>
                  <a:cubicBezTo>
                    <a:pt x="879029" y="377358"/>
                    <a:pt x="912805" y="397717"/>
                    <a:pt x="922020" y="403860"/>
                  </a:cubicBezTo>
                  <a:cubicBezTo>
                    <a:pt x="929640" y="398780"/>
                    <a:pt x="937845" y="394483"/>
                    <a:pt x="944880" y="388620"/>
                  </a:cubicBezTo>
                  <a:cubicBezTo>
                    <a:pt x="971739" y="366238"/>
                    <a:pt x="976979" y="351901"/>
                    <a:pt x="998220" y="320040"/>
                  </a:cubicBezTo>
                  <a:cubicBezTo>
                    <a:pt x="1003300" y="312420"/>
                    <a:pt x="1010564" y="305868"/>
                    <a:pt x="1013460" y="297180"/>
                  </a:cubicBezTo>
                  <a:cubicBezTo>
                    <a:pt x="1023976" y="265632"/>
                    <a:pt x="1016625" y="281003"/>
                    <a:pt x="1036320" y="251460"/>
                  </a:cubicBezTo>
                  <a:lnTo>
                    <a:pt x="1028700" y="205740"/>
                  </a:lnTo>
                  <a:cubicBezTo>
                    <a:pt x="1026160" y="259080"/>
                    <a:pt x="1021080" y="312360"/>
                    <a:pt x="1021080" y="365760"/>
                  </a:cubicBezTo>
                  <a:cubicBezTo>
                    <a:pt x="1021080" y="391287"/>
                    <a:pt x="1017284" y="419128"/>
                    <a:pt x="1028700" y="441960"/>
                  </a:cubicBezTo>
                  <a:cubicBezTo>
                    <a:pt x="1041660" y="467881"/>
                    <a:pt x="1080364" y="473926"/>
                    <a:pt x="1104900" y="480060"/>
                  </a:cubicBezTo>
                  <a:cubicBezTo>
                    <a:pt x="1109980" y="487680"/>
                    <a:pt x="1116532" y="494502"/>
                    <a:pt x="1120140" y="502920"/>
                  </a:cubicBezTo>
                  <a:cubicBezTo>
                    <a:pt x="1124265" y="512546"/>
                    <a:pt x="1118393" y="528716"/>
                    <a:pt x="1127760" y="533400"/>
                  </a:cubicBezTo>
                  <a:cubicBezTo>
                    <a:pt x="1135951" y="537496"/>
                    <a:pt x="1143000" y="523240"/>
                    <a:pt x="1150620" y="518160"/>
                  </a:cubicBezTo>
                  <a:cubicBezTo>
                    <a:pt x="1153160" y="508000"/>
                    <a:pt x="1157247" y="498106"/>
                    <a:pt x="1158240" y="487680"/>
                  </a:cubicBezTo>
                  <a:cubicBezTo>
                    <a:pt x="1162341" y="444620"/>
                    <a:pt x="1156477" y="400365"/>
                    <a:pt x="1165860" y="358140"/>
                  </a:cubicBezTo>
                  <a:cubicBezTo>
                    <a:pt x="1167602" y="350299"/>
                    <a:pt x="1181100" y="353060"/>
                    <a:pt x="1188720" y="350520"/>
                  </a:cubicBezTo>
                  <a:cubicBezTo>
                    <a:pt x="1234785" y="362036"/>
                    <a:pt x="1215888" y="348205"/>
                    <a:pt x="1234440" y="403860"/>
                  </a:cubicBezTo>
                  <a:lnTo>
                    <a:pt x="1242060" y="426720"/>
                  </a:lnTo>
                  <a:cubicBezTo>
                    <a:pt x="1251952" y="495963"/>
                    <a:pt x="1244000" y="463021"/>
                    <a:pt x="1264920" y="525780"/>
                  </a:cubicBezTo>
                  <a:cubicBezTo>
                    <a:pt x="1267460" y="533400"/>
                    <a:pt x="1265857" y="544185"/>
                    <a:pt x="1272540" y="548640"/>
                  </a:cubicBezTo>
                  <a:lnTo>
                    <a:pt x="1295400" y="563880"/>
                  </a:lnTo>
                  <a:cubicBezTo>
                    <a:pt x="1302996" y="586669"/>
                    <a:pt x="1304588" y="599477"/>
                    <a:pt x="1325880" y="617220"/>
                  </a:cubicBezTo>
                  <a:cubicBezTo>
                    <a:pt x="1332050" y="622362"/>
                    <a:pt x="1341120" y="622300"/>
                    <a:pt x="1348740" y="624840"/>
                  </a:cubicBezTo>
                  <a:cubicBezTo>
                    <a:pt x="1359351" y="635451"/>
                    <a:pt x="1381536" y="654647"/>
                    <a:pt x="1386840" y="670560"/>
                  </a:cubicBezTo>
                  <a:cubicBezTo>
                    <a:pt x="1391726" y="685217"/>
                    <a:pt x="1391920" y="701040"/>
                    <a:pt x="1394460" y="716280"/>
                  </a:cubicBezTo>
                  <a:cubicBezTo>
                    <a:pt x="1389380" y="731520"/>
                    <a:pt x="1388557" y="748928"/>
                    <a:pt x="1379220" y="762000"/>
                  </a:cubicBezTo>
                  <a:cubicBezTo>
                    <a:pt x="1374551" y="768536"/>
                    <a:pt x="1363743" y="766456"/>
                    <a:pt x="1356360" y="769620"/>
                  </a:cubicBezTo>
                  <a:cubicBezTo>
                    <a:pt x="1345919" y="774095"/>
                    <a:pt x="1337223" y="784252"/>
                    <a:pt x="1325880" y="784860"/>
                  </a:cubicBezTo>
                  <a:cubicBezTo>
                    <a:pt x="1193965" y="791927"/>
                    <a:pt x="1061720" y="789940"/>
                    <a:pt x="929640" y="792480"/>
                  </a:cubicBezTo>
                  <a:cubicBezTo>
                    <a:pt x="922020" y="795020"/>
                    <a:pt x="914683" y="798663"/>
                    <a:pt x="906780" y="800100"/>
                  </a:cubicBezTo>
                  <a:cubicBezTo>
                    <a:pt x="819431" y="815982"/>
                    <a:pt x="786743" y="805035"/>
                    <a:pt x="678180" y="800100"/>
                  </a:cubicBezTo>
                  <a:cubicBezTo>
                    <a:pt x="631548" y="784556"/>
                    <a:pt x="674368" y="797169"/>
                    <a:pt x="594360" y="784860"/>
                  </a:cubicBezTo>
                  <a:cubicBezTo>
                    <a:pt x="581559" y="782891"/>
                    <a:pt x="569176" y="778197"/>
                    <a:pt x="556260" y="777240"/>
                  </a:cubicBezTo>
                  <a:cubicBezTo>
                    <a:pt x="500475" y="773108"/>
                    <a:pt x="444472" y="772723"/>
                    <a:pt x="388620" y="769620"/>
                  </a:cubicBezTo>
                  <a:cubicBezTo>
                    <a:pt x="353024" y="767642"/>
                    <a:pt x="317500" y="764540"/>
                    <a:pt x="281940" y="762000"/>
                  </a:cubicBezTo>
                  <a:cubicBezTo>
                    <a:pt x="235875" y="750484"/>
                    <a:pt x="261395" y="757692"/>
                    <a:pt x="205740" y="739140"/>
                  </a:cubicBezTo>
                  <a:cubicBezTo>
                    <a:pt x="198120" y="736600"/>
                    <a:pt x="190902" y="731921"/>
                    <a:pt x="182880" y="731520"/>
                  </a:cubicBezTo>
                  <a:lnTo>
                    <a:pt x="30480" y="723900"/>
                  </a:lnTo>
                  <a:cubicBezTo>
                    <a:pt x="4212" y="715144"/>
                    <a:pt x="12700" y="721360"/>
                    <a:pt x="7620" y="71628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Freeform 302"/>
            <p:cNvSpPr/>
            <p:nvPr/>
          </p:nvSpPr>
          <p:spPr>
            <a:xfrm rot="11061819" flipH="1">
              <a:off x="6188140" y="3105531"/>
              <a:ext cx="997154" cy="1449685"/>
            </a:xfrm>
            <a:custGeom>
              <a:avLst/>
              <a:gdLst>
                <a:gd name="connsiteX0" fmla="*/ 7620 w 1394460"/>
                <a:gd name="connsiteY0" fmla="*/ 716280 h 815982"/>
                <a:gd name="connsiteX1" fmla="*/ 0 w 1394460"/>
                <a:gd name="connsiteY1" fmla="*/ 693420 h 815982"/>
                <a:gd name="connsiteX2" fmla="*/ 22860 w 1394460"/>
                <a:gd name="connsiteY2" fmla="*/ 609600 h 815982"/>
                <a:gd name="connsiteX3" fmla="*/ 38100 w 1394460"/>
                <a:gd name="connsiteY3" fmla="*/ 586740 h 815982"/>
                <a:gd name="connsiteX4" fmla="*/ 45720 w 1394460"/>
                <a:gd name="connsiteY4" fmla="*/ 563880 h 815982"/>
                <a:gd name="connsiteX5" fmla="*/ 68580 w 1394460"/>
                <a:gd name="connsiteY5" fmla="*/ 556260 h 815982"/>
                <a:gd name="connsiteX6" fmla="*/ 91440 w 1394460"/>
                <a:gd name="connsiteY6" fmla="*/ 541020 h 815982"/>
                <a:gd name="connsiteX7" fmla="*/ 160020 w 1394460"/>
                <a:gd name="connsiteY7" fmla="*/ 487680 h 815982"/>
                <a:gd name="connsiteX8" fmla="*/ 220980 w 1394460"/>
                <a:gd name="connsiteY8" fmla="*/ 419100 h 815982"/>
                <a:gd name="connsiteX9" fmla="*/ 236220 w 1394460"/>
                <a:gd name="connsiteY9" fmla="*/ 388620 h 815982"/>
                <a:gd name="connsiteX10" fmla="*/ 251460 w 1394460"/>
                <a:gd name="connsiteY10" fmla="*/ 342900 h 815982"/>
                <a:gd name="connsiteX11" fmla="*/ 266700 w 1394460"/>
                <a:gd name="connsiteY11" fmla="*/ 289560 h 815982"/>
                <a:gd name="connsiteX12" fmla="*/ 281940 w 1394460"/>
                <a:gd name="connsiteY12" fmla="*/ 220980 h 815982"/>
                <a:gd name="connsiteX13" fmla="*/ 297180 w 1394460"/>
                <a:gd name="connsiteY13" fmla="*/ 198120 h 815982"/>
                <a:gd name="connsiteX14" fmla="*/ 335280 w 1394460"/>
                <a:gd name="connsiteY14" fmla="*/ 205740 h 815982"/>
                <a:gd name="connsiteX15" fmla="*/ 327660 w 1394460"/>
                <a:gd name="connsiteY15" fmla="*/ 281940 h 815982"/>
                <a:gd name="connsiteX16" fmla="*/ 297180 w 1394460"/>
                <a:gd name="connsiteY16" fmla="*/ 327660 h 815982"/>
                <a:gd name="connsiteX17" fmla="*/ 266700 w 1394460"/>
                <a:gd name="connsiteY17" fmla="*/ 396240 h 815982"/>
                <a:gd name="connsiteX18" fmla="*/ 274320 w 1394460"/>
                <a:gd name="connsiteY18" fmla="*/ 441960 h 815982"/>
                <a:gd name="connsiteX19" fmla="*/ 297180 w 1394460"/>
                <a:gd name="connsiteY19" fmla="*/ 434340 h 815982"/>
                <a:gd name="connsiteX20" fmla="*/ 312420 w 1394460"/>
                <a:gd name="connsiteY20" fmla="*/ 411480 h 815982"/>
                <a:gd name="connsiteX21" fmla="*/ 327660 w 1394460"/>
                <a:gd name="connsiteY21" fmla="*/ 342900 h 815982"/>
                <a:gd name="connsiteX22" fmla="*/ 350520 w 1394460"/>
                <a:gd name="connsiteY22" fmla="*/ 266700 h 815982"/>
                <a:gd name="connsiteX23" fmla="*/ 365760 w 1394460"/>
                <a:gd name="connsiteY23" fmla="*/ 243840 h 815982"/>
                <a:gd name="connsiteX24" fmla="*/ 381000 w 1394460"/>
                <a:gd name="connsiteY24" fmla="*/ 190500 h 815982"/>
                <a:gd name="connsiteX25" fmla="*/ 434340 w 1394460"/>
                <a:gd name="connsiteY25" fmla="*/ 121920 h 815982"/>
                <a:gd name="connsiteX26" fmla="*/ 480060 w 1394460"/>
                <a:gd name="connsiteY26" fmla="*/ 91440 h 815982"/>
                <a:gd name="connsiteX27" fmla="*/ 502920 w 1394460"/>
                <a:gd name="connsiteY27" fmla="*/ 76200 h 815982"/>
                <a:gd name="connsiteX28" fmla="*/ 518160 w 1394460"/>
                <a:gd name="connsiteY28" fmla="*/ 106680 h 815982"/>
                <a:gd name="connsiteX29" fmla="*/ 502920 w 1394460"/>
                <a:gd name="connsiteY29" fmla="*/ 167640 h 815982"/>
                <a:gd name="connsiteX30" fmla="*/ 487680 w 1394460"/>
                <a:gd name="connsiteY30" fmla="*/ 190500 h 815982"/>
                <a:gd name="connsiteX31" fmla="*/ 464820 w 1394460"/>
                <a:gd name="connsiteY31" fmla="*/ 259080 h 815982"/>
                <a:gd name="connsiteX32" fmla="*/ 457200 w 1394460"/>
                <a:gd name="connsiteY32" fmla="*/ 281940 h 815982"/>
                <a:gd name="connsiteX33" fmla="*/ 426720 w 1394460"/>
                <a:gd name="connsiteY33" fmla="*/ 327660 h 815982"/>
                <a:gd name="connsiteX34" fmla="*/ 411480 w 1394460"/>
                <a:gd name="connsiteY34" fmla="*/ 350520 h 815982"/>
                <a:gd name="connsiteX35" fmla="*/ 365760 w 1394460"/>
                <a:gd name="connsiteY35" fmla="*/ 388620 h 815982"/>
                <a:gd name="connsiteX36" fmla="*/ 312420 w 1394460"/>
                <a:gd name="connsiteY36" fmla="*/ 419100 h 815982"/>
                <a:gd name="connsiteX37" fmla="*/ 297180 w 1394460"/>
                <a:gd name="connsiteY37" fmla="*/ 487680 h 815982"/>
                <a:gd name="connsiteX38" fmla="*/ 304800 w 1394460"/>
                <a:gd name="connsiteY38" fmla="*/ 533400 h 815982"/>
                <a:gd name="connsiteX39" fmla="*/ 358140 w 1394460"/>
                <a:gd name="connsiteY39" fmla="*/ 487680 h 815982"/>
                <a:gd name="connsiteX40" fmla="*/ 388620 w 1394460"/>
                <a:gd name="connsiteY40" fmla="*/ 441960 h 815982"/>
                <a:gd name="connsiteX41" fmla="*/ 403860 w 1394460"/>
                <a:gd name="connsiteY41" fmla="*/ 373380 h 815982"/>
                <a:gd name="connsiteX42" fmla="*/ 411480 w 1394460"/>
                <a:gd name="connsiteY42" fmla="*/ 342900 h 815982"/>
                <a:gd name="connsiteX43" fmla="*/ 426720 w 1394460"/>
                <a:gd name="connsiteY43" fmla="*/ 320040 h 815982"/>
                <a:gd name="connsiteX44" fmla="*/ 434340 w 1394460"/>
                <a:gd name="connsiteY44" fmla="*/ 297180 h 815982"/>
                <a:gd name="connsiteX45" fmla="*/ 457200 w 1394460"/>
                <a:gd name="connsiteY45" fmla="*/ 281940 h 815982"/>
                <a:gd name="connsiteX46" fmla="*/ 502920 w 1394460"/>
                <a:gd name="connsiteY46" fmla="*/ 205740 h 815982"/>
                <a:gd name="connsiteX47" fmla="*/ 525780 w 1394460"/>
                <a:gd name="connsiteY47" fmla="*/ 182880 h 815982"/>
                <a:gd name="connsiteX48" fmla="*/ 571500 w 1394460"/>
                <a:gd name="connsiteY48" fmla="*/ 129540 h 815982"/>
                <a:gd name="connsiteX49" fmla="*/ 617220 w 1394460"/>
                <a:gd name="connsiteY49" fmla="*/ 106680 h 815982"/>
                <a:gd name="connsiteX50" fmla="*/ 640080 w 1394460"/>
                <a:gd name="connsiteY50" fmla="*/ 91440 h 815982"/>
                <a:gd name="connsiteX51" fmla="*/ 655320 w 1394460"/>
                <a:gd name="connsiteY51" fmla="*/ 144780 h 815982"/>
                <a:gd name="connsiteX52" fmla="*/ 647700 w 1394460"/>
                <a:gd name="connsiteY52" fmla="*/ 259080 h 815982"/>
                <a:gd name="connsiteX53" fmla="*/ 632460 w 1394460"/>
                <a:gd name="connsiteY53" fmla="*/ 365760 h 815982"/>
                <a:gd name="connsiteX54" fmla="*/ 617220 w 1394460"/>
                <a:gd name="connsiteY54" fmla="*/ 388620 h 815982"/>
                <a:gd name="connsiteX55" fmla="*/ 586740 w 1394460"/>
                <a:gd name="connsiteY55" fmla="*/ 457200 h 815982"/>
                <a:gd name="connsiteX56" fmla="*/ 541020 w 1394460"/>
                <a:gd name="connsiteY56" fmla="*/ 487680 h 815982"/>
                <a:gd name="connsiteX57" fmla="*/ 541020 w 1394460"/>
                <a:gd name="connsiteY57" fmla="*/ 533400 h 815982"/>
                <a:gd name="connsiteX58" fmla="*/ 586740 w 1394460"/>
                <a:gd name="connsiteY58" fmla="*/ 525780 h 815982"/>
                <a:gd name="connsiteX59" fmla="*/ 609600 w 1394460"/>
                <a:gd name="connsiteY59" fmla="*/ 510540 h 815982"/>
                <a:gd name="connsiteX60" fmla="*/ 647700 w 1394460"/>
                <a:gd name="connsiteY60" fmla="*/ 457200 h 815982"/>
                <a:gd name="connsiteX61" fmla="*/ 670560 w 1394460"/>
                <a:gd name="connsiteY61" fmla="*/ 381000 h 815982"/>
                <a:gd name="connsiteX62" fmla="*/ 685800 w 1394460"/>
                <a:gd name="connsiteY62" fmla="*/ 335280 h 815982"/>
                <a:gd name="connsiteX63" fmla="*/ 708660 w 1394460"/>
                <a:gd name="connsiteY63" fmla="*/ 266700 h 815982"/>
                <a:gd name="connsiteX64" fmla="*/ 716280 w 1394460"/>
                <a:gd name="connsiteY64" fmla="*/ 243840 h 815982"/>
                <a:gd name="connsiteX65" fmla="*/ 716280 w 1394460"/>
                <a:gd name="connsiteY65" fmla="*/ 53340 h 815982"/>
                <a:gd name="connsiteX66" fmla="*/ 739140 w 1394460"/>
                <a:gd name="connsiteY66" fmla="*/ 7620 h 815982"/>
                <a:gd name="connsiteX67" fmla="*/ 762000 w 1394460"/>
                <a:gd name="connsiteY67" fmla="*/ 0 h 815982"/>
                <a:gd name="connsiteX68" fmla="*/ 777240 w 1394460"/>
                <a:gd name="connsiteY68" fmla="*/ 30480 h 815982"/>
                <a:gd name="connsiteX69" fmla="*/ 762000 w 1394460"/>
                <a:gd name="connsiteY69" fmla="*/ 137160 h 815982"/>
                <a:gd name="connsiteX70" fmla="*/ 754380 w 1394460"/>
                <a:gd name="connsiteY70" fmla="*/ 198120 h 815982"/>
                <a:gd name="connsiteX71" fmla="*/ 739140 w 1394460"/>
                <a:gd name="connsiteY71" fmla="*/ 342900 h 815982"/>
                <a:gd name="connsiteX72" fmla="*/ 746760 w 1394460"/>
                <a:gd name="connsiteY72" fmla="*/ 441960 h 815982"/>
                <a:gd name="connsiteX73" fmla="*/ 830580 w 1394460"/>
                <a:gd name="connsiteY73" fmla="*/ 434340 h 815982"/>
                <a:gd name="connsiteX74" fmla="*/ 822960 w 1394460"/>
                <a:gd name="connsiteY74" fmla="*/ 342900 h 815982"/>
                <a:gd name="connsiteX75" fmla="*/ 830580 w 1394460"/>
                <a:gd name="connsiteY75" fmla="*/ 266700 h 815982"/>
                <a:gd name="connsiteX76" fmla="*/ 838200 w 1394460"/>
                <a:gd name="connsiteY76" fmla="*/ 243840 h 815982"/>
                <a:gd name="connsiteX77" fmla="*/ 861060 w 1394460"/>
                <a:gd name="connsiteY77" fmla="*/ 228600 h 815982"/>
                <a:gd name="connsiteX78" fmla="*/ 868680 w 1394460"/>
                <a:gd name="connsiteY78" fmla="*/ 259080 h 815982"/>
                <a:gd name="connsiteX79" fmla="*/ 876300 w 1394460"/>
                <a:gd name="connsiteY79" fmla="*/ 365760 h 815982"/>
                <a:gd name="connsiteX80" fmla="*/ 922020 w 1394460"/>
                <a:gd name="connsiteY80" fmla="*/ 403860 h 815982"/>
                <a:gd name="connsiteX81" fmla="*/ 944880 w 1394460"/>
                <a:gd name="connsiteY81" fmla="*/ 388620 h 815982"/>
                <a:gd name="connsiteX82" fmla="*/ 998220 w 1394460"/>
                <a:gd name="connsiteY82" fmla="*/ 320040 h 815982"/>
                <a:gd name="connsiteX83" fmla="*/ 1013460 w 1394460"/>
                <a:gd name="connsiteY83" fmla="*/ 297180 h 815982"/>
                <a:gd name="connsiteX84" fmla="*/ 1036320 w 1394460"/>
                <a:gd name="connsiteY84" fmla="*/ 251460 h 815982"/>
                <a:gd name="connsiteX85" fmla="*/ 1028700 w 1394460"/>
                <a:gd name="connsiteY85" fmla="*/ 205740 h 815982"/>
                <a:gd name="connsiteX86" fmla="*/ 1021080 w 1394460"/>
                <a:gd name="connsiteY86" fmla="*/ 365760 h 815982"/>
                <a:gd name="connsiteX87" fmla="*/ 1028700 w 1394460"/>
                <a:gd name="connsiteY87" fmla="*/ 441960 h 815982"/>
                <a:gd name="connsiteX88" fmla="*/ 1104900 w 1394460"/>
                <a:gd name="connsiteY88" fmla="*/ 480060 h 815982"/>
                <a:gd name="connsiteX89" fmla="*/ 1120140 w 1394460"/>
                <a:gd name="connsiteY89" fmla="*/ 502920 h 815982"/>
                <a:gd name="connsiteX90" fmla="*/ 1127760 w 1394460"/>
                <a:gd name="connsiteY90" fmla="*/ 533400 h 815982"/>
                <a:gd name="connsiteX91" fmla="*/ 1150620 w 1394460"/>
                <a:gd name="connsiteY91" fmla="*/ 518160 h 815982"/>
                <a:gd name="connsiteX92" fmla="*/ 1158240 w 1394460"/>
                <a:gd name="connsiteY92" fmla="*/ 487680 h 815982"/>
                <a:gd name="connsiteX93" fmla="*/ 1165860 w 1394460"/>
                <a:gd name="connsiteY93" fmla="*/ 358140 h 815982"/>
                <a:gd name="connsiteX94" fmla="*/ 1188720 w 1394460"/>
                <a:gd name="connsiteY94" fmla="*/ 350520 h 815982"/>
                <a:gd name="connsiteX95" fmla="*/ 1234440 w 1394460"/>
                <a:gd name="connsiteY95" fmla="*/ 403860 h 815982"/>
                <a:gd name="connsiteX96" fmla="*/ 1242060 w 1394460"/>
                <a:gd name="connsiteY96" fmla="*/ 426720 h 815982"/>
                <a:gd name="connsiteX97" fmla="*/ 1264920 w 1394460"/>
                <a:gd name="connsiteY97" fmla="*/ 525780 h 815982"/>
                <a:gd name="connsiteX98" fmla="*/ 1272540 w 1394460"/>
                <a:gd name="connsiteY98" fmla="*/ 548640 h 815982"/>
                <a:gd name="connsiteX99" fmla="*/ 1295400 w 1394460"/>
                <a:gd name="connsiteY99" fmla="*/ 563880 h 815982"/>
                <a:gd name="connsiteX100" fmla="*/ 1325880 w 1394460"/>
                <a:gd name="connsiteY100" fmla="*/ 617220 h 815982"/>
                <a:gd name="connsiteX101" fmla="*/ 1348740 w 1394460"/>
                <a:gd name="connsiteY101" fmla="*/ 624840 h 815982"/>
                <a:gd name="connsiteX102" fmla="*/ 1386840 w 1394460"/>
                <a:gd name="connsiteY102" fmla="*/ 670560 h 815982"/>
                <a:gd name="connsiteX103" fmla="*/ 1394460 w 1394460"/>
                <a:gd name="connsiteY103" fmla="*/ 716280 h 815982"/>
                <a:gd name="connsiteX104" fmla="*/ 1379220 w 1394460"/>
                <a:gd name="connsiteY104" fmla="*/ 762000 h 815982"/>
                <a:gd name="connsiteX105" fmla="*/ 1356360 w 1394460"/>
                <a:gd name="connsiteY105" fmla="*/ 769620 h 815982"/>
                <a:gd name="connsiteX106" fmla="*/ 1325880 w 1394460"/>
                <a:gd name="connsiteY106" fmla="*/ 784860 h 815982"/>
                <a:gd name="connsiteX107" fmla="*/ 929640 w 1394460"/>
                <a:gd name="connsiteY107" fmla="*/ 792480 h 815982"/>
                <a:gd name="connsiteX108" fmla="*/ 906780 w 1394460"/>
                <a:gd name="connsiteY108" fmla="*/ 800100 h 815982"/>
                <a:gd name="connsiteX109" fmla="*/ 678180 w 1394460"/>
                <a:gd name="connsiteY109" fmla="*/ 800100 h 815982"/>
                <a:gd name="connsiteX110" fmla="*/ 594360 w 1394460"/>
                <a:gd name="connsiteY110" fmla="*/ 784860 h 815982"/>
                <a:gd name="connsiteX111" fmla="*/ 556260 w 1394460"/>
                <a:gd name="connsiteY111" fmla="*/ 777240 h 815982"/>
                <a:gd name="connsiteX112" fmla="*/ 388620 w 1394460"/>
                <a:gd name="connsiteY112" fmla="*/ 769620 h 815982"/>
                <a:gd name="connsiteX113" fmla="*/ 281940 w 1394460"/>
                <a:gd name="connsiteY113" fmla="*/ 762000 h 815982"/>
                <a:gd name="connsiteX114" fmla="*/ 205740 w 1394460"/>
                <a:gd name="connsiteY114" fmla="*/ 739140 h 815982"/>
                <a:gd name="connsiteX115" fmla="*/ 182880 w 1394460"/>
                <a:gd name="connsiteY115" fmla="*/ 731520 h 815982"/>
                <a:gd name="connsiteX116" fmla="*/ 30480 w 1394460"/>
                <a:gd name="connsiteY116" fmla="*/ 723900 h 815982"/>
                <a:gd name="connsiteX117" fmla="*/ 7620 w 1394460"/>
                <a:gd name="connsiteY117" fmla="*/ 716280 h 81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394460" h="815982">
                  <a:moveTo>
                    <a:pt x="7620" y="716280"/>
                  </a:moveTo>
                  <a:cubicBezTo>
                    <a:pt x="2540" y="711200"/>
                    <a:pt x="0" y="701452"/>
                    <a:pt x="0" y="693420"/>
                  </a:cubicBezTo>
                  <a:cubicBezTo>
                    <a:pt x="0" y="679107"/>
                    <a:pt x="16884" y="618565"/>
                    <a:pt x="22860" y="609600"/>
                  </a:cubicBezTo>
                  <a:cubicBezTo>
                    <a:pt x="27940" y="601980"/>
                    <a:pt x="34004" y="594931"/>
                    <a:pt x="38100" y="586740"/>
                  </a:cubicBezTo>
                  <a:cubicBezTo>
                    <a:pt x="41692" y="579556"/>
                    <a:pt x="40040" y="569560"/>
                    <a:pt x="45720" y="563880"/>
                  </a:cubicBezTo>
                  <a:cubicBezTo>
                    <a:pt x="51400" y="558200"/>
                    <a:pt x="61396" y="559852"/>
                    <a:pt x="68580" y="556260"/>
                  </a:cubicBezTo>
                  <a:cubicBezTo>
                    <a:pt x="76771" y="552164"/>
                    <a:pt x="84595" y="547104"/>
                    <a:pt x="91440" y="541020"/>
                  </a:cubicBezTo>
                  <a:cubicBezTo>
                    <a:pt x="153120" y="486194"/>
                    <a:pt x="112882" y="503393"/>
                    <a:pt x="160020" y="487680"/>
                  </a:cubicBezTo>
                  <a:cubicBezTo>
                    <a:pt x="190882" y="456818"/>
                    <a:pt x="202850" y="450828"/>
                    <a:pt x="220980" y="419100"/>
                  </a:cubicBezTo>
                  <a:cubicBezTo>
                    <a:pt x="226616" y="409237"/>
                    <a:pt x="232001" y="399167"/>
                    <a:pt x="236220" y="388620"/>
                  </a:cubicBezTo>
                  <a:cubicBezTo>
                    <a:pt x="242186" y="373705"/>
                    <a:pt x="246380" y="358140"/>
                    <a:pt x="251460" y="342900"/>
                  </a:cubicBezTo>
                  <a:cubicBezTo>
                    <a:pt x="258723" y="321112"/>
                    <a:pt x="261916" y="313480"/>
                    <a:pt x="266700" y="289560"/>
                  </a:cubicBezTo>
                  <a:cubicBezTo>
                    <a:pt x="270602" y="270049"/>
                    <a:pt x="272053" y="240753"/>
                    <a:pt x="281940" y="220980"/>
                  </a:cubicBezTo>
                  <a:cubicBezTo>
                    <a:pt x="286036" y="212789"/>
                    <a:pt x="292100" y="205740"/>
                    <a:pt x="297180" y="198120"/>
                  </a:cubicBezTo>
                  <a:cubicBezTo>
                    <a:pt x="309880" y="200660"/>
                    <a:pt x="330854" y="193568"/>
                    <a:pt x="335280" y="205740"/>
                  </a:cubicBezTo>
                  <a:cubicBezTo>
                    <a:pt x="344004" y="229730"/>
                    <a:pt x="335274" y="257575"/>
                    <a:pt x="327660" y="281940"/>
                  </a:cubicBezTo>
                  <a:cubicBezTo>
                    <a:pt x="322197" y="299422"/>
                    <a:pt x="302972" y="310284"/>
                    <a:pt x="297180" y="327660"/>
                  </a:cubicBezTo>
                  <a:cubicBezTo>
                    <a:pt x="279044" y="382068"/>
                    <a:pt x="290851" y="360014"/>
                    <a:pt x="266700" y="396240"/>
                  </a:cubicBezTo>
                  <a:cubicBezTo>
                    <a:pt x="269240" y="411480"/>
                    <a:pt x="264668" y="429895"/>
                    <a:pt x="274320" y="441960"/>
                  </a:cubicBezTo>
                  <a:cubicBezTo>
                    <a:pt x="279338" y="448232"/>
                    <a:pt x="290908" y="439358"/>
                    <a:pt x="297180" y="434340"/>
                  </a:cubicBezTo>
                  <a:cubicBezTo>
                    <a:pt x="304331" y="428619"/>
                    <a:pt x="308324" y="419671"/>
                    <a:pt x="312420" y="411480"/>
                  </a:cubicBezTo>
                  <a:cubicBezTo>
                    <a:pt x="322307" y="391707"/>
                    <a:pt x="323758" y="362411"/>
                    <a:pt x="327660" y="342900"/>
                  </a:cubicBezTo>
                  <a:cubicBezTo>
                    <a:pt x="330703" y="327687"/>
                    <a:pt x="344966" y="275031"/>
                    <a:pt x="350520" y="266700"/>
                  </a:cubicBezTo>
                  <a:lnTo>
                    <a:pt x="365760" y="243840"/>
                  </a:lnTo>
                  <a:cubicBezTo>
                    <a:pt x="367554" y="236666"/>
                    <a:pt x="376031" y="199444"/>
                    <a:pt x="381000" y="190500"/>
                  </a:cubicBezTo>
                  <a:cubicBezTo>
                    <a:pt x="393526" y="167953"/>
                    <a:pt x="412609" y="138822"/>
                    <a:pt x="434340" y="121920"/>
                  </a:cubicBezTo>
                  <a:cubicBezTo>
                    <a:pt x="448798" y="110675"/>
                    <a:pt x="464820" y="101600"/>
                    <a:pt x="480060" y="91440"/>
                  </a:cubicBezTo>
                  <a:lnTo>
                    <a:pt x="502920" y="76200"/>
                  </a:lnTo>
                  <a:cubicBezTo>
                    <a:pt x="508000" y="86360"/>
                    <a:pt x="516906" y="95390"/>
                    <a:pt x="518160" y="106680"/>
                  </a:cubicBezTo>
                  <a:cubicBezTo>
                    <a:pt x="518950" y="113794"/>
                    <a:pt x="508443" y="156594"/>
                    <a:pt x="502920" y="167640"/>
                  </a:cubicBezTo>
                  <a:cubicBezTo>
                    <a:pt x="498824" y="175831"/>
                    <a:pt x="491399" y="182131"/>
                    <a:pt x="487680" y="190500"/>
                  </a:cubicBezTo>
                  <a:lnTo>
                    <a:pt x="464820" y="259080"/>
                  </a:lnTo>
                  <a:cubicBezTo>
                    <a:pt x="462280" y="266700"/>
                    <a:pt x="461655" y="275257"/>
                    <a:pt x="457200" y="281940"/>
                  </a:cubicBezTo>
                  <a:lnTo>
                    <a:pt x="426720" y="327660"/>
                  </a:lnTo>
                  <a:cubicBezTo>
                    <a:pt x="421640" y="335280"/>
                    <a:pt x="419100" y="345440"/>
                    <a:pt x="411480" y="350520"/>
                  </a:cubicBezTo>
                  <a:cubicBezTo>
                    <a:pt x="354723" y="388358"/>
                    <a:pt x="424432" y="339727"/>
                    <a:pt x="365760" y="388620"/>
                  </a:cubicBezTo>
                  <a:cubicBezTo>
                    <a:pt x="349604" y="402083"/>
                    <a:pt x="331053" y="409784"/>
                    <a:pt x="312420" y="419100"/>
                  </a:cubicBezTo>
                  <a:cubicBezTo>
                    <a:pt x="304562" y="442674"/>
                    <a:pt x="297180" y="460859"/>
                    <a:pt x="297180" y="487680"/>
                  </a:cubicBezTo>
                  <a:cubicBezTo>
                    <a:pt x="297180" y="503130"/>
                    <a:pt x="302260" y="518160"/>
                    <a:pt x="304800" y="533400"/>
                  </a:cubicBezTo>
                  <a:cubicBezTo>
                    <a:pt x="323888" y="519084"/>
                    <a:pt x="343281" y="506784"/>
                    <a:pt x="358140" y="487680"/>
                  </a:cubicBezTo>
                  <a:cubicBezTo>
                    <a:pt x="369385" y="473222"/>
                    <a:pt x="388620" y="441960"/>
                    <a:pt x="388620" y="441960"/>
                  </a:cubicBezTo>
                  <a:cubicBezTo>
                    <a:pt x="402372" y="359451"/>
                    <a:pt x="388853" y="425904"/>
                    <a:pt x="403860" y="373380"/>
                  </a:cubicBezTo>
                  <a:cubicBezTo>
                    <a:pt x="406737" y="363310"/>
                    <a:pt x="407355" y="352526"/>
                    <a:pt x="411480" y="342900"/>
                  </a:cubicBezTo>
                  <a:cubicBezTo>
                    <a:pt x="415088" y="334482"/>
                    <a:pt x="422624" y="328231"/>
                    <a:pt x="426720" y="320040"/>
                  </a:cubicBezTo>
                  <a:cubicBezTo>
                    <a:pt x="430312" y="312856"/>
                    <a:pt x="429322" y="303452"/>
                    <a:pt x="434340" y="297180"/>
                  </a:cubicBezTo>
                  <a:cubicBezTo>
                    <a:pt x="440061" y="290029"/>
                    <a:pt x="449580" y="287020"/>
                    <a:pt x="457200" y="281940"/>
                  </a:cubicBezTo>
                  <a:cubicBezTo>
                    <a:pt x="469226" y="257888"/>
                    <a:pt x="484530" y="224130"/>
                    <a:pt x="502920" y="205740"/>
                  </a:cubicBezTo>
                  <a:cubicBezTo>
                    <a:pt x="510540" y="198120"/>
                    <a:pt x="518881" y="191159"/>
                    <a:pt x="525780" y="182880"/>
                  </a:cubicBezTo>
                  <a:cubicBezTo>
                    <a:pt x="559485" y="142435"/>
                    <a:pt x="518079" y="175329"/>
                    <a:pt x="571500" y="129540"/>
                  </a:cubicBezTo>
                  <a:cubicBezTo>
                    <a:pt x="602073" y="103335"/>
                    <a:pt x="584769" y="122906"/>
                    <a:pt x="617220" y="106680"/>
                  </a:cubicBezTo>
                  <a:cubicBezTo>
                    <a:pt x="625411" y="102584"/>
                    <a:pt x="632460" y="96520"/>
                    <a:pt x="640080" y="91440"/>
                  </a:cubicBezTo>
                  <a:cubicBezTo>
                    <a:pt x="643673" y="102220"/>
                    <a:pt x="655320" y="135212"/>
                    <a:pt x="655320" y="144780"/>
                  </a:cubicBezTo>
                  <a:cubicBezTo>
                    <a:pt x="655320" y="182965"/>
                    <a:pt x="650629" y="221008"/>
                    <a:pt x="647700" y="259080"/>
                  </a:cubicBezTo>
                  <a:cubicBezTo>
                    <a:pt x="646107" y="279787"/>
                    <a:pt x="647018" y="336644"/>
                    <a:pt x="632460" y="365760"/>
                  </a:cubicBezTo>
                  <a:cubicBezTo>
                    <a:pt x="628364" y="373951"/>
                    <a:pt x="620939" y="380251"/>
                    <a:pt x="617220" y="388620"/>
                  </a:cubicBezTo>
                  <a:cubicBezTo>
                    <a:pt x="608448" y="408358"/>
                    <a:pt x="605553" y="440739"/>
                    <a:pt x="586740" y="457200"/>
                  </a:cubicBezTo>
                  <a:cubicBezTo>
                    <a:pt x="572956" y="469261"/>
                    <a:pt x="541020" y="487680"/>
                    <a:pt x="541020" y="487680"/>
                  </a:cubicBezTo>
                  <a:cubicBezTo>
                    <a:pt x="539253" y="492981"/>
                    <a:pt x="522467" y="528099"/>
                    <a:pt x="541020" y="533400"/>
                  </a:cubicBezTo>
                  <a:cubicBezTo>
                    <a:pt x="555876" y="537645"/>
                    <a:pt x="571500" y="528320"/>
                    <a:pt x="586740" y="525780"/>
                  </a:cubicBezTo>
                  <a:cubicBezTo>
                    <a:pt x="594360" y="520700"/>
                    <a:pt x="603124" y="517016"/>
                    <a:pt x="609600" y="510540"/>
                  </a:cubicBezTo>
                  <a:cubicBezTo>
                    <a:pt x="611852" y="508288"/>
                    <a:pt x="644239" y="464988"/>
                    <a:pt x="647700" y="457200"/>
                  </a:cubicBezTo>
                  <a:cubicBezTo>
                    <a:pt x="664279" y="419897"/>
                    <a:pt x="660330" y="415100"/>
                    <a:pt x="670560" y="381000"/>
                  </a:cubicBezTo>
                  <a:cubicBezTo>
                    <a:pt x="675176" y="365613"/>
                    <a:pt x="680720" y="350520"/>
                    <a:pt x="685800" y="335280"/>
                  </a:cubicBezTo>
                  <a:lnTo>
                    <a:pt x="708660" y="266700"/>
                  </a:lnTo>
                  <a:lnTo>
                    <a:pt x="716280" y="243840"/>
                  </a:lnTo>
                  <a:cubicBezTo>
                    <a:pt x="703633" y="155308"/>
                    <a:pt x="703971" y="182584"/>
                    <a:pt x="716280" y="53340"/>
                  </a:cubicBezTo>
                  <a:cubicBezTo>
                    <a:pt x="717419" y="41386"/>
                    <a:pt x="730137" y="14823"/>
                    <a:pt x="739140" y="7620"/>
                  </a:cubicBezTo>
                  <a:cubicBezTo>
                    <a:pt x="745412" y="2602"/>
                    <a:pt x="754380" y="2540"/>
                    <a:pt x="762000" y="0"/>
                  </a:cubicBezTo>
                  <a:cubicBezTo>
                    <a:pt x="767080" y="10160"/>
                    <a:pt x="776484" y="19146"/>
                    <a:pt x="777240" y="30480"/>
                  </a:cubicBezTo>
                  <a:cubicBezTo>
                    <a:pt x="780950" y="86128"/>
                    <a:pt x="775040" y="98040"/>
                    <a:pt x="762000" y="137160"/>
                  </a:cubicBezTo>
                  <a:cubicBezTo>
                    <a:pt x="759460" y="157480"/>
                    <a:pt x="756234" y="177726"/>
                    <a:pt x="754380" y="198120"/>
                  </a:cubicBezTo>
                  <a:cubicBezTo>
                    <a:pt x="741566" y="339075"/>
                    <a:pt x="755303" y="262083"/>
                    <a:pt x="739140" y="342900"/>
                  </a:cubicBezTo>
                  <a:cubicBezTo>
                    <a:pt x="741680" y="375920"/>
                    <a:pt x="723342" y="418542"/>
                    <a:pt x="746760" y="441960"/>
                  </a:cubicBezTo>
                  <a:cubicBezTo>
                    <a:pt x="766598" y="461798"/>
                    <a:pt x="813474" y="456577"/>
                    <a:pt x="830580" y="434340"/>
                  </a:cubicBezTo>
                  <a:cubicBezTo>
                    <a:pt x="849228" y="410097"/>
                    <a:pt x="825500" y="373380"/>
                    <a:pt x="822960" y="342900"/>
                  </a:cubicBezTo>
                  <a:cubicBezTo>
                    <a:pt x="825500" y="317500"/>
                    <a:pt x="826698" y="291930"/>
                    <a:pt x="830580" y="266700"/>
                  </a:cubicBezTo>
                  <a:cubicBezTo>
                    <a:pt x="831801" y="258761"/>
                    <a:pt x="833182" y="250112"/>
                    <a:pt x="838200" y="243840"/>
                  </a:cubicBezTo>
                  <a:cubicBezTo>
                    <a:pt x="843921" y="236689"/>
                    <a:pt x="853440" y="233680"/>
                    <a:pt x="861060" y="228600"/>
                  </a:cubicBezTo>
                  <a:cubicBezTo>
                    <a:pt x="863600" y="238760"/>
                    <a:pt x="867523" y="248671"/>
                    <a:pt x="868680" y="259080"/>
                  </a:cubicBezTo>
                  <a:cubicBezTo>
                    <a:pt x="872617" y="294513"/>
                    <a:pt x="868135" y="331057"/>
                    <a:pt x="876300" y="365760"/>
                  </a:cubicBezTo>
                  <a:cubicBezTo>
                    <a:pt x="879029" y="377358"/>
                    <a:pt x="912805" y="397717"/>
                    <a:pt x="922020" y="403860"/>
                  </a:cubicBezTo>
                  <a:cubicBezTo>
                    <a:pt x="929640" y="398780"/>
                    <a:pt x="937845" y="394483"/>
                    <a:pt x="944880" y="388620"/>
                  </a:cubicBezTo>
                  <a:cubicBezTo>
                    <a:pt x="971739" y="366238"/>
                    <a:pt x="976979" y="351901"/>
                    <a:pt x="998220" y="320040"/>
                  </a:cubicBezTo>
                  <a:cubicBezTo>
                    <a:pt x="1003300" y="312420"/>
                    <a:pt x="1010564" y="305868"/>
                    <a:pt x="1013460" y="297180"/>
                  </a:cubicBezTo>
                  <a:cubicBezTo>
                    <a:pt x="1023976" y="265632"/>
                    <a:pt x="1016625" y="281003"/>
                    <a:pt x="1036320" y="251460"/>
                  </a:cubicBezTo>
                  <a:lnTo>
                    <a:pt x="1028700" y="205740"/>
                  </a:lnTo>
                  <a:cubicBezTo>
                    <a:pt x="1026160" y="259080"/>
                    <a:pt x="1021080" y="312360"/>
                    <a:pt x="1021080" y="365760"/>
                  </a:cubicBezTo>
                  <a:cubicBezTo>
                    <a:pt x="1021080" y="391287"/>
                    <a:pt x="1017284" y="419128"/>
                    <a:pt x="1028700" y="441960"/>
                  </a:cubicBezTo>
                  <a:cubicBezTo>
                    <a:pt x="1041660" y="467881"/>
                    <a:pt x="1080364" y="473926"/>
                    <a:pt x="1104900" y="480060"/>
                  </a:cubicBezTo>
                  <a:cubicBezTo>
                    <a:pt x="1109980" y="487680"/>
                    <a:pt x="1116532" y="494502"/>
                    <a:pt x="1120140" y="502920"/>
                  </a:cubicBezTo>
                  <a:cubicBezTo>
                    <a:pt x="1124265" y="512546"/>
                    <a:pt x="1118393" y="528716"/>
                    <a:pt x="1127760" y="533400"/>
                  </a:cubicBezTo>
                  <a:cubicBezTo>
                    <a:pt x="1135951" y="537496"/>
                    <a:pt x="1143000" y="523240"/>
                    <a:pt x="1150620" y="518160"/>
                  </a:cubicBezTo>
                  <a:cubicBezTo>
                    <a:pt x="1153160" y="508000"/>
                    <a:pt x="1157247" y="498106"/>
                    <a:pt x="1158240" y="487680"/>
                  </a:cubicBezTo>
                  <a:cubicBezTo>
                    <a:pt x="1162341" y="444620"/>
                    <a:pt x="1156477" y="400365"/>
                    <a:pt x="1165860" y="358140"/>
                  </a:cubicBezTo>
                  <a:cubicBezTo>
                    <a:pt x="1167602" y="350299"/>
                    <a:pt x="1181100" y="353060"/>
                    <a:pt x="1188720" y="350520"/>
                  </a:cubicBezTo>
                  <a:cubicBezTo>
                    <a:pt x="1234785" y="362036"/>
                    <a:pt x="1215888" y="348205"/>
                    <a:pt x="1234440" y="403860"/>
                  </a:cubicBezTo>
                  <a:lnTo>
                    <a:pt x="1242060" y="426720"/>
                  </a:lnTo>
                  <a:cubicBezTo>
                    <a:pt x="1251952" y="495963"/>
                    <a:pt x="1244000" y="463021"/>
                    <a:pt x="1264920" y="525780"/>
                  </a:cubicBezTo>
                  <a:cubicBezTo>
                    <a:pt x="1267460" y="533400"/>
                    <a:pt x="1265857" y="544185"/>
                    <a:pt x="1272540" y="548640"/>
                  </a:cubicBezTo>
                  <a:lnTo>
                    <a:pt x="1295400" y="563880"/>
                  </a:lnTo>
                  <a:cubicBezTo>
                    <a:pt x="1302996" y="586669"/>
                    <a:pt x="1304588" y="599477"/>
                    <a:pt x="1325880" y="617220"/>
                  </a:cubicBezTo>
                  <a:cubicBezTo>
                    <a:pt x="1332050" y="622362"/>
                    <a:pt x="1341120" y="622300"/>
                    <a:pt x="1348740" y="624840"/>
                  </a:cubicBezTo>
                  <a:cubicBezTo>
                    <a:pt x="1359351" y="635451"/>
                    <a:pt x="1381536" y="654647"/>
                    <a:pt x="1386840" y="670560"/>
                  </a:cubicBezTo>
                  <a:cubicBezTo>
                    <a:pt x="1391726" y="685217"/>
                    <a:pt x="1391920" y="701040"/>
                    <a:pt x="1394460" y="716280"/>
                  </a:cubicBezTo>
                  <a:cubicBezTo>
                    <a:pt x="1389380" y="731520"/>
                    <a:pt x="1388557" y="748928"/>
                    <a:pt x="1379220" y="762000"/>
                  </a:cubicBezTo>
                  <a:cubicBezTo>
                    <a:pt x="1374551" y="768536"/>
                    <a:pt x="1363743" y="766456"/>
                    <a:pt x="1356360" y="769620"/>
                  </a:cubicBezTo>
                  <a:cubicBezTo>
                    <a:pt x="1345919" y="774095"/>
                    <a:pt x="1337223" y="784252"/>
                    <a:pt x="1325880" y="784860"/>
                  </a:cubicBezTo>
                  <a:cubicBezTo>
                    <a:pt x="1193965" y="791927"/>
                    <a:pt x="1061720" y="789940"/>
                    <a:pt x="929640" y="792480"/>
                  </a:cubicBezTo>
                  <a:cubicBezTo>
                    <a:pt x="922020" y="795020"/>
                    <a:pt x="914683" y="798663"/>
                    <a:pt x="906780" y="800100"/>
                  </a:cubicBezTo>
                  <a:cubicBezTo>
                    <a:pt x="819431" y="815982"/>
                    <a:pt x="786743" y="805035"/>
                    <a:pt x="678180" y="800100"/>
                  </a:cubicBezTo>
                  <a:cubicBezTo>
                    <a:pt x="631548" y="784556"/>
                    <a:pt x="674368" y="797169"/>
                    <a:pt x="594360" y="784860"/>
                  </a:cubicBezTo>
                  <a:cubicBezTo>
                    <a:pt x="581559" y="782891"/>
                    <a:pt x="569176" y="778197"/>
                    <a:pt x="556260" y="777240"/>
                  </a:cubicBezTo>
                  <a:cubicBezTo>
                    <a:pt x="500475" y="773108"/>
                    <a:pt x="444472" y="772723"/>
                    <a:pt x="388620" y="769620"/>
                  </a:cubicBezTo>
                  <a:cubicBezTo>
                    <a:pt x="353024" y="767642"/>
                    <a:pt x="317500" y="764540"/>
                    <a:pt x="281940" y="762000"/>
                  </a:cubicBezTo>
                  <a:cubicBezTo>
                    <a:pt x="235875" y="750484"/>
                    <a:pt x="261395" y="757692"/>
                    <a:pt x="205740" y="739140"/>
                  </a:cubicBezTo>
                  <a:cubicBezTo>
                    <a:pt x="198120" y="736600"/>
                    <a:pt x="190902" y="731921"/>
                    <a:pt x="182880" y="731520"/>
                  </a:cubicBezTo>
                  <a:lnTo>
                    <a:pt x="30480" y="723900"/>
                  </a:lnTo>
                  <a:cubicBezTo>
                    <a:pt x="4212" y="715144"/>
                    <a:pt x="12700" y="721360"/>
                    <a:pt x="7620" y="71628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6" name="Right Arrow 235"/>
          <p:cNvSpPr/>
          <p:nvPr/>
        </p:nvSpPr>
        <p:spPr>
          <a:xfrm rot="5400000">
            <a:off x="4243738" y="2247602"/>
            <a:ext cx="344104" cy="45719"/>
          </a:xfrm>
          <a:prstGeom prst="rightArrow">
            <a:avLst>
              <a:gd name="adj1" fmla="val 50000"/>
              <a:gd name="adj2" fmla="val 1023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5" name="Group 304"/>
          <p:cNvGrpSpPr/>
          <p:nvPr/>
        </p:nvGrpSpPr>
        <p:grpSpPr>
          <a:xfrm rot="4500000">
            <a:off x="4534415" y="1589895"/>
            <a:ext cx="189005" cy="462608"/>
            <a:chOff x="6188140" y="2798465"/>
            <a:chExt cx="1050860" cy="1756751"/>
          </a:xfrm>
          <a:solidFill>
            <a:schemeClr val="bg1"/>
          </a:solidFill>
        </p:grpSpPr>
        <p:sp>
          <p:nvSpPr>
            <p:cNvPr id="306" name="Freeform 305"/>
            <p:cNvSpPr/>
            <p:nvPr/>
          </p:nvSpPr>
          <p:spPr>
            <a:xfrm flipH="1">
              <a:off x="6241846" y="2798465"/>
              <a:ext cx="997154" cy="1449685"/>
            </a:xfrm>
            <a:custGeom>
              <a:avLst/>
              <a:gdLst>
                <a:gd name="connsiteX0" fmla="*/ 7620 w 1394460"/>
                <a:gd name="connsiteY0" fmla="*/ 716280 h 815982"/>
                <a:gd name="connsiteX1" fmla="*/ 0 w 1394460"/>
                <a:gd name="connsiteY1" fmla="*/ 693420 h 815982"/>
                <a:gd name="connsiteX2" fmla="*/ 22860 w 1394460"/>
                <a:gd name="connsiteY2" fmla="*/ 609600 h 815982"/>
                <a:gd name="connsiteX3" fmla="*/ 38100 w 1394460"/>
                <a:gd name="connsiteY3" fmla="*/ 586740 h 815982"/>
                <a:gd name="connsiteX4" fmla="*/ 45720 w 1394460"/>
                <a:gd name="connsiteY4" fmla="*/ 563880 h 815982"/>
                <a:gd name="connsiteX5" fmla="*/ 68580 w 1394460"/>
                <a:gd name="connsiteY5" fmla="*/ 556260 h 815982"/>
                <a:gd name="connsiteX6" fmla="*/ 91440 w 1394460"/>
                <a:gd name="connsiteY6" fmla="*/ 541020 h 815982"/>
                <a:gd name="connsiteX7" fmla="*/ 160020 w 1394460"/>
                <a:gd name="connsiteY7" fmla="*/ 487680 h 815982"/>
                <a:gd name="connsiteX8" fmla="*/ 220980 w 1394460"/>
                <a:gd name="connsiteY8" fmla="*/ 419100 h 815982"/>
                <a:gd name="connsiteX9" fmla="*/ 236220 w 1394460"/>
                <a:gd name="connsiteY9" fmla="*/ 388620 h 815982"/>
                <a:gd name="connsiteX10" fmla="*/ 251460 w 1394460"/>
                <a:gd name="connsiteY10" fmla="*/ 342900 h 815982"/>
                <a:gd name="connsiteX11" fmla="*/ 266700 w 1394460"/>
                <a:gd name="connsiteY11" fmla="*/ 289560 h 815982"/>
                <a:gd name="connsiteX12" fmla="*/ 281940 w 1394460"/>
                <a:gd name="connsiteY12" fmla="*/ 220980 h 815982"/>
                <a:gd name="connsiteX13" fmla="*/ 297180 w 1394460"/>
                <a:gd name="connsiteY13" fmla="*/ 198120 h 815982"/>
                <a:gd name="connsiteX14" fmla="*/ 335280 w 1394460"/>
                <a:gd name="connsiteY14" fmla="*/ 205740 h 815982"/>
                <a:gd name="connsiteX15" fmla="*/ 327660 w 1394460"/>
                <a:gd name="connsiteY15" fmla="*/ 281940 h 815982"/>
                <a:gd name="connsiteX16" fmla="*/ 297180 w 1394460"/>
                <a:gd name="connsiteY16" fmla="*/ 327660 h 815982"/>
                <a:gd name="connsiteX17" fmla="*/ 266700 w 1394460"/>
                <a:gd name="connsiteY17" fmla="*/ 396240 h 815982"/>
                <a:gd name="connsiteX18" fmla="*/ 274320 w 1394460"/>
                <a:gd name="connsiteY18" fmla="*/ 441960 h 815982"/>
                <a:gd name="connsiteX19" fmla="*/ 297180 w 1394460"/>
                <a:gd name="connsiteY19" fmla="*/ 434340 h 815982"/>
                <a:gd name="connsiteX20" fmla="*/ 312420 w 1394460"/>
                <a:gd name="connsiteY20" fmla="*/ 411480 h 815982"/>
                <a:gd name="connsiteX21" fmla="*/ 327660 w 1394460"/>
                <a:gd name="connsiteY21" fmla="*/ 342900 h 815982"/>
                <a:gd name="connsiteX22" fmla="*/ 350520 w 1394460"/>
                <a:gd name="connsiteY22" fmla="*/ 266700 h 815982"/>
                <a:gd name="connsiteX23" fmla="*/ 365760 w 1394460"/>
                <a:gd name="connsiteY23" fmla="*/ 243840 h 815982"/>
                <a:gd name="connsiteX24" fmla="*/ 381000 w 1394460"/>
                <a:gd name="connsiteY24" fmla="*/ 190500 h 815982"/>
                <a:gd name="connsiteX25" fmla="*/ 434340 w 1394460"/>
                <a:gd name="connsiteY25" fmla="*/ 121920 h 815982"/>
                <a:gd name="connsiteX26" fmla="*/ 480060 w 1394460"/>
                <a:gd name="connsiteY26" fmla="*/ 91440 h 815982"/>
                <a:gd name="connsiteX27" fmla="*/ 502920 w 1394460"/>
                <a:gd name="connsiteY27" fmla="*/ 76200 h 815982"/>
                <a:gd name="connsiteX28" fmla="*/ 518160 w 1394460"/>
                <a:gd name="connsiteY28" fmla="*/ 106680 h 815982"/>
                <a:gd name="connsiteX29" fmla="*/ 502920 w 1394460"/>
                <a:gd name="connsiteY29" fmla="*/ 167640 h 815982"/>
                <a:gd name="connsiteX30" fmla="*/ 487680 w 1394460"/>
                <a:gd name="connsiteY30" fmla="*/ 190500 h 815982"/>
                <a:gd name="connsiteX31" fmla="*/ 464820 w 1394460"/>
                <a:gd name="connsiteY31" fmla="*/ 259080 h 815982"/>
                <a:gd name="connsiteX32" fmla="*/ 457200 w 1394460"/>
                <a:gd name="connsiteY32" fmla="*/ 281940 h 815982"/>
                <a:gd name="connsiteX33" fmla="*/ 426720 w 1394460"/>
                <a:gd name="connsiteY33" fmla="*/ 327660 h 815982"/>
                <a:gd name="connsiteX34" fmla="*/ 411480 w 1394460"/>
                <a:gd name="connsiteY34" fmla="*/ 350520 h 815982"/>
                <a:gd name="connsiteX35" fmla="*/ 365760 w 1394460"/>
                <a:gd name="connsiteY35" fmla="*/ 388620 h 815982"/>
                <a:gd name="connsiteX36" fmla="*/ 312420 w 1394460"/>
                <a:gd name="connsiteY36" fmla="*/ 419100 h 815982"/>
                <a:gd name="connsiteX37" fmla="*/ 297180 w 1394460"/>
                <a:gd name="connsiteY37" fmla="*/ 487680 h 815982"/>
                <a:gd name="connsiteX38" fmla="*/ 304800 w 1394460"/>
                <a:gd name="connsiteY38" fmla="*/ 533400 h 815982"/>
                <a:gd name="connsiteX39" fmla="*/ 358140 w 1394460"/>
                <a:gd name="connsiteY39" fmla="*/ 487680 h 815982"/>
                <a:gd name="connsiteX40" fmla="*/ 388620 w 1394460"/>
                <a:gd name="connsiteY40" fmla="*/ 441960 h 815982"/>
                <a:gd name="connsiteX41" fmla="*/ 403860 w 1394460"/>
                <a:gd name="connsiteY41" fmla="*/ 373380 h 815982"/>
                <a:gd name="connsiteX42" fmla="*/ 411480 w 1394460"/>
                <a:gd name="connsiteY42" fmla="*/ 342900 h 815982"/>
                <a:gd name="connsiteX43" fmla="*/ 426720 w 1394460"/>
                <a:gd name="connsiteY43" fmla="*/ 320040 h 815982"/>
                <a:gd name="connsiteX44" fmla="*/ 434340 w 1394460"/>
                <a:gd name="connsiteY44" fmla="*/ 297180 h 815982"/>
                <a:gd name="connsiteX45" fmla="*/ 457200 w 1394460"/>
                <a:gd name="connsiteY45" fmla="*/ 281940 h 815982"/>
                <a:gd name="connsiteX46" fmla="*/ 502920 w 1394460"/>
                <a:gd name="connsiteY46" fmla="*/ 205740 h 815982"/>
                <a:gd name="connsiteX47" fmla="*/ 525780 w 1394460"/>
                <a:gd name="connsiteY47" fmla="*/ 182880 h 815982"/>
                <a:gd name="connsiteX48" fmla="*/ 571500 w 1394460"/>
                <a:gd name="connsiteY48" fmla="*/ 129540 h 815982"/>
                <a:gd name="connsiteX49" fmla="*/ 617220 w 1394460"/>
                <a:gd name="connsiteY49" fmla="*/ 106680 h 815982"/>
                <a:gd name="connsiteX50" fmla="*/ 640080 w 1394460"/>
                <a:gd name="connsiteY50" fmla="*/ 91440 h 815982"/>
                <a:gd name="connsiteX51" fmla="*/ 655320 w 1394460"/>
                <a:gd name="connsiteY51" fmla="*/ 144780 h 815982"/>
                <a:gd name="connsiteX52" fmla="*/ 647700 w 1394460"/>
                <a:gd name="connsiteY52" fmla="*/ 259080 h 815982"/>
                <a:gd name="connsiteX53" fmla="*/ 632460 w 1394460"/>
                <a:gd name="connsiteY53" fmla="*/ 365760 h 815982"/>
                <a:gd name="connsiteX54" fmla="*/ 617220 w 1394460"/>
                <a:gd name="connsiteY54" fmla="*/ 388620 h 815982"/>
                <a:gd name="connsiteX55" fmla="*/ 586740 w 1394460"/>
                <a:gd name="connsiteY55" fmla="*/ 457200 h 815982"/>
                <a:gd name="connsiteX56" fmla="*/ 541020 w 1394460"/>
                <a:gd name="connsiteY56" fmla="*/ 487680 h 815982"/>
                <a:gd name="connsiteX57" fmla="*/ 541020 w 1394460"/>
                <a:gd name="connsiteY57" fmla="*/ 533400 h 815982"/>
                <a:gd name="connsiteX58" fmla="*/ 586740 w 1394460"/>
                <a:gd name="connsiteY58" fmla="*/ 525780 h 815982"/>
                <a:gd name="connsiteX59" fmla="*/ 609600 w 1394460"/>
                <a:gd name="connsiteY59" fmla="*/ 510540 h 815982"/>
                <a:gd name="connsiteX60" fmla="*/ 647700 w 1394460"/>
                <a:gd name="connsiteY60" fmla="*/ 457200 h 815982"/>
                <a:gd name="connsiteX61" fmla="*/ 670560 w 1394460"/>
                <a:gd name="connsiteY61" fmla="*/ 381000 h 815982"/>
                <a:gd name="connsiteX62" fmla="*/ 685800 w 1394460"/>
                <a:gd name="connsiteY62" fmla="*/ 335280 h 815982"/>
                <a:gd name="connsiteX63" fmla="*/ 708660 w 1394460"/>
                <a:gd name="connsiteY63" fmla="*/ 266700 h 815982"/>
                <a:gd name="connsiteX64" fmla="*/ 716280 w 1394460"/>
                <a:gd name="connsiteY64" fmla="*/ 243840 h 815982"/>
                <a:gd name="connsiteX65" fmla="*/ 716280 w 1394460"/>
                <a:gd name="connsiteY65" fmla="*/ 53340 h 815982"/>
                <a:gd name="connsiteX66" fmla="*/ 739140 w 1394460"/>
                <a:gd name="connsiteY66" fmla="*/ 7620 h 815982"/>
                <a:gd name="connsiteX67" fmla="*/ 762000 w 1394460"/>
                <a:gd name="connsiteY67" fmla="*/ 0 h 815982"/>
                <a:gd name="connsiteX68" fmla="*/ 777240 w 1394460"/>
                <a:gd name="connsiteY68" fmla="*/ 30480 h 815982"/>
                <a:gd name="connsiteX69" fmla="*/ 762000 w 1394460"/>
                <a:gd name="connsiteY69" fmla="*/ 137160 h 815982"/>
                <a:gd name="connsiteX70" fmla="*/ 754380 w 1394460"/>
                <a:gd name="connsiteY70" fmla="*/ 198120 h 815982"/>
                <a:gd name="connsiteX71" fmla="*/ 739140 w 1394460"/>
                <a:gd name="connsiteY71" fmla="*/ 342900 h 815982"/>
                <a:gd name="connsiteX72" fmla="*/ 746760 w 1394460"/>
                <a:gd name="connsiteY72" fmla="*/ 441960 h 815982"/>
                <a:gd name="connsiteX73" fmla="*/ 830580 w 1394460"/>
                <a:gd name="connsiteY73" fmla="*/ 434340 h 815982"/>
                <a:gd name="connsiteX74" fmla="*/ 822960 w 1394460"/>
                <a:gd name="connsiteY74" fmla="*/ 342900 h 815982"/>
                <a:gd name="connsiteX75" fmla="*/ 830580 w 1394460"/>
                <a:gd name="connsiteY75" fmla="*/ 266700 h 815982"/>
                <a:gd name="connsiteX76" fmla="*/ 838200 w 1394460"/>
                <a:gd name="connsiteY76" fmla="*/ 243840 h 815982"/>
                <a:gd name="connsiteX77" fmla="*/ 861060 w 1394460"/>
                <a:gd name="connsiteY77" fmla="*/ 228600 h 815982"/>
                <a:gd name="connsiteX78" fmla="*/ 868680 w 1394460"/>
                <a:gd name="connsiteY78" fmla="*/ 259080 h 815982"/>
                <a:gd name="connsiteX79" fmla="*/ 876300 w 1394460"/>
                <a:gd name="connsiteY79" fmla="*/ 365760 h 815982"/>
                <a:gd name="connsiteX80" fmla="*/ 922020 w 1394460"/>
                <a:gd name="connsiteY80" fmla="*/ 403860 h 815982"/>
                <a:gd name="connsiteX81" fmla="*/ 944880 w 1394460"/>
                <a:gd name="connsiteY81" fmla="*/ 388620 h 815982"/>
                <a:gd name="connsiteX82" fmla="*/ 998220 w 1394460"/>
                <a:gd name="connsiteY82" fmla="*/ 320040 h 815982"/>
                <a:gd name="connsiteX83" fmla="*/ 1013460 w 1394460"/>
                <a:gd name="connsiteY83" fmla="*/ 297180 h 815982"/>
                <a:gd name="connsiteX84" fmla="*/ 1036320 w 1394460"/>
                <a:gd name="connsiteY84" fmla="*/ 251460 h 815982"/>
                <a:gd name="connsiteX85" fmla="*/ 1028700 w 1394460"/>
                <a:gd name="connsiteY85" fmla="*/ 205740 h 815982"/>
                <a:gd name="connsiteX86" fmla="*/ 1021080 w 1394460"/>
                <a:gd name="connsiteY86" fmla="*/ 365760 h 815982"/>
                <a:gd name="connsiteX87" fmla="*/ 1028700 w 1394460"/>
                <a:gd name="connsiteY87" fmla="*/ 441960 h 815982"/>
                <a:gd name="connsiteX88" fmla="*/ 1104900 w 1394460"/>
                <a:gd name="connsiteY88" fmla="*/ 480060 h 815982"/>
                <a:gd name="connsiteX89" fmla="*/ 1120140 w 1394460"/>
                <a:gd name="connsiteY89" fmla="*/ 502920 h 815982"/>
                <a:gd name="connsiteX90" fmla="*/ 1127760 w 1394460"/>
                <a:gd name="connsiteY90" fmla="*/ 533400 h 815982"/>
                <a:gd name="connsiteX91" fmla="*/ 1150620 w 1394460"/>
                <a:gd name="connsiteY91" fmla="*/ 518160 h 815982"/>
                <a:gd name="connsiteX92" fmla="*/ 1158240 w 1394460"/>
                <a:gd name="connsiteY92" fmla="*/ 487680 h 815982"/>
                <a:gd name="connsiteX93" fmla="*/ 1165860 w 1394460"/>
                <a:gd name="connsiteY93" fmla="*/ 358140 h 815982"/>
                <a:gd name="connsiteX94" fmla="*/ 1188720 w 1394460"/>
                <a:gd name="connsiteY94" fmla="*/ 350520 h 815982"/>
                <a:gd name="connsiteX95" fmla="*/ 1234440 w 1394460"/>
                <a:gd name="connsiteY95" fmla="*/ 403860 h 815982"/>
                <a:gd name="connsiteX96" fmla="*/ 1242060 w 1394460"/>
                <a:gd name="connsiteY96" fmla="*/ 426720 h 815982"/>
                <a:gd name="connsiteX97" fmla="*/ 1264920 w 1394460"/>
                <a:gd name="connsiteY97" fmla="*/ 525780 h 815982"/>
                <a:gd name="connsiteX98" fmla="*/ 1272540 w 1394460"/>
                <a:gd name="connsiteY98" fmla="*/ 548640 h 815982"/>
                <a:gd name="connsiteX99" fmla="*/ 1295400 w 1394460"/>
                <a:gd name="connsiteY99" fmla="*/ 563880 h 815982"/>
                <a:gd name="connsiteX100" fmla="*/ 1325880 w 1394460"/>
                <a:gd name="connsiteY100" fmla="*/ 617220 h 815982"/>
                <a:gd name="connsiteX101" fmla="*/ 1348740 w 1394460"/>
                <a:gd name="connsiteY101" fmla="*/ 624840 h 815982"/>
                <a:gd name="connsiteX102" fmla="*/ 1386840 w 1394460"/>
                <a:gd name="connsiteY102" fmla="*/ 670560 h 815982"/>
                <a:gd name="connsiteX103" fmla="*/ 1394460 w 1394460"/>
                <a:gd name="connsiteY103" fmla="*/ 716280 h 815982"/>
                <a:gd name="connsiteX104" fmla="*/ 1379220 w 1394460"/>
                <a:gd name="connsiteY104" fmla="*/ 762000 h 815982"/>
                <a:gd name="connsiteX105" fmla="*/ 1356360 w 1394460"/>
                <a:gd name="connsiteY105" fmla="*/ 769620 h 815982"/>
                <a:gd name="connsiteX106" fmla="*/ 1325880 w 1394460"/>
                <a:gd name="connsiteY106" fmla="*/ 784860 h 815982"/>
                <a:gd name="connsiteX107" fmla="*/ 929640 w 1394460"/>
                <a:gd name="connsiteY107" fmla="*/ 792480 h 815982"/>
                <a:gd name="connsiteX108" fmla="*/ 906780 w 1394460"/>
                <a:gd name="connsiteY108" fmla="*/ 800100 h 815982"/>
                <a:gd name="connsiteX109" fmla="*/ 678180 w 1394460"/>
                <a:gd name="connsiteY109" fmla="*/ 800100 h 815982"/>
                <a:gd name="connsiteX110" fmla="*/ 594360 w 1394460"/>
                <a:gd name="connsiteY110" fmla="*/ 784860 h 815982"/>
                <a:gd name="connsiteX111" fmla="*/ 556260 w 1394460"/>
                <a:gd name="connsiteY111" fmla="*/ 777240 h 815982"/>
                <a:gd name="connsiteX112" fmla="*/ 388620 w 1394460"/>
                <a:gd name="connsiteY112" fmla="*/ 769620 h 815982"/>
                <a:gd name="connsiteX113" fmla="*/ 281940 w 1394460"/>
                <a:gd name="connsiteY113" fmla="*/ 762000 h 815982"/>
                <a:gd name="connsiteX114" fmla="*/ 205740 w 1394460"/>
                <a:gd name="connsiteY114" fmla="*/ 739140 h 815982"/>
                <a:gd name="connsiteX115" fmla="*/ 182880 w 1394460"/>
                <a:gd name="connsiteY115" fmla="*/ 731520 h 815982"/>
                <a:gd name="connsiteX116" fmla="*/ 30480 w 1394460"/>
                <a:gd name="connsiteY116" fmla="*/ 723900 h 815982"/>
                <a:gd name="connsiteX117" fmla="*/ 7620 w 1394460"/>
                <a:gd name="connsiteY117" fmla="*/ 716280 h 81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394460" h="815982">
                  <a:moveTo>
                    <a:pt x="7620" y="716280"/>
                  </a:moveTo>
                  <a:cubicBezTo>
                    <a:pt x="2540" y="711200"/>
                    <a:pt x="0" y="701452"/>
                    <a:pt x="0" y="693420"/>
                  </a:cubicBezTo>
                  <a:cubicBezTo>
                    <a:pt x="0" y="679107"/>
                    <a:pt x="16884" y="618565"/>
                    <a:pt x="22860" y="609600"/>
                  </a:cubicBezTo>
                  <a:cubicBezTo>
                    <a:pt x="27940" y="601980"/>
                    <a:pt x="34004" y="594931"/>
                    <a:pt x="38100" y="586740"/>
                  </a:cubicBezTo>
                  <a:cubicBezTo>
                    <a:pt x="41692" y="579556"/>
                    <a:pt x="40040" y="569560"/>
                    <a:pt x="45720" y="563880"/>
                  </a:cubicBezTo>
                  <a:cubicBezTo>
                    <a:pt x="51400" y="558200"/>
                    <a:pt x="61396" y="559852"/>
                    <a:pt x="68580" y="556260"/>
                  </a:cubicBezTo>
                  <a:cubicBezTo>
                    <a:pt x="76771" y="552164"/>
                    <a:pt x="84595" y="547104"/>
                    <a:pt x="91440" y="541020"/>
                  </a:cubicBezTo>
                  <a:cubicBezTo>
                    <a:pt x="153120" y="486194"/>
                    <a:pt x="112882" y="503393"/>
                    <a:pt x="160020" y="487680"/>
                  </a:cubicBezTo>
                  <a:cubicBezTo>
                    <a:pt x="190882" y="456818"/>
                    <a:pt x="202850" y="450828"/>
                    <a:pt x="220980" y="419100"/>
                  </a:cubicBezTo>
                  <a:cubicBezTo>
                    <a:pt x="226616" y="409237"/>
                    <a:pt x="232001" y="399167"/>
                    <a:pt x="236220" y="388620"/>
                  </a:cubicBezTo>
                  <a:cubicBezTo>
                    <a:pt x="242186" y="373705"/>
                    <a:pt x="246380" y="358140"/>
                    <a:pt x="251460" y="342900"/>
                  </a:cubicBezTo>
                  <a:cubicBezTo>
                    <a:pt x="258723" y="321112"/>
                    <a:pt x="261916" y="313480"/>
                    <a:pt x="266700" y="289560"/>
                  </a:cubicBezTo>
                  <a:cubicBezTo>
                    <a:pt x="270602" y="270049"/>
                    <a:pt x="272053" y="240753"/>
                    <a:pt x="281940" y="220980"/>
                  </a:cubicBezTo>
                  <a:cubicBezTo>
                    <a:pt x="286036" y="212789"/>
                    <a:pt x="292100" y="205740"/>
                    <a:pt x="297180" y="198120"/>
                  </a:cubicBezTo>
                  <a:cubicBezTo>
                    <a:pt x="309880" y="200660"/>
                    <a:pt x="330854" y="193568"/>
                    <a:pt x="335280" y="205740"/>
                  </a:cubicBezTo>
                  <a:cubicBezTo>
                    <a:pt x="344004" y="229730"/>
                    <a:pt x="335274" y="257575"/>
                    <a:pt x="327660" y="281940"/>
                  </a:cubicBezTo>
                  <a:cubicBezTo>
                    <a:pt x="322197" y="299422"/>
                    <a:pt x="302972" y="310284"/>
                    <a:pt x="297180" y="327660"/>
                  </a:cubicBezTo>
                  <a:cubicBezTo>
                    <a:pt x="279044" y="382068"/>
                    <a:pt x="290851" y="360014"/>
                    <a:pt x="266700" y="396240"/>
                  </a:cubicBezTo>
                  <a:cubicBezTo>
                    <a:pt x="269240" y="411480"/>
                    <a:pt x="264668" y="429895"/>
                    <a:pt x="274320" y="441960"/>
                  </a:cubicBezTo>
                  <a:cubicBezTo>
                    <a:pt x="279338" y="448232"/>
                    <a:pt x="290908" y="439358"/>
                    <a:pt x="297180" y="434340"/>
                  </a:cubicBezTo>
                  <a:cubicBezTo>
                    <a:pt x="304331" y="428619"/>
                    <a:pt x="308324" y="419671"/>
                    <a:pt x="312420" y="411480"/>
                  </a:cubicBezTo>
                  <a:cubicBezTo>
                    <a:pt x="322307" y="391707"/>
                    <a:pt x="323758" y="362411"/>
                    <a:pt x="327660" y="342900"/>
                  </a:cubicBezTo>
                  <a:cubicBezTo>
                    <a:pt x="330703" y="327687"/>
                    <a:pt x="344966" y="275031"/>
                    <a:pt x="350520" y="266700"/>
                  </a:cubicBezTo>
                  <a:lnTo>
                    <a:pt x="365760" y="243840"/>
                  </a:lnTo>
                  <a:cubicBezTo>
                    <a:pt x="367554" y="236666"/>
                    <a:pt x="376031" y="199444"/>
                    <a:pt x="381000" y="190500"/>
                  </a:cubicBezTo>
                  <a:cubicBezTo>
                    <a:pt x="393526" y="167953"/>
                    <a:pt x="412609" y="138822"/>
                    <a:pt x="434340" y="121920"/>
                  </a:cubicBezTo>
                  <a:cubicBezTo>
                    <a:pt x="448798" y="110675"/>
                    <a:pt x="464820" y="101600"/>
                    <a:pt x="480060" y="91440"/>
                  </a:cubicBezTo>
                  <a:lnTo>
                    <a:pt x="502920" y="76200"/>
                  </a:lnTo>
                  <a:cubicBezTo>
                    <a:pt x="508000" y="86360"/>
                    <a:pt x="516906" y="95390"/>
                    <a:pt x="518160" y="106680"/>
                  </a:cubicBezTo>
                  <a:cubicBezTo>
                    <a:pt x="518950" y="113794"/>
                    <a:pt x="508443" y="156594"/>
                    <a:pt x="502920" y="167640"/>
                  </a:cubicBezTo>
                  <a:cubicBezTo>
                    <a:pt x="498824" y="175831"/>
                    <a:pt x="491399" y="182131"/>
                    <a:pt x="487680" y="190500"/>
                  </a:cubicBezTo>
                  <a:lnTo>
                    <a:pt x="464820" y="259080"/>
                  </a:lnTo>
                  <a:cubicBezTo>
                    <a:pt x="462280" y="266700"/>
                    <a:pt x="461655" y="275257"/>
                    <a:pt x="457200" y="281940"/>
                  </a:cubicBezTo>
                  <a:lnTo>
                    <a:pt x="426720" y="327660"/>
                  </a:lnTo>
                  <a:cubicBezTo>
                    <a:pt x="421640" y="335280"/>
                    <a:pt x="419100" y="345440"/>
                    <a:pt x="411480" y="350520"/>
                  </a:cubicBezTo>
                  <a:cubicBezTo>
                    <a:pt x="354723" y="388358"/>
                    <a:pt x="424432" y="339727"/>
                    <a:pt x="365760" y="388620"/>
                  </a:cubicBezTo>
                  <a:cubicBezTo>
                    <a:pt x="349604" y="402083"/>
                    <a:pt x="331053" y="409784"/>
                    <a:pt x="312420" y="419100"/>
                  </a:cubicBezTo>
                  <a:cubicBezTo>
                    <a:pt x="304562" y="442674"/>
                    <a:pt x="297180" y="460859"/>
                    <a:pt x="297180" y="487680"/>
                  </a:cubicBezTo>
                  <a:cubicBezTo>
                    <a:pt x="297180" y="503130"/>
                    <a:pt x="302260" y="518160"/>
                    <a:pt x="304800" y="533400"/>
                  </a:cubicBezTo>
                  <a:cubicBezTo>
                    <a:pt x="323888" y="519084"/>
                    <a:pt x="343281" y="506784"/>
                    <a:pt x="358140" y="487680"/>
                  </a:cubicBezTo>
                  <a:cubicBezTo>
                    <a:pt x="369385" y="473222"/>
                    <a:pt x="388620" y="441960"/>
                    <a:pt x="388620" y="441960"/>
                  </a:cubicBezTo>
                  <a:cubicBezTo>
                    <a:pt x="402372" y="359451"/>
                    <a:pt x="388853" y="425904"/>
                    <a:pt x="403860" y="373380"/>
                  </a:cubicBezTo>
                  <a:cubicBezTo>
                    <a:pt x="406737" y="363310"/>
                    <a:pt x="407355" y="352526"/>
                    <a:pt x="411480" y="342900"/>
                  </a:cubicBezTo>
                  <a:cubicBezTo>
                    <a:pt x="415088" y="334482"/>
                    <a:pt x="422624" y="328231"/>
                    <a:pt x="426720" y="320040"/>
                  </a:cubicBezTo>
                  <a:cubicBezTo>
                    <a:pt x="430312" y="312856"/>
                    <a:pt x="429322" y="303452"/>
                    <a:pt x="434340" y="297180"/>
                  </a:cubicBezTo>
                  <a:cubicBezTo>
                    <a:pt x="440061" y="290029"/>
                    <a:pt x="449580" y="287020"/>
                    <a:pt x="457200" y="281940"/>
                  </a:cubicBezTo>
                  <a:cubicBezTo>
                    <a:pt x="469226" y="257888"/>
                    <a:pt x="484530" y="224130"/>
                    <a:pt x="502920" y="205740"/>
                  </a:cubicBezTo>
                  <a:cubicBezTo>
                    <a:pt x="510540" y="198120"/>
                    <a:pt x="518881" y="191159"/>
                    <a:pt x="525780" y="182880"/>
                  </a:cubicBezTo>
                  <a:cubicBezTo>
                    <a:pt x="559485" y="142435"/>
                    <a:pt x="518079" y="175329"/>
                    <a:pt x="571500" y="129540"/>
                  </a:cubicBezTo>
                  <a:cubicBezTo>
                    <a:pt x="602073" y="103335"/>
                    <a:pt x="584769" y="122906"/>
                    <a:pt x="617220" y="106680"/>
                  </a:cubicBezTo>
                  <a:cubicBezTo>
                    <a:pt x="625411" y="102584"/>
                    <a:pt x="632460" y="96520"/>
                    <a:pt x="640080" y="91440"/>
                  </a:cubicBezTo>
                  <a:cubicBezTo>
                    <a:pt x="643673" y="102220"/>
                    <a:pt x="655320" y="135212"/>
                    <a:pt x="655320" y="144780"/>
                  </a:cubicBezTo>
                  <a:cubicBezTo>
                    <a:pt x="655320" y="182965"/>
                    <a:pt x="650629" y="221008"/>
                    <a:pt x="647700" y="259080"/>
                  </a:cubicBezTo>
                  <a:cubicBezTo>
                    <a:pt x="646107" y="279787"/>
                    <a:pt x="647018" y="336644"/>
                    <a:pt x="632460" y="365760"/>
                  </a:cubicBezTo>
                  <a:cubicBezTo>
                    <a:pt x="628364" y="373951"/>
                    <a:pt x="620939" y="380251"/>
                    <a:pt x="617220" y="388620"/>
                  </a:cubicBezTo>
                  <a:cubicBezTo>
                    <a:pt x="608448" y="408358"/>
                    <a:pt x="605553" y="440739"/>
                    <a:pt x="586740" y="457200"/>
                  </a:cubicBezTo>
                  <a:cubicBezTo>
                    <a:pt x="572956" y="469261"/>
                    <a:pt x="541020" y="487680"/>
                    <a:pt x="541020" y="487680"/>
                  </a:cubicBezTo>
                  <a:cubicBezTo>
                    <a:pt x="539253" y="492981"/>
                    <a:pt x="522467" y="528099"/>
                    <a:pt x="541020" y="533400"/>
                  </a:cubicBezTo>
                  <a:cubicBezTo>
                    <a:pt x="555876" y="537645"/>
                    <a:pt x="571500" y="528320"/>
                    <a:pt x="586740" y="525780"/>
                  </a:cubicBezTo>
                  <a:cubicBezTo>
                    <a:pt x="594360" y="520700"/>
                    <a:pt x="603124" y="517016"/>
                    <a:pt x="609600" y="510540"/>
                  </a:cubicBezTo>
                  <a:cubicBezTo>
                    <a:pt x="611852" y="508288"/>
                    <a:pt x="644239" y="464988"/>
                    <a:pt x="647700" y="457200"/>
                  </a:cubicBezTo>
                  <a:cubicBezTo>
                    <a:pt x="664279" y="419897"/>
                    <a:pt x="660330" y="415100"/>
                    <a:pt x="670560" y="381000"/>
                  </a:cubicBezTo>
                  <a:cubicBezTo>
                    <a:pt x="675176" y="365613"/>
                    <a:pt x="680720" y="350520"/>
                    <a:pt x="685800" y="335280"/>
                  </a:cubicBezTo>
                  <a:lnTo>
                    <a:pt x="708660" y="266700"/>
                  </a:lnTo>
                  <a:lnTo>
                    <a:pt x="716280" y="243840"/>
                  </a:lnTo>
                  <a:cubicBezTo>
                    <a:pt x="703633" y="155308"/>
                    <a:pt x="703971" y="182584"/>
                    <a:pt x="716280" y="53340"/>
                  </a:cubicBezTo>
                  <a:cubicBezTo>
                    <a:pt x="717419" y="41386"/>
                    <a:pt x="730137" y="14823"/>
                    <a:pt x="739140" y="7620"/>
                  </a:cubicBezTo>
                  <a:cubicBezTo>
                    <a:pt x="745412" y="2602"/>
                    <a:pt x="754380" y="2540"/>
                    <a:pt x="762000" y="0"/>
                  </a:cubicBezTo>
                  <a:cubicBezTo>
                    <a:pt x="767080" y="10160"/>
                    <a:pt x="776484" y="19146"/>
                    <a:pt x="777240" y="30480"/>
                  </a:cubicBezTo>
                  <a:cubicBezTo>
                    <a:pt x="780950" y="86128"/>
                    <a:pt x="775040" y="98040"/>
                    <a:pt x="762000" y="137160"/>
                  </a:cubicBezTo>
                  <a:cubicBezTo>
                    <a:pt x="759460" y="157480"/>
                    <a:pt x="756234" y="177726"/>
                    <a:pt x="754380" y="198120"/>
                  </a:cubicBezTo>
                  <a:cubicBezTo>
                    <a:pt x="741566" y="339075"/>
                    <a:pt x="755303" y="262083"/>
                    <a:pt x="739140" y="342900"/>
                  </a:cubicBezTo>
                  <a:cubicBezTo>
                    <a:pt x="741680" y="375920"/>
                    <a:pt x="723342" y="418542"/>
                    <a:pt x="746760" y="441960"/>
                  </a:cubicBezTo>
                  <a:cubicBezTo>
                    <a:pt x="766598" y="461798"/>
                    <a:pt x="813474" y="456577"/>
                    <a:pt x="830580" y="434340"/>
                  </a:cubicBezTo>
                  <a:cubicBezTo>
                    <a:pt x="849228" y="410097"/>
                    <a:pt x="825500" y="373380"/>
                    <a:pt x="822960" y="342900"/>
                  </a:cubicBezTo>
                  <a:cubicBezTo>
                    <a:pt x="825500" y="317500"/>
                    <a:pt x="826698" y="291930"/>
                    <a:pt x="830580" y="266700"/>
                  </a:cubicBezTo>
                  <a:cubicBezTo>
                    <a:pt x="831801" y="258761"/>
                    <a:pt x="833182" y="250112"/>
                    <a:pt x="838200" y="243840"/>
                  </a:cubicBezTo>
                  <a:cubicBezTo>
                    <a:pt x="843921" y="236689"/>
                    <a:pt x="853440" y="233680"/>
                    <a:pt x="861060" y="228600"/>
                  </a:cubicBezTo>
                  <a:cubicBezTo>
                    <a:pt x="863600" y="238760"/>
                    <a:pt x="867523" y="248671"/>
                    <a:pt x="868680" y="259080"/>
                  </a:cubicBezTo>
                  <a:cubicBezTo>
                    <a:pt x="872617" y="294513"/>
                    <a:pt x="868135" y="331057"/>
                    <a:pt x="876300" y="365760"/>
                  </a:cubicBezTo>
                  <a:cubicBezTo>
                    <a:pt x="879029" y="377358"/>
                    <a:pt x="912805" y="397717"/>
                    <a:pt x="922020" y="403860"/>
                  </a:cubicBezTo>
                  <a:cubicBezTo>
                    <a:pt x="929640" y="398780"/>
                    <a:pt x="937845" y="394483"/>
                    <a:pt x="944880" y="388620"/>
                  </a:cubicBezTo>
                  <a:cubicBezTo>
                    <a:pt x="971739" y="366238"/>
                    <a:pt x="976979" y="351901"/>
                    <a:pt x="998220" y="320040"/>
                  </a:cubicBezTo>
                  <a:cubicBezTo>
                    <a:pt x="1003300" y="312420"/>
                    <a:pt x="1010564" y="305868"/>
                    <a:pt x="1013460" y="297180"/>
                  </a:cubicBezTo>
                  <a:cubicBezTo>
                    <a:pt x="1023976" y="265632"/>
                    <a:pt x="1016625" y="281003"/>
                    <a:pt x="1036320" y="251460"/>
                  </a:cubicBezTo>
                  <a:lnTo>
                    <a:pt x="1028700" y="205740"/>
                  </a:lnTo>
                  <a:cubicBezTo>
                    <a:pt x="1026160" y="259080"/>
                    <a:pt x="1021080" y="312360"/>
                    <a:pt x="1021080" y="365760"/>
                  </a:cubicBezTo>
                  <a:cubicBezTo>
                    <a:pt x="1021080" y="391287"/>
                    <a:pt x="1017284" y="419128"/>
                    <a:pt x="1028700" y="441960"/>
                  </a:cubicBezTo>
                  <a:cubicBezTo>
                    <a:pt x="1041660" y="467881"/>
                    <a:pt x="1080364" y="473926"/>
                    <a:pt x="1104900" y="480060"/>
                  </a:cubicBezTo>
                  <a:cubicBezTo>
                    <a:pt x="1109980" y="487680"/>
                    <a:pt x="1116532" y="494502"/>
                    <a:pt x="1120140" y="502920"/>
                  </a:cubicBezTo>
                  <a:cubicBezTo>
                    <a:pt x="1124265" y="512546"/>
                    <a:pt x="1118393" y="528716"/>
                    <a:pt x="1127760" y="533400"/>
                  </a:cubicBezTo>
                  <a:cubicBezTo>
                    <a:pt x="1135951" y="537496"/>
                    <a:pt x="1143000" y="523240"/>
                    <a:pt x="1150620" y="518160"/>
                  </a:cubicBezTo>
                  <a:cubicBezTo>
                    <a:pt x="1153160" y="508000"/>
                    <a:pt x="1157247" y="498106"/>
                    <a:pt x="1158240" y="487680"/>
                  </a:cubicBezTo>
                  <a:cubicBezTo>
                    <a:pt x="1162341" y="444620"/>
                    <a:pt x="1156477" y="400365"/>
                    <a:pt x="1165860" y="358140"/>
                  </a:cubicBezTo>
                  <a:cubicBezTo>
                    <a:pt x="1167602" y="350299"/>
                    <a:pt x="1181100" y="353060"/>
                    <a:pt x="1188720" y="350520"/>
                  </a:cubicBezTo>
                  <a:cubicBezTo>
                    <a:pt x="1234785" y="362036"/>
                    <a:pt x="1215888" y="348205"/>
                    <a:pt x="1234440" y="403860"/>
                  </a:cubicBezTo>
                  <a:lnTo>
                    <a:pt x="1242060" y="426720"/>
                  </a:lnTo>
                  <a:cubicBezTo>
                    <a:pt x="1251952" y="495963"/>
                    <a:pt x="1244000" y="463021"/>
                    <a:pt x="1264920" y="525780"/>
                  </a:cubicBezTo>
                  <a:cubicBezTo>
                    <a:pt x="1267460" y="533400"/>
                    <a:pt x="1265857" y="544185"/>
                    <a:pt x="1272540" y="548640"/>
                  </a:cubicBezTo>
                  <a:lnTo>
                    <a:pt x="1295400" y="563880"/>
                  </a:lnTo>
                  <a:cubicBezTo>
                    <a:pt x="1302996" y="586669"/>
                    <a:pt x="1304588" y="599477"/>
                    <a:pt x="1325880" y="617220"/>
                  </a:cubicBezTo>
                  <a:cubicBezTo>
                    <a:pt x="1332050" y="622362"/>
                    <a:pt x="1341120" y="622300"/>
                    <a:pt x="1348740" y="624840"/>
                  </a:cubicBezTo>
                  <a:cubicBezTo>
                    <a:pt x="1359351" y="635451"/>
                    <a:pt x="1381536" y="654647"/>
                    <a:pt x="1386840" y="670560"/>
                  </a:cubicBezTo>
                  <a:cubicBezTo>
                    <a:pt x="1391726" y="685217"/>
                    <a:pt x="1391920" y="701040"/>
                    <a:pt x="1394460" y="716280"/>
                  </a:cubicBezTo>
                  <a:cubicBezTo>
                    <a:pt x="1389380" y="731520"/>
                    <a:pt x="1388557" y="748928"/>
                    <a:pt x="1379220" y="762000"/>
                  </a:cubicBezTo>
                  <a:cubicBezTo>
                    <a:pt x="1374551" y="768536"/>
                    <a:pt x="1363743" y="766456"/>
                    <a:pt x="1356360" y="769620"/>
                  </a:cubicBezTo>
                  <a:cubicBezTo>
                    <a:pt x="1345919" y="774095"/>
                    <a:pt x="1337223" y="784252"/>
                    <a:pt x="1325880" y="784860"/>
                  </a:cubicBezTo>
                  <a:cubicBezTo>
                    <a:pt x="1193965" y="791927"/>
                    <a:pt x="1061720" y="789940"/>
                    <a:pt x="929640" y="792480"/>
                  </a:cubicBezTo>
                  <a:cubicBezTo>
                    <a:pt x="922020" y="795020"/>
                    <a:pt x="914683" y="798663"/>
                    <a:pt x="906780" y="800100"/>
                  </a:cubicBezTo>
                  <a:cubicBezTo>
                    <a:pt x="819431" y="815982"/>
                    <a:pt x="786743" y="805035"/>
                    <a:pt x="678180" y="800100"/>
                  </a:cubicBezTo>
                  <a:cubicBezTo>
                    <a:pt x="631548" y="784556"/>
                    <a:pt x="674368" y="797169"/>
                    <a:pt x="594360" y="784860"/>
                  </a:cubicBezTo>
                  <a:cubicBezTo>
                    <a:pt x="581559" y="782891"/>
                    <a:pt x="569176" y="778197"/>
                    <a:pt x="556260" y="777240"/>
                  </a:cubicBezTo>
                  <a:cubicBezTo>
                    <a:pt x="500475" y="773108"/>
                    <a:pt x="444472" y="772723"/>
                    <a:pt x="388620" y="769620"/>
                  </a:cubicBezTo>
                  <a:cubicBezTo>
                    <a:pt x="353024" y="767642"/>
                    <a:pt x="317500" y="764540"/>
                    <a:pt x="281940" y="762000"/>
                  </a:cubicBezTo>
                  <a:cubicBezTo>
                    <a:pt x="235875" y="750484"/>
                    <a:pt x="261395" y="757692"/>
                    <a:pt x="205740" y="739140"/>
                  </a:cubicBezTo>
                  <a:cubicBezTo>
                    <a:pt x="198120" y="736600"/>
                    <a:pt x="190902" y="731921"/>
                    <a:pt x="182880" y="731520"/>
                  </a:cubicBezTo>
                  <a:lnTo>
                    <a:pt x="30480" y="723900"/>
                  </a:lnTo>
                  <a:cubicBezTo>
                    <a:pt x="4212" y="715144"/>
                    <a:pt x="12700" y="721360"/>
                    <a:pt x="7620" y="71628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7" name="Freeform 306"/>
            <p:cNvSpPr/>
            <p:nvPr/>
          </p:nvSpPr>
          <p:spPr>
            <a:xfrm rot="11061819" flipH="1">
              <a:off x="6188140" y="3105531"/>
              <a:ext cx="997154" cy="1449685"/>
            </a:xfrm>
            <a:custGeom>
              <a:avLst/>
              <a:gdLst>
                <a:gd name="connsiteX0" fmla="*/ 7620 w 1394460"/>
                <a:gd name="connsiteY0" fmla="*/ 716280 h 815982"/>
                <a:gd name="connsiteX1" fmla="*/ 0 w 1394460"/>
                <a:gd name="connsiteY1" fmla="*/ 693420 h 815982"/>
                <a:gd name="connsiteX2" fmla="*/ 22860 w 1394460"/>
                <a:gd name="connsiteY2" fmla="*/ 609600 h 815982"/>
                <a:gd name="connsiteX3" fmla="*/ 38100 w 1394460"/>
                <a:gd name="connsiteY3" fmla="*/ 586740 h 815982"/>
                <a:gd name="connsiteX4" fmla="*/ 45720 w 1394460"/>
                <a:gd name="connsiteY4" fmla="*/ 563880 h 815982"/>
                <a:gd name="connsiteX5" fmla="*/ 68580 w 1394460"/>
                <a:gd name="connsiteY5" fmla="*/ 556260 h 815982"/>
                <a:gd name="connsiteX6" fmla="*/ 91440 w 1394460"/>
                <a:gd name="connsiteY6" fmla="*/ 541020 h 815982"/>
                <a:gd name="connsiteX7" fmla="*/ 160020 w 1394460"/>
                <a:gd name="connsiteY7" fmla="*/ 487680 h 815982"/>
                <a:gd name="connsiteX8" fmla="*/ 220980 w 1394460"/>
                <a:gd name="connsiteY8" fmla="*/ 419100 h 815982"/>
                <a:gd name="connsiteX9" fmla="*/ 236220 w 1394460"/>
                <a:gd name="connsiteY9" fmla="*/ 388620 h 815982"/>
                <a:gd name="connsiteX10" fmla="*/ 251460 w 1394460"/>
                <a:gd name="connsiteY10" fmla="*/ 342900 h 815982"/>
                <a:gd name="connsiteX11" fmla="*/ 266700 w 1394460"/>
                <a:gd name="connsiteY11" fmla="*/ 289560 h 815982"/>
                <a:gd name="connsiteX12" fmla="*/ 281940 w 1394460"/>
                <a:gd name="connsiteY12" fmla="*/ 220980 h 815982"/>
                <a:gd name="connsiteX13" fmla="*/ 297180 w 1394460"/>
                <a:gd name="connsiteY13" fmla="*/ 198120 h 815982"/>
                <a:gd name="connsiteX14" fmla="*/ 335280 w 1394460"/>
                <a:gd name="connsiteY14" fmla="*/ 205740 h 815982"/>
                <a:gd name="connsiteX15" fmla="*/ 327660 w 1394460"/>
                <a:gd name="connsiteY15" fmla="*/ 281940 h 815982"/>
                <a:gd name="connsiteX16" fmla="*/ 297180 w 1394460"/>
                <a:gd name="connsiteY16" fmla="*/ 327660 h 815982"/>
                <a:gd name="connsiteX17" fmla="*/ 266700 w 1394460"/>
                <a:gd name="connsiteY17" fmla="*/ 396240 h 815982"/>
                <a:gd name="connsiteX18" fmla="*/ 274320 w 1394460"/>
                <a:gd name="connsiteY18" fmla="*/ 441960 h 815982"/>
                <a:gd name="connsiteX19" fmla="*/ 297180 w 1394460"/>
                <a:gd name="connsiteY19" fmla="*/ 434340 h 815982"/>
                <a:gd name="connsiteX20" fmla="*/ 312420 w 1394460"/>
                <a:gd name="connsiteY20" fmla="*/ 411480 h 815982"/>
                <a:gd name="connsiteX21" fmla="*/ 327660 w 1394460"/>
                <a:gd name="connsiteY21" fmla="*/ 342900 h 815982"/>
                <a:gd name="connsiteX22" fmla="*/ 350520 w 1394460"/>
                <a:gd name="connsiteY22" fmla="*/ 266700 h 815982"/>
                <a:gd name="connsiteX23" fmla="*/ 365760 w 1394460"/>
                <a:gd name="connsiteY23" fmla="*/ 243840 h 815982"/>
                <a:gd name="connsiteX24" fmla="*/ 381000 w 1394460"/>
                <a:gd name="connsiteY24" fmla="*/ 190500 h 815982"/>
                <a:gd name="connsiteX25" fmla="*/ 434340 w 1394460"/>
                <a:gd name="connsiteY25" fmla="*/ 121920 h 815982"/>
                <a:gd name="connsiteX26" fmla="*/ 480060 w 1394460"/>
                <a:gd name="connsiteY26" fmla="*/ 91440 h 815982"/>
                <a:gd name="connsiteX27" fmla="*/ 502920 w 1394460"/>
                <a:gd name="connsiteY27" fmla="*/ 76200 h 815982"/>
                <a:gd name="connsiteX28" fmla="*/ 518160 w 1394460"/>
                <a:gd name="connsiteY28" fmla="*/ 106680 h 815982"/>
                <a:gd name="connsiteX29" fmla="*/ 502920 w 1394460"/>
                <a:gd name="connsiteY29" fmla="*/ 167640 h 815982"/>
                <a:gd name="connsiteX30" fmla="*/ 487680 w 1394460"/>
                <a:gd name="connsiteY30" fmla="*/ 190500 h 815982"/>
                <a:gd name="connsiteX31" fmla="*/ 464820 w 1394460"/>
                <a:gd name="connsiteY31" fmla="*/ 259080 h 815982"/>
                <a:gd name="connsiteX32" fmla="*/ 457200 w 1394460"/>
                <a:gd name="connsiteY32" fmla="*/ 281940 h 815982"/>
                <a:gd name="connsiteX33" fmla="*/ 426720 w 1394460"/>
                <a:gd name="connsiteY33" fmla="*/ 327660 h 815982"/>
                <a:gd name="connsiteX34" fmla="*/ 411480 w 1394460"/>
                <a:gd name="connsiteY34" fmla="*/ 350520 h 815982"/>
                <a:gd name="connsiteX35" fmla="*/ 365760 w 1394460"/>
                <a:gd name="connsiteY35" fmla="*/ 388620 h 815982"/>
                <a:gd name="connsiteX36" fmla="*/ 312420 w 1394460"/>
                <a:gd name="connsiteY36" fmla="*/ 419100 h 815982"/>
                <a:gd name="connsiteX37" fmla="*/ 297180 w 1394460"/>
                <a:gd name="connsiteY37" fmla="*/ 487680 h 815982"/>
                <a:gd name="connsiteX38" fmla="*/ 304800 w 1394460"/>
                <a:gd name="connsiteY38" fmla="*/ 533400 h 815982"/>
                <a:gd name="connsiteX39" fmla="*/ 358140 w 1394460"/>
                <a:gd name="connsiteY39" fmla="*/ 487680 h 815982"/>
                <a:gd name="connsiteX40" fmla="*/ 388620 w 1394460"/>
                <a:gd name="connsiteY40" fmla="*/ 441960 h 815982"/>
                <a:gd name="connsiteX41" fmla="*/ 403860 w 1394460"/>
                <a:gd name="connsiteY41" fmla="*/ 373380 h 815982"/>
                <a:gd name="connsiteX42" fmla="*/ 411480 w 1394460"/>
                <a:gd name="connsiteY42" fmla="*/ 342900 h 815982"/>
                <a:gd name="connsiteX43" fmla="*/ 426720 w 1394460"/>
                <a:gd name="connsiteY43" fmla="*/ 320040 h 815982"/>
                <a:gd name="connsiteX44" fmla="*/ 434340 w 1394460"/>
                <a:gd name="connsiteY44" fmla="*/ 297180 h 815982"/>
                <a:gd name="connsiteX45" fmla="*/ 457200 w 1394460"/>
                <a:gd name="connsiteY45" fmla="*/ 281940 h 815982"/>
                <a:gd name="connsiteX46" fmla="*/ 502920 w 1394460"/>
                <a:gd name="connsiteY46" fmla="*/ 205740 h 815982"/>
                <a:gd name="connsiteX47" fmla="*/ 525780 w 1394460"/>
                <a:gd name="connsiteY47" fmla="*/ 182880 h 815982"/>
                <a:gd name="connsiteX48" fmla="*/ 571500 w 1394460"/>
                <a:gd name="connsiteY48" fmla="*/ 129540 h 815982"/>
                <a:gd name="connsiteX49" fmla="*/ 617220 w 1394460"/>
                <a:gd name="connsiteY49" fmla="*/ 106680 h 815982"/>
                <a:gd name="connsiteX50" fmla="*/ 640080 w 1394460"/>
                <a:gd name="connsiteY50" fmla="*/ 91440 h 815982"/>
                <a:gd name="connsiteX51" fmla="*/ 655320 w 1394460"/>
                <a:gd name="connsiteY51" fmla="*/ 144780 h 815982"/>
                <a:gd name="connsiteX52" fmla="*/ 647700 w 1394460"/>
                <a:gd name="connsiteY52" fmla="*/ 259080 h 815982"/>
                <a:gd name="connsiteX53" fmla="*/ 632460 w 1394460"/>
                <a:gd name="connsiteY53" fmla="*/ 365760 h 815982"/>
                <a:gd name="connsiteX54" fmla="*/ 617220 w 1394460"/>
                <a:gd name="connsiteY54" fmla="*/ 388620 h 815982"/>
                <a:gd name="connsiteX55" fmla="*/ 586740 w 1394460"/>
                <a:gd name="connsiteY55" fmla="*/ 457200 h 815982"/>
                <a:gd name="connsiteX56" fmla="*/ 541020 w 1394460"/>
                <a:gd name="connsiteY56" fmla="*/ 487680 h 815982"/>
                <a:gd name="connsiteX57" fmla="*/ 541020 w 1394460"/>
                <a:gd name="connsiteY57" fmla="*/ 533400 h 815982"/>
                <a:gd name="connsiteX58" fmla="*/ 586740 w 1394460"/>
                <a:gd name="connsiteY58" fmla="*/ 525780 h 815982"/>
                <a:gd name="connsiteX59" fmla="*/ 609600 w 1394460"/>
                <a:gd name="connsiteY59" fmla="*/ 510540 h 815982"/>
                <a:gd name="connsiteX60" fmla="*/ 647700 w 1394460"/>
                <a:gd name="connsiteY60" fmla="*/ 457200 h 815982"/>
                <a:gd name="connsiteX61" fmla="*/ 670560 w 1394460"/>
                <a:gd name="connsiteY61" fmla="*/ 381000 h 815982"/>
                <a:gd name="connsiteX62" fmla="*/ 685800 w 1394460"/>
                <a:gd name="connsiteY62" fmla="*/ 335280 h 815982"/>
                <a:gd name="connsiteX63" fmla="*/ 708660 w 1394460"/>
                <a:gd name="connsiteY63" fmla="*/ 266700 h 815982"/>
                <a:gd name="connsiteX64" fmla="*/ 716280 w 1394460"/>
                <a:gd name="connsiteY64" fmla="*/ 243840 h 815982"/>
                <a:gd name="connsiteX65" fmla="*/ 716280 w 1394460"/>
                <a:gd name="connsiteY65" fmla="*/ 53340 h 815982"/>
                <a:gd name="connsiteX66" fmla="*/ 739140 w 1394460"/>
                <a:gd name="connsiteY66" fmla="*/ 7620 h 815982"/>
                <a:gd name="connsiteX67" fmla="*/ 762000 w 1394460"/>
                <a:gd name="connsiteY67" fmla="*/ 0 h 815982"/>
                <a:gd name="connsiteX68" fmla="*/ 777240 w 1394460"/>
                <a:gd name="connsiteY68" fmla="*/ 30480 h 815982"/>
                <a:gd name="connsiteX69" fmla="*/ 762000 w 1394460"/>
                <a:gd name="connsiteY69" fmla="*/ 137160 h 815982"/>
                <a:gd name="connsiteX70" fmla="*/ 754380 w 1394460"/>
                <a:gd name="connsiteY70" fmla="*/ 198120 h 815982"/>
                <a:gd name="connsiteX71" fmla="*/ 739140 w 1394460"/>
                <a:gd name="connsiteY71" fmla="*/ 342900 h 815982"/>
                <a:gd name="connsiteX72" fmla="*/ 746760 w 1394460"/>
                <a:gd name="connsiteY72" fmla="*/ 441960 h 815982"/>
                <a:gd name="connsiteX73" fmla="*/ 830580 w 1394460"/>
                <a:gd name="connsiteY73" fmla="*/ 434340 h 815982"/>
                <a:gd name="connsiteX74" fmla="*/ 822960 w 1394460"/>
                <a:gd name="connsiteY74" fmla="*/ 342900 h 815982"/>
                <a:gd name="connsiteX75" fmla="*/ 830580 w 1394460"/>
                <a:gd name="connsiteY75" fmla="*/ 266700 h 815982"/>
                <a:gd name="connsiteX76" fmla="*/ 838200 w 1394460"/>
                <a:gd name="connsiteY76" fmla="*/ 243840 h 815982"/>
                <a:gd name="connsiteX77" fmla="*/ 861060 w 1394460"/>
                <a:gd name="connsiteY77" fmla="*/ 228600 h 815982"/>
                <a:gd name="connsiteX78" fmla="*/ 868680 w 1394460"/>
                <a:gd name="connsiteY78" fmla="*/ 259080 h 815982"/>
                <a:gd name="connsiteX79" fmla="*/ 876300 w 1394460"/>
                <a:gd name="connsiteY79" fmla="*/ 365760 h 815982"/>
                <a:gd name="connsiteX80" fmla="*/ 922020 w 1394460"/>
                <a:gd name="connsiteY80" fmla="*/ 403860 h 815982"/>
                <a:gd name="connsiteX81" fmla="*/ 944880 w 1394460"/>
                <a:gd name="connsiteY81" fmla="*/ 388620 h 815982"/>
                <a:gd name="connsiteX82" fmla="*/ 998220 w 1394460"/>
                <a:gd name="connsiteY82" fmla="*/ 320040 h 815982"/>
                <a:gd name="connsiteX83" fmla="*/ 1013460 w 1394460"/>
                <a:gd name="connsiteY83" fmla="*/ 297180 h 815982"/>
                <a:gd name="connsiteX84" fmla="*/ 1036320 w 1394460"/>
                <a:gd name="connsiteY84" fmla="*/ 251460 h 815982"/>
                <a:gd name="connsiteX85" fmla="*/ 1028700 w 1394460"/>
                <a:gd name="connsiteY85" fmla="*/ 205740 h 815982"/>
                <a:gd name="connsiteX86" fmla="*/ 1021080 w 1394460"/>
                <a:gd name="connsiteY86" fmla="*/ 365760 h 815982"/>
                <a:gd name="connsiteX87" fmla="*/ 1028700 w 1394460"/>
                <a:gd name="connsiteY87" fmla="*/ 441960 h 815982"/>
                <a:gd name="connsiteX88" fmla="*/ 1104900 w 1394460"/>
                <a:gd name="connsiteY88" fmla="*/ 480060 h 815982"/>
                <a:gd name="connsiteX89" fmla="*/ 1120140 w 1394460"/>
                <a:gd name="connsiteY89" fmla="*/ 502920 h 815982"/>
                <a:gd name="connsiteX90" fmla="*/ 1127760 w 1394460"/>
                <a:gd name="connsiteY90" fmla="*/ 533400 h 815982"/>
                <a:gd name="connsiteX91" fmla="*/ 1150620 w 1394460"/>
                <a:gd name="connsiteY91" fmla="*/ 518160 h 815982"/>
                <a:gd name="connsiteX92" fmla="*/ 1158240 w 1394460"/>
                <a:gd name="connsiteY92" fmla="*/ 487680 h 815982"/>
                <a:gd name="connsiteX93" fmla="*/ 1165860 w 1394460"/>
                <a:gd name="connsiteY93" fmla="*/ 358140 h 815982"/>
                <a:gd name="connsiteX94" fmla="*/ 1188720 w 1394460"/>
                <a:gd name="connsiteY94" fmla="*/ 350520 h 815982"/>
                <a:gd name="connsiteX95" fmla="*/ 1234440 w 1394460"/>
                <a:gd name="connsiteY95" fmla="*/ 403860 h 815982"/>
                <a:gd name="connsiteX96" fmla="*/ 1242060 w 1394460"/>
                <a:gd name="connsiteY96" fmla="*/ 426720 h 815982"/>
                <a:gd name="connsiteX97" fmla="*/ 1264920 w 1394460"/>
                <a:gd name="connsiteY97" fmla="*/ 525780 h 815982"/>
                <a:gd name="connsiteX98" fmla="*/ 1272540 w 1394460"/>
                <a:gd name="connsiteY98" fmla="*/ 548640 h 815982"/>
                <a:gd name="connsiteX99" fmla="*/ 1295400 w 1394460"/>
                <a:gd name="connsiteY99" fmla="*/ 563880 h 815982"/>
                <a:gd name="connsiteX100" fmla="*/ 1325880 w 1394460"/>
                <a:gd name="connsiteY100" fmla="*/ 617220 h 815982"/>
                <a:gd name="connsiteX101" fmla="*/ 1348740 w 1394460"/>
                <a:gd name="connsiteY101" fmla="*/ 624840 h 815982"/>
                <a:gd name="connsiteX102" fmla="*/ 1386840 w 1394460"/>
                <a:gd name="connsiteY102" fmla="*/ 670560 h 815982"/>
                <a:gd name="connsiteX103" fmla="*/ 1394460 w 1394460"/>
                <a:gd name="connsiteY103" fmla="*/ 716280 h 815982"/>
                <a:gd name="connsiteX104" fmla="*/ 1379220 w 1394460"/>
                <a:gd name="connsiteY104" fmla="*/ 762000 h 815982"/>
                <a:gd name="connsiteX105" fmla="*/ 1356360 w 1394460"/>
                <a:gd name="connsiteY105" fmla="*/ 769620 h 815982"/>
                <a:gd name="connsiteX106" fmla="*/ 1325880 w 1394460"/>
                <a:gd name="connsiteY106" fmla="*/ 784860 h 815982"/>
                <a:gd name="connsiteX107" fmla="*/ 929640 w 1394460"/>
                <a:gd name="connsiteY107" fmla="*/ 792480 h 815982"/>
                <a:gd name="connsiteX108" fmla="*/ 906780 w 1394460"/>
                <a:gd name="connsiteY108" fmla="*/ 800100 h 815982"/>
                <a:gd name="connsiteX109" fmla="*/ 678180 w 1394460"/>
                <a:gd name="connsiteY109" fmla="*/ 800100 h 815982"/>
                <a:gd name="connsiteX110" fmla="*/ 594360 w 1394460"/>
                <a:gd name="connsiteY110" fmla="*/ 784860 h 815982"/>
                <a:gd name="connsiteX111" fmla="*/ 556260 w 1394460"/>
                <a:gd name="connsiteY111" fmla="*/ 777240 h 815982"/>
                <a:gd name="connsiteX112" fmla="*/ 388620 w 1394460"/>
                <a:gd name="connsiteY112" fmla="*/ 769620 h 815982"/>
                <a:gd name="connsiteX113" fmla="*/ 281940 w 1394460"/>
                <a:gd name="connsiteY113" fmla="*/ 762000 h 815982"/>
                <a:gd name="connsiteX114" fmla="*/ 205740 w 1394460"/>
                <a:gd name="connsiteY114" fmla="*/ 739140 h 815982"/>
                <a:gd name="connsiteX115" fmla="*/ 182880 w 1394460"/>
                <a:gd name="connsiteY115" fmla="*/ 731520 h 815982"/>
                <a:gd name="connsiteX116" fmla="*/ 30480 w 1394460"/>
                <a:gd name="connsiteY116" fmla="*/ 723900 h 815982"/>
                <a:gd name="connsiteX117" fmla="*/ 7620 w 1394460"/>
                <a:gd name="connsiteY117" fmla="*/ 716280 h 81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394460" h="815982">
                  <a:moveTo>
                    <a:pt x="7620" y="716280"/>
                  </a:moveTo>
                  <a:cubicBezTo>
                    <a:pt x="2540" y="711200"/>
                    <a:pt x="0" y="701452"/>
                    <a:pt x="0" y="693420"/>
                  </a:cubicBezTo>
                  <a:cubicBezTo>
                    <a:pt x="0" y="679107"/>
                    <a:pt x="16884" y="618565"/>
                    <a:pt x="22860" y="609600"/>
                  </a:cubicBezTo>
                  <a:cubicBezTo>
                    <a:pt x="27940" y="601980"/>
                    <a:pt x="34004" y="594931"/>
                    <a:pt x="38100" y="586740"/>
                  </a:cubicBezTo>
                  <a:cubicBezTo>
                    <a:pt x="41692" y="579556"/>
                    <a:pt x="40040" y="569560"/>
                    <a:pt x="45720" y="563880"/>
                  </a:cubicBezTo>
                  <a:cubicBezTo>
                    <a:pt x="51400" y="558200"/>
                    <a:pt x="61396" y="559852"/>
                    <a:pt x="68580" y="556260"/>
                  </a:cubicBezTo>
                  <a:cubicBezTo>
                    <a:pt x="76771" y="552164"/>
                    <a:pt x="84595" y="547104"/>
                    <a:pt x="91440" y="541020"/>
                  </a:cubicBezTo>
                  <a:cubicBezTo>
                    <a:pt x="153120" y="486194"/>
                    <a:pt x="112882" y="503393"/>
                    <a:pt x="160020" y="487680"/>
                  </a:cubicBezTo>
                  <a:cubicBezTo>
                    <a:pt x="190882" y="456818"/>
                    <a:pt x="202850" y="450828"/>
                    <a:pt x="220980" y="419100"/>
                  </a:cubicBezTo>
                  <a:cubicBezTo>
                    <a:pt x="226616" y="409237"/>
                    <a:pt x="232001" y="399167"/>
                    <a:pt x="236220" y="388620"/>
                  </a:cubicBezTo>
                  <a:cubicBezTo>
                    <a:pt x="242186" y="373705"/>
                    <a:pt x="246380" y="358140"/>
                    <a:pt x="251460" y="342900"/>
                  </a:cubicBezTo>
                  <a:cubicBezTo>
                    <a:pt x="258723" y="321112"/>
                    <a:pt x="261916" y="313480"/>
                    <a:pt x="266700" y="289560"/>
                  </a:cubicBezTo>
                  <a:cubicBezTo>
                    <a:pt x="270602" y="270049"/>
                    <a:pt x="272053" y="240753"/>
                    <a:pt x="281940" y="220980"/>
                  </a:cubicBezTo>
                  <a:cubicBezTo>
                    <a:pt x="286036" y="212789"/>
                    <a:pt x="292100" y="205740"/>
                    <a:pt x="297180" y="198120"/>
                  </a:cubicBezTo>
                  <a:cubicBezTo>
                    <a:pt x="309880" y="200660"/>
                    <a:pt x="330854" y="193568"/>
                    <a:pt x="335280" y="205740"/>
                  </a:cubicBezTo>
                  <a:cubicBezTo>
                    <a:pt x="344004" y="229730"/>
                    <a:pt x="335274" y="257575"/>
                    <a:pt x="327660" y="281940"/>
                  </a:cubicBezTo>
                  <a:cubicBezTo>
                    <a:pt x="322197" y="299422"/>
                    <a:pt x="302972" y="310284"/>
                    <a:pt x="297180" y="327660"/>
                  </a:cubicBezTo>
                  <a:cubicBezTo>
                    <a:pt x="279044" y="382068"/>
                    <a:pt x="290851" y="360014"/>
                    <a:pt x="266700" y="396240"/>
                  </a:cubicBezTo>
                  <a:cubicBezTo>
                    <a:pt x="269240" y="411480"/>
                    <a:pt x="264668" y="429895"/>
                    <a:pt x="274320" y="441960"/>
                  </a:cubicBezTo>
                  <a:cubicBezTo>
                    <a:pt x="279338" y="448232"/>
                    <a:pt x="290908" y="439358"/>
                    <a:pt x="297180" y="434340"/>
                  </a:cubicBezTo>
                  <a:cubicBezTo>
                    <a:pt x="304331" y="428619"/>
                    <a:pt x="308324" y="419671"/>
                    <a:pt x="312420" y="411480"/>
                  </a:cubicBezTo>
                  <a:cubicBezTo>
                    <a:pt x="322307" y="391707"/>
                    <a:pt x="323758" y="362411"/>
                    <a:pt x="327660" y="342900"/>
                  </a:cubicBezTo>
                  <a:cubicBezTo>
                    <a:pt x="330703" y="327687"/>
                    <a:pt x="344966" y="275031"/>
                    <a:pt x="350520" y="266700"/>
                  </a:cubicBezTo>
                  <a:lnTo>
                    <a:pt x="365760" y="243840"/>
                  </a:lnTo>
                  <a:cubicBezTo>
                    <a:pt x="367554" y="236666"/>
                    <a:pt x="376031" y="199444"/>
                    <a:pt x="381000" y="190500"/>
                  </a:cubicBezTo>
                  <a:cubicBezTo>
                    <a:pt x="393526" y="167953"/>
                    <a:pt x="412609" y="138822"/>
                    <a:pt x="434340" y="121920"/>
                  </a:cubicBezTo>
                  <a:cubicBezTo>
                    <a:pt x="448798" y="110675"/>
                    <a:pt x="464820" y="101600"/>
                    <a:pt x="480060" y="91440"/>
                  </a:cubicBezTo>
                  <a:lnTo>
                    <a:pt x="502920" y="76200"/>
                  </a:lnTo>
                  <a:cubicBezTo>
                    <a:pt x="508000" y="86360"/>
                    <a:pt x="516906" y="95390"/>
                    <a:pt x="518160" y="106680"/>
                  </a:cubicBezTo>
                  <a:cubicBezTo>
                    <a:pt x="518950" y="113794"/>
                    <a:pt x="508443" y="156594"/>
                    <a:pt x="502920" y="167640"/>
                  </a:cubicBezTo>
                  <a:cubicBezTo>
                    <a:pt x="498824" y="175831"/>
                    <a:pt x="491399" y="182131"/>
                    <a:pt x="487680" y="190500"/>
                  </a:cubicBezTo>
                  <a:lnTo>
                    <a:pt x="464820" y="259080"/>
                  </a:lnTo>
                  <a:cubicBezTo>
                    <a:pt x="462280" y="266700"/>
                    <a:pt x="461655" y="275257"/>
                    <a:pt x="457200" y="281940"/>
                  </a:cubicBezTo>
                  <a:lnTo>
                    <a:pt x="426720" y="327660"/>
                  </a:lnTo>
                  <a:cubicBezTo>
                    <a:pt x="421640" y="335280"/>
                    <a:pt x="419100" y="345440"/>
                    <a:pt x="411480" y="350520"/>
                  </a:cubicBezTo>
                  <a:cubicBezTo>
                    <a:pt x="354723" y="388358"/>
                    <a:pt x="424432" y="339727"/>
                    <a:pt x="365760" y="388620"/>
                  </a:cubicBezTo>
                  <a:cubicBezTo>
                    <a:pt x="349604" y="402083"/>
                    <a:pt x="331053" y="409784"/>
                    <a:pt x="312420" y="419100"/>
                  </a:cubicBezTo>
                  <a:cubicBezTo>
                    <a:pt x="304562" y="442674"/>
                    <a:pt x="297180" y="460859"/>
                    <a:pt x="297180" y="487680"/>
                  </a:cubicBezTo>
                  <a:cubicBezTo>
                    <a:pt x="297180" y="503130"/>
                    <a:pt x="302260" y="518160"/>
                    <a:pt x="304800" y="533400"/>
                  </a:cubicBezTo>
                  <a:cubicBezTo>
                    <a:pt x="323888" y="519084"/>
                    <a:pt x="343281" y="506784"/>
                    <a:pt x="358140" y="487680"/>
                  </a:cubicBezTo>
                  <a:cubicBezTo>
                    <a:pt x="369385" y="473222"/>
                    <a:pt x="388620" y="441960"/>
                    <a:pt x="388620" y="441960"/>
                  </a:cubicBezTo>
                  <a:cubicBezTo>
                    <a:pt x="402372" y="359451"/>
                    <a:pt x="388853" y="425904"/>
                    <a:pt x="403860" y="373380"/>
                  </a:cubicBezTo>
                  <a:cubicBezTo>
                    <a:pt x="406737" y="363310"/>
                    <a:pt x="407355" y="352526"/>
                    <a:pt x="411480" y="342900"/>
                  </a:cubicBezTo>
                  <a:cubicBezTo>
                    <a:pt x="415088" y="334482"/>
                    <a:pt x="422624" y="328231"/>
                    <a:pt x="426720" y="320040"/>
                  </a:cubicBezTo>
                  <a:cubicBezTo>
                    <a:pt x="430312" y="312856"/>
                    <a:pt x="429322" y="303452"/>
                    <a:pt x="434340" y="297180"/>
                  </a:cubicBezTo>
                  <a:cubicBezTo>
                    <a:pt x="440061" y="290029"/>
                    <a:pt x="449580" y="287020"/>
                    <a:pt x="457200" y="281940"/>
                  </a:cubicBezTo>
                  <a:cubicBezTo>
                    <a:pt x="469226" y="257888"/>
                    <a:pt x="484530" y="224130"/>
                    <a:pt x="502920" y="205740"/>
                  </a:cubicBezTo>
                  <a:cubicBezTo>
                    <a:pt x="510540" y="198120"/>
                    <a:pt x="518881" y="191159"/>
                    <a:pt x="525780" y="182880"/>
                  </a:cubicBezTo>
                  <a:cubicBezTo>
                    <a:pt x="559485" y="142435"/>
                    <a:pt x="518079" y="175329"/>
                    <a:pt x="571500" y="129540"/>
                  </a:cubicBezTo>
                  <a:cubicBezTo>
                    <a:pt x="602073" y="103335"/>
                    <a:pt x="584769" y="122906"/>
                    <a:pt x="617220" y="106680"/>
                  </a:cubicBezTo>
                  <a:cubicBezTo>
                    <a:pt x="625411" y="102584"/>
                    <a:pt x="632460" y="96520"/>
                    <a:pt x="640080" y="91440"/>
                  </a:cubicBezTo>
                  <a:cubicBezTo>
                    <a:pt x="643673" y="102220"/>
                    <a:pt x="655320" y="135212"/>
                    <a:pt x="655320" y="144780"/>
                  </a:cubicBezTo>
                  <a:cubicBezTo>
                    <a:pt x="655320" y="182965"/>
                    <a:pt x="650629" y="221008"/>
                    <a:pt x="647700" y="259080"/>
                  </a:cubicBezTo>
                  <a:cubicBezTo>
                    <a:pt x="646107" y="279787"/>
                    <a:pt x="647018" y="336644"/>
                    <a:pt x="632460" y="365760"/>
                  </a:cubicBezTo>
                  <a:cubicBezTo>
                    <a:pt x="628364" y="373951"/>
                    <a:pt x="620939" y="380251"/>
                    <a:pt x="617220" y="388620"/>
                  </a:cubicBezTo>
                  <a:cubicBezTo>
                    <a:pt x="608448" y="408358"/>
                    <a:pt x="605553" y="440739"/>
                    <a:pt x="586740" y="457200"/>
                  </a:cubicBezTo>
                  <a:cubicBezTo>
                    <a:pt x="572956" y="469261"/>
                    <a:pt x="541020" y="487680"/>
                    <a:pt x="541020" y="487680"/>
                  </a:cubicBezTo>
                  <a:cubicBezTo>
                    <a:pt x="539253" y="492981"/>
                    <a:pt x="522467" y="528099"/>
                    <a:pt x="541020" y="533400"/>
                  </a:cubicBezTo>
                  <a:cubicBezTo>
                    <a:pt x="555876" y="537645"/>
                    <a:pt x="571500" y="528320"/>
                    <a:pt x="586740" y="525780"/>
                  </a:cubicBezTo>
                  <a:cubicBezTo>
                    <a:pt x="594360" y="520700"/>
                    <a:pt x="603124" y="517016"/>
                    <a:pt x="609600" y="510540"/>
                  </a:cubicBezTo>
                  <a:cubicBezTo>
                    <a:pt x="611852" y="508288"/>
                    <a:pt x="644239" y="464988"/>
                    <a:pt x="647700" y="457200"/>
                  </a:cubicBezTo>
                  <a:cubicBezTo>
                    <a:pt x="664279" y="419897"/>
                    <a:pt x="660330" y="415100"/>
                    <a:pt x="670560" y="381000"/>
                  </a:cubicBezTo>
                  <a:cubicBezTo>
                    <a:pt x="675176" y="365613"/>
                    <a:pt x="680720" y="350520"/>
                    <a:pt x="685800" y="335280"/>
                  </a:cubicBezTo>
                  <a:lnTo>
                    <a:pt x="708660" y="266700"/>
                  </a:lnTo>
                  <a:lnTo>
                    <a:pt x="716280" y="243840"/>
                  </a:lnTo>
                  <a:cubicBezTo>
                    <a:pt x="703633" y="155308"/>
                    <a:pt x="703971" y="182584"/>
                    <a:pt x="716280" y="53340"/>
                  </a:cubicBezTo>
                  <a:cubicBezTo>
                    <a:pt x="717419" y="41386"/>
                    <a:pt x="730137" y="14823"/>
                    <a:pt x="739140" y="7620"/>
                  </a:cubicBezTo>
                  <a:cubicBezTo>
                    <a:pt x="745412" y="2602"/>
                    <a:pt x="754380" y="2540"/>
                    <a:pt x="762000" y="0"/>
                  </a:cubicBezTo>
                  <a:cubicBezTo>
                    <a:pt x="767080" y="10160"/>
                    <a:pt x="776484" y="19146"/>
                    <a:pt x="777240" y="30480"/>
                  </a:cubicBezTo>
                  <a:cubicBezTo>
                    <a:pt x="780950" y="86128"/>
                    <a:pt x="775040" y="98040"/>
                    <a:pt x="762000" y="137160"/>
                  </a:cubicBezTo>
                  <a:cubicBezTo>
                    <a:pt x="759460" y="157480"/>
                    <a:pt x="756234" y="177726"/>
                    <a:pt x="754380" y="198120"/>
                  </a:cubicBezTo>
                  <a:cubicBezTo>
                    <a:pt x="741566" y="339075"/>
                    <a:pt x="755303" y="262083"/>
                    <a:pt x="739140" y="342900"/>
                  </a:cubicBezTo>
                  <a:cubicBezTo>
                    <a:pt x="741680" y="375920"/>
                    <a:pt x="723342" y="418542"/>
                    <a:pt x="746760" y="441960"/>
                  </a:cubicBezTo>
                  <a:cubicBezTo>
                    <a:pt x="766598" y="461798"/>
                    <a:pt x="813474" y="456577"/>
                    <a:pt x="830580" y="434340"/>
                  </a:cubicBezTo>
                  <a:cubicBezTo>
                    <a:pt x="849228" y="410097"/>
                    <a:pt x="825500" y="373380"/>
                    <a:pt x="822960" y="342900"/>
                  </a:cubicBezTo>
                  <a:cubicBezTo>
                    <a:pt x="825500" y="317500"/>
                    <a:pt x="826698" y="291930"/>
                    <a:pt x="830580" y="266700"/>
                  </a:cubicBezTo>
                  <a:cubicBezTo>
                    <a:pt x="831801" y="258761"/>
                    <a:pt x="833182" y="250112"/>
                    <a:pt x="838200" y="243840"/>
                  </a:cubicBezTo>
                  <a:cubicBezTo>
                    <a:pt x="843921" y="236689"/>
                    <a:pt x="853440" y="233680"/>
                    <a:pt x="861060" y="228600"/>
                  </a:cubicBezTo>
                  <a:cubicBezTo>
                    <a:pt x="863600" y="238760"/>
                    <a:pt x="867523" y="248671"/>
                    <a:pt x="868680" y="259080"/>
                  </a:cubicBezTo>
                  <a:cubicBezTo>
                    <a:pt x="872617" y="294513"/>
                    <a:pt x="868135" y="331057"/>
                    <a:pt x="876300" y="365760"/>
                  </a:cubicBezTo>
                  <a:cubicBezTo>
                    <a:pt x="879029" y="377358"/>
                    <a:pt x="912805" y="397717"/>
                    <a:pt x="922020" y="403860"/>
                  </a:cubicBezTo>
                  <a:cubicBezTo>
                    <a:pt x="929640" y="398780"/>
                    <a:pt x="937845" y="394483"/>
                    <a:pt x="944880" y="388620"/>
                  </a:cubicBezTo>
                  <a:cubicBezTo>
                    <a:pt x="971739" y="366238"/>
                    <a:pt x="976979" y="351901"/>
                    <a:pt x="998220" y="320040"/>
                  </a:cubicBezTo>
                  <a:cubicBezTo>
                    <a:pt x="1003300" y="312420"/>
                    <a:pt x="1010564" y="305868"/>
                    <a:pt x="1013460" y="297180"/>
                  </a:cubicBezTo>
                  <a:cubicBezTo>
                    <a:pt x="1023976" y="265632"/>
                    <a:pt x="1016625" y="281003"/>
                    <a:pt x="1036320" y="251460"/>
                  </a:cubicBezTo>
                  <a:lnTo>
                    <a:pt x="1028700" y="205740"/>
                  </a:lnTo>
                  <a:cubicBezTo>
                    <a:pt x="1026160" y="259080"/>
                    <a:pt x="1021080" y="312360"/>
                    <a:pt x="1021080" y="365760"/>
                  </a:cubicBezTo>
                  <a:cubicBezTo>
                    <a:pt x="1021080" y="391287"/>
                    <a:pt x="1017284" y="419128"/>
                    <a:pt x="1028700" y="441960"/>
                  </a:cubicBezTo>
                  <a:cubicBezTo>
                    <a:pt x="1041660" y="467881"/>
                    <a:pt x="1080364" y="473926"/>
                    <a:pt x="1104900" y="480060"/>
                  </a:cubicBezTo>
                  <a:cubicBezTo>
                    <a:pt x="1109980" y="487680"/>
                    <a:pt x="1116532" y="494502"/>
                    <a:pt x="1120140" y="502920"/>
                  </a:cubicBezTo>
                  <a:cubicBezTo>
                    <a:pt x="1124265" y="512546"/>
                    <a:pt x="1118393" y="528716"/>
                    <a:pt x="1127760" y="533400"/>
                  </a:cubicBezTo>
                  <a:cubicBezTo>
                    <a:pt x="1135951" y="537496"/>
                    <a:pt x="1143000" y="523240"/>
                    <a:pt x="1150620" y="518160"/>
                  </a:cubicBezTo>
                  <a:cubicBezTo>
                    <a:pt x="1153160" y="508000"/>
                    <a:pt x="1157247" y="498106"/>
                    <a:pt x="1158240" y="487680"/>
                  </a:cubicBezTo>
                  <a:cubicBezTo>
                    <a:pt x="1162341" y="444620"/>
                    <a:pt x="1156477" y="400365"/>
                    <a:pt x="1165860" y="358140"/>
                  </a:cubicBezTo>
                  <a:cubicBezTo>
                    <a:pt x="1167602" y="350299"/>
                    <a:pt x="1181100" y="353060"/>
                    <a:pt x="1188720" y="350520"/>
                  </a:cubicBezTo>
                  <a:cubicBezTo>
                    <a:pt x="1234785" y="362036"/>
                    <a:pt x="1215888" y="348205"/>
                    <a:pt x="1234440" y="403860"/>
                  </a:cubicBezTo>
                  <a:lnTo>
                    <a:pt x="1242060" y="426720"/>
                  </a:lnTo>
                  <a:cubicBezTo>
                    <a:pt x="1251952" y="495963"/>
                    <a:pt x="1244000" y="463021"/>
                    <a:pt x="1264920" y="525780"/>
                  </a:cubicBezTo>
                  <a:cubicBezTo>
                    <a:pt x="1267460" y="533400"/>
                    <a:pt x="1265857" y="544185"/>
                    <a:pt x="1272540" y="548640"/>
                  </a:cubicBezTo>
                  <a:lnTo>
                    <a:pt x="1295400" y="563880"/>
                  </a:lnTo>
                  <a:cubicBezTo>
                    <a:pt x="1302996" y="586669"/>
                    <a:pt x="1304588" y="599477"/>
                    <a:pt x="1325880" y="617220"/>
                  </a:cubicBezTo>
                  <a:cubicBezTo>
                    <a:pt x="1332050" y="622362"/>
                    <a:pt x="1341120" y="622300"/>
                    <a:pt x="1348740" y="624840"/>
                  </a:cubicBezTo>
                  <a:cubicBezTo>
                    <a:pt x="1359351" y="635451"/>
                    <a:pt x="1381536" y="654647"/>
                    <a:pt x="1386840" y="670560"/>
                  </a:cubicBezTo>
                  <a:cubicBezTo>
                    <a:pt x="1391726" y="685217"/>
                    <a:pt x="1391920" y="701040"/>
                    <a:pt x="1394460" y="716280"/>
                  </a:cubicBezTo>
                  <a:cubicBezTo>
                    <a:pt x="1389380" y="731520"/>
                    <a:pt x="1388557" y="748928"/>
                    <a:pt x="1379220" y="762000"/>
                  </a:cubicBezTo>
                  <a:cubicBezTo>
                    <a:pt x="1374551" y="768536"/>
                    <a:pt x="1363743" y="766456"/>
                    <a:pt x="1356360" y="769620"/>
                  </a:cubicBezTo>
                  <a:cubicBezTo>
                    <a:pt x="1345919" y="774095"/>
                    <a:pt x="1337223" y="784252"/>
                    <a:pt x="1325880" y="784860"/>
                  </a:cubicBezTo>
                  <a:cubicBezTo>
                    <a:pt x="1193965" y="791927"/>
                    <a:pt x="1061720" y="789940"/>
                    <a:pt x="929640" y="792480"/>
                  </a:cubicBezTo>
                  <a:cubicBezTo>
                    <a:pt x="922020" y="795020"/>
                    <a:pt x="914683" y="798663"/>
                    <a:pt x="906780" y="800100"/>
                  </a:cubicBezTo>
                  <a:cubicBezTo>
                    <a:pt x="819431" y="815982"/>
                    <a:pt x="786743" y="805035"/>
                    <a:pt x="678180" y="800100"/>
                  </a:cubicBezTo>
                  <a:cubicBezTo>
                    <a:pt x="631548" y="784556"/>
                    <a:pt x="674368" y="797169"/>
                    <a:pt x="594360" y="784860"/>
                  </a:cubicBezTo>
                  <a:cubicBezTo>
                    <a:pt x="581559" y="782891"/>
                    <a:pt x="569176" y="778197"/>
                    <a:pt x="556260" y="777240"/>
                  </a:cubicBezTo>
                  <a:cubicBezTo>
                    <a:pt x="500475" y="773108"/>
                    <a:pt x="444472" y="772723"/>
                    <a:pt x="388620" y="769620"/>
                  </a:cubicBezTo>
                  <a:cubicBezTo>
                    <a:pt x="353024" y="767642"/>
                    <a:pt x="317500" y="764540"/>
                    <a:pt x="281940" y="762000"/>
                  </a:cubicBezTo>
                  <a:cubicBezTo>
                    <a:pt x="235875" y="750484"/>
                    <a:pt x="261395" y="757692"/>
                    <a:pt x="205740" y="739140"/>
                  </a:cubicBezTo>
                  <a:cubicBezTo>
                    <a:pt x="198120" y="736600"/>
                    <a:pt x="190902" y="731921"/>
                    <a:pt x="182880" y="731520"/>
                  </a:cubicBezTo>
                  <a:lnTo>
                    <a:pt x="30480" y="723900"/>
                  </a:lnTo>
                  <a:cubicBezTo>
                    <a:pt x="4212" y="715144"/>
                    <a:pt x="12700" y="721360"/>
                    <a:pt x="7620" y="71628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" name="Picture 307" descr="5118038.gif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39025" t="12046" r="27493"/>
          <a:stretch/>
        </p:blipFill>
        <p:spPr>
          <a:xfrm rot="16200000">
            <a:off x="5018197" y="1493947"/>
            <a:ext cx="491905" cy="1054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309" name="Picture 308" descr="5118038.gif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39025" t="12046" r="27493"/>
          <a:stretch/>
        </p:blipFill>
        <p:spPr>
          <a:xfrm rot="10800000">
            <a:off x="5074560" y="1962150"/>
            <a:ext cx="355385" cy="846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sp>
        <p:nvSpPr>
          <p:cNvPr id="237" name="Right Arrow 236"/>
          <p:cNvSpPr/>
          <p:nvPr/>
        </p:nvSpPr>
        <p:spPr>
          <a:xfrm>
            <a:off x="5619750" y="2596346"/>
            <a:ext cx="258531" cy="45719"/>
          </a:xfrm>
          <a:prstGeom prst="rightArrow">
            <a:avLst>
              <a:gd name="adj1" fmla="val 50000"/>
              <a:gd name="adj2" fmla="val 1023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0" name="Picture 309" descr="5118038.gif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39025" t="12046" r="27493"/>
          <a:stretch/>
        </p:blipFill>
        <p:spPr>
          <a:xfrm rot="5400000">
            <a:off x="5515360" y="2182122"/>
            <a:ext cx="390924" cy="93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311" name="Picture 310" descr="5118038.gif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39025" t="12046" r="27493"/>
          <a:stretch/>
        </p:blipFill>
        <p:spPr>
          <a:xfrm rot="10800000">
            <a:off x="5894839" y="2314572"/>
            <a:ext cx="542153" cy="684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312" name="Picture 311" descr="5118038.gif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l="39025" t="12046" r="27493"/>
          <a:stretch/>
        </p:blipFill>
        <p:spPr>
          <a:xfrm rot="5400000">
            <a:off x="6280472" y="2387279"/>
            <a:ext cx="390924" cy="5312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cxnSp>
        <p:nvCxnSpPr>
          <p:cNvPr id="191" name="Straight Arrow Connector 190"/>
          <p:cNvCxnSpPr/>
          <p:nvPr/>
        </p:nvCxnSpPr>
        <p:spPr>
          <a:xfrm>
            <a:off x="7602653" y="2437654"/>
            <a:ext cx="312621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/>
          <p:nvPr/>
        </p:nvCxnSpPr>
        <p:spPr>
          <a:xfrm>
            <a:off x="7620000" y="2531265"/>
            <a:ext cx="312621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5" name="Group 314"/>
          <p:cNvGrpSpPr/>
          <p:nvPr/>
        </p:nvGrpSpPr>
        <p:grpSpPr>
          <a:xfrm rot="5400000">
            <a:off x="7721811" y="1984664"/>
            <a:ext cx="214213" cy="1465385"/>
            <a:chOff x="10245730" y="2798470"/>
            <a:chExt cx="1082742" cy="177311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16" name="Freeform 315"/>
            <p:cNvSpPr/>
            <p:nvPr/>
          </p:nvSpPr>
          <p:spPr>
            <a:xfrm flipH="1">
              <a:off x="10245730" y="2798470"/>
              <a:ext cx="997157" cy="1449686"/>
            </a:xfrm>
            <a:custGeom>
              <a:avLst/>
              <a:gdLst>
                <a:gd name="connsiteX0" fmla="*/ 7620 w 1394460"/>
                <a:gd name="connsiteY0" fmla="*/ 716280 h 815982"/>
                <a:gd name="connsiteX1" fmla="*/ 0 w 1394460"/>
                <a:gd name="connsiteY1" fmla="*/ 693420 h 815982"/>
                <a:gd name="connsiteX2" fmla="*/ 22860 w 1394460"/>
                <a:gd name="connsiteY2" fmla="*/ 609600 h 815982"/>
                <a:gd name="connsiteX3" fmla="*/ 38100 w 1394460"/>
                <a:gd name="connsiteY3" fmla="*/ 586740 h 815982"/>
                <a:gd name="connsiteX4" fmla="*/ 45720 w 1394460"/>
                <a:gd name="connsiteY4" fmla="*/ 563880 h 815982"/>
                <a:gd name="connsiteX5" fmla="*/ 68580 w 1394460"/>
                <a:gd name="connsiteY5" fmla="*/ 556260 h 815982"/>
                <a:gd name="connsiteX6" fmla="*/ 91440 w 1394460"/>
                <a:gd name="connsiteY6" fmla="*/ 541020 h 815982"/>
                <a:gd name="connsiteX7" fmla="*/ 160020 w 1394460"/>
                <a:gd name="connsiteY7" fmla="*/ 487680 h 815982"/>
                <a:gd name="connsiteX8" fmla="*/ 220980 w 1394460"/>
                <a:gd name="connsiteY8" fmla="*/ 419100 h 815982"/>
                <a:gd name="connsiteX9" fmla="*/ 236220 w 1394460"/>
                <a:gd name="connsiteY9" fmla="*/ 388620 h 815982"/>
                <a:gd name="connsiteX10" fmla="*/ 251460 w 1394460"/>
                <a:gd name="connsiteY10" fmla="*/ 342900 h 815982"/>
                <a:gd name="connsiteX11" fmla="*/ 266700 w 1394460"/>
                <a:gd name="connsiteY11" fmla="*/ 289560 h 815982"/>
                <a:gd name="connsiteX12" fmla="*/ 281940 w 1394460"/>
                <a:gd name="connsiteY12" fmla="*/ 220980 h 815982"/>
                <a:gd name="connsiteX13" fmla="*/ 297180 w 1394460"/>
                <a:gd name="connsiteY13" fmla="*/ 198120 h 815982"/>
                <a:gd name="connsiteX14" fmla="*/ 335280 w 1394460"/>
                <a:gd name="connsiteY14" fmla="*/ 205740 h 815982"/>
                <a:gd name="connsiteX15" fmla="*/ 327660 w 1394460"/>
                <a:gd name="connsiteY15" fmla="*/ 281940 h 815982"/>
                <a:gd name="connsiteX16" fmla="*/ 297180 w 1394460"/>
                <a:gd name="connsiteY16" fmla="*/ 327660 h 815982"/>
                <a:gd name="connsiteX17" fmla="*/ 266700 w 1394460"/>
                <a:gd name="connsiteY17" fmla="*/ 396240 h 815982"/>
                <a:gd name="connsiteX18" fmla="*/ 274320 w 1394460"/>
                <a:gd name="connsiteY18" fmla="*/ 441960 h 815982"/>
                <a:gd name="connsiteX19" fmla="*/ 297180 w 1394460"/>
                <a:gd name="connsiteY19" fmla="*/ 434340 h 815982"/>
                <a:gd name="connsiteX20" fmla="*/ 312420 w 1394460"/>
                <a:gd name="connsiteY20" fmla="*/ 411480 h 815982"/>
                <a:gd name="connsiteX21" fmla="*/ 327660 w 1394460"/>
                <a:gd name="connsiteY21" fmla="*/ 342900 h 815982"/>
                <a:gd name="connsiteX22" fmla="*/ 350520 w 1394460"/>
                <a:gd name="connsiteY22" fmla="*/ 266700 h 815982"/>
                <a:gd name="connsiteX23" fmla="*/ 365760 w 1394460"/>
                <a:gd name="connsiteY23" fmla="*/ 243840 h 815982"/>
                <a:gd name="connsiteX24" fmla="*/ 381000 w 1394460"/>
                <a:gd name="connsiteY24" fmla="*/ 190500 h 815982"/>
                <a:gd name="connsiteX25" fmla="*/ 434340 w 1394460"/>
                <a:gd name="connsiteY25" fmla="*/ 121920 h 815982"/>
                <a:gd name="connsiteX26" fmla="*/ 480060 w 1394460"/>
                <a:gd name="connsiteY26" fmla="*/ 91440 h 815982"/>
                <a:gd name="connsiteX27" fmla="*/ 502920 w 1394460"/>
                <a:gd name="connsiteY27" fmla="*/ 76200 h 815982"/>
                <a:gd name="connsiteX28" fmla="*/ 518160 w 1394460"/>
                <a:gd name="connsiteY28" fmla="*/ 106680 h 815982"/>
                <a:gd name="connsiteX29" fmla="*/ 502920 w 1394460"/>
                <a:gd name="connsiteY29" fmla="*/ 167640 h 815982"/>
                <a:gd name="connsiteX30" fmla="*/ 487680 w 1394460"/>
                <a:gd name="connsiteY30" fmla="*/ 190500 h 815982"/>
                <a:gd name="connsiteX31" fmla="*/ 464820 w 1394460"/>
                <a:gd name="connsiteY31" fmla="*/ 259080 h 815982"/>
                <a:gd name="connsiteX32" fmla="*/ 457200 w 1394460"/>
                <a:gd name="connsiteY32" fmla="*/ 281940 h 815982"/>
                <a:gd name="connsiteX33" fmla="*/ 426720 w 1394460"/>
                <a:gd name="connsiteY33" fmla="*/ 327660 h 815982"/>
                <a:gd name="connsiteX34" fmla="*/ 411480 w 1394460"/>
                <a:gd name="connsiteY34" fmla="*/ 350520 h 815982"/>
                <a:gd name="connsiteX35" fmla="*/ 365760 w 1394460"/>
                <a:gd name="connsiteY35" fmla="*/ 388620 h 815982"/>
                <a:gd name="connsiteX36" fmla="*/ 312420 w 1394460"/>
                <a:gd name="connsiteY36" fmla="*/ 419100 h 815982"/>
                <a:gd name="connsiteX37" fmla="*/ 297180 w 1394460"/>
                <a:gd name="connsiteY37" fmla="*/ 487680 h 815982"/>
                <a:gd name="connsiteX38" fmla="*/ 304800 w 1394460"/>
                <a:gd name="connsiteY38" fmla="*/ 533400 h 815982"/>
                <a:gd name="connsiteX39" fmla="*/ 358140 w 1394460"/>
                <a:gd name="connsiteY39" fmla="*/ 487680 h 815982"/>
                <a:gd name="connsiteX40" fmla="*/ 388620 w 1394460"/>
                <a:gd name="connsiteY40" fmla="*/ 441960 h 815982"/>
                <a:gd name="connsiteX41" fmla="*/ 403860 w 1394460"/>
                <a:gd name="connsiteY41" fmla="*/ 373380 h 815982"/>
                <a:gd name="connsiteX42" fmla="*/ 411480 w 1394460"/>
                <a:gd name="connsiteY42" fmla="*/ 342900 h 815982"/>
                <a:gd name="connsiteX43" fmla="*/ 426720 w 1394460"/>
                <a:gd name="connsiteY43" fmla="*/ 320040 h 815982"/>
                <a:gd name="connsiteX44" fmla="*/ 434340 w 1394460"/>
                <a:gd name="connsiteY44" fmla="*/ 297180 h 815982"/>
                <a:gd name="connsiteX45" fmla="*/ 457200 w 1394460"/>
                <a:gd name="connsiteY45" fmla="*/ 281940 h 815982"/>
                <a:gd name="connsiteX46" fmla="*/ 502920 w 1394460"/>
                <a:gd name="connsiteY46" fmla="*/ 205740 h 815982"/>
                <a:gd name="connsiteX47" fmla="*/ 525780 w 1394460"/>
                <a:gd name="connsiteY47" fmla="*/ 182880 h 815982"/>
                <a:gd name="connsiteX48" fmla="*/ 571500 w 1394460"/>
                <a:gd name="connsiteY48" fmla="*/ 129540 h 815982"/>
                <a:gd name="connsiteX49" fmla="*/ 617220 w 1394460"/>
                <a:gd name="connsiteY49" fmla="*/ 106680 h 815982"/>
                <a:gd name="connsiteX50" fmla="*/ 640080 w 1394460"/>
                <a:gd name="connsiteY50" fmla="*/ 91440 h 815982"/>
                <a:gd name="connsiteX51" fmla="*/ 655320 w 1394460"/>
                <a:gd name="connsiteY51" fmla="*/ 144780 h 815982"/>
                <a:gd name="connsiteX52" fmla="*/ 647700 w 1394460"/>
                <a:gd name="connsiteY52" fmla="*/ 259080 h 815982"/>
                <a:gd name="connsiteX53" fmla="*/ 632460 w 1394460"/>
                <a:gd name="connsiteY53" fmla="*/ 365760 h 815982"/>
                <a:gd name="connsiteX54" fmla="*/ 617220 w 1394460"/>
                <a:gd name="connsiteY54" fmla="*/ 388620 h 815982"/>
                <a:gd name="connsiteX55" fmla="*/ 586740 w 1394460"/>
                <a:gd name="connsiteY55" fmla="*/ 457200 h 815982"/>
                <a:gd name="connsiteX56" fmla="*/ 541020 w 1394460"/>
                <a:gd name="connsiteY56" fmla="*/ 487680 h 815982"/>
                <a:gd name="connsiteX57" fmla="*/ 541020 w 1394460"/>
                <a:gd name="connsiteY57" fmla="*/ 533400 h 815982"/>
                <a:gd name="connsiteX58" fmla="*/ 586740 w 1394460"/>
                <a:gd name="connsiteY58" fmla="*/ 525780 h 815982"/>
                <a:gd name="connsiteX59" fmla="*/ 609600 w 1394460"/>
                <a:gd name="connsiteY59" fmla="*/ 510540 h 815982"/>
                <a:gd name="connsiteX60" fmla="*/ 647700 w 1394460"/>
                <a:gd name="connsiteY60" fmla="*/ 457200 h 815982"/>
                <a:gd name="connsiteX61" fmla="*/ 670560 w 1394460"/>
                <a:gd name="connsiteY61" fmla="*/ 381000 h 815982"/>
                <a:gd name="connsiteX62" fmla="*/ 685800 w 1394460"/>
                <a:gd name="connsiteY62" fmla="*/ 335280 h 815982"/>
                <a:gd name="connsiteX63" fmla="*/ 708660 w 1394460"/>
                <a:gd name="connsiteY63" fmla="*/ 266700 h 815982"/>
                <a:gd name="connsiteX64" fmla="*/ 716280 w 1394460"/>
                <a:gd name="connsiteY64" fmla="*/ 243840 h 815982"/>
                <a:gd name="connsiteX65" fmla="*/ 716280 w 1394460"/>
                <a:gd name="connsiteY65" fmla="*/ 53340 h 815982"/>
                <a:gd name="connsiteX66" fmla="*/ 739140 w 1394460"/>
                <a:gd name="connsiteY66" fmla="*/ 7620 h 815982"/>
                <a:gd name="connsiteX67" fmla="*/ 762000 w 1394460"/>
                <a:gd name="connsiteY67" fmla="*/ 0 h 815982"/>
                <a:gd name="connsiteX68" fmla="*/ 777240 w 1394460"/>
                <a:gd name="connsiteY68" fmla="*/ 30480 h 815982"/>
                <a:gd name="connsiteX69" fmla="*/ 762000 w 1394460"/>
                <a:gd name="connsiteY69" fmla="*/ 137160 h 815982"/>
                <a:gd name="connsiteX70" fmla="*/ 754380 w 1394460"/>
                <a:gd name="connsiteY70" fmla="*/ 198120 h 815982"/>
                <a:gd name="connsiteX71" fmla="*/ 739140 w 1394460"/>
                <a:gd name="connsiteY71" fmla="*/ 342900 h 815982"/>
                <a:gd name="connsiteX72" fmla="*/ 746760 w 1394460"/>
                <a:gd name="connsiteY72" fmla="*/ 441960 h 815982"/>
                <a:gd name="connsiteX73" fmla="*/ 830580 w 1394460"/>
                <a:gd name="connsiteY73" fmla="*/ 434340 h 815982"/>
                <a:gd name="connsiteX74" fmla="*/ 822960 w 1394460"/>
                <a:gd name="connsiteY74" fmla="*/ 342900 h 815982"/>
                <a:gd name="connsiteX75" fmla="*/ 830580 w 1394460"/>
                <a:gd name="connsiteY75" fmla="*/ 266700 h 815982"/>
                <a:gd name="connsiteX76" fmla="*/ 838200 w 1394460"/>
                <a:gd name="connsiteY76" fmla="*/ 243840 h 815982"/>
                <a:gd name="connsiteX77" fmla="*/ 861060 w 1394460"/>
                <a:gd name="connsiteY77" fmla="*/ 228600 h 815982"/>
                <a:gd name="connsiteX78" fmla="*/ 868680 w 1394460"/>
                <a:gd name="connsiteY78" fmla="*/ 259080 h 815982"/>
                <a:gd name="connsiteX79" fmla="*/ 876300 w 1394460"/>
                <a:gd name="connsiteY79" fmla="*/ 365760 h 815982"/>
                <a:gd name="connsiteX80" fmla="*/ 922020 w 1394460"/>
                <a:gd name="connsiteY80" fmla="*/ 403860 h 815982"/>
                <a:gd name="connsiteX81" fmla="*/ 944880 w 1394460"/>
                <a:gd name="connsiteY81" fmla="*/ 388620 h 815982"/>
                <a:gd name="connsiteX82" fmla="*/ 998220 w 1394460"/>
                <a:gd name="connsiteY82" fmla="*/ 320040 h 815982"/>
                <a:gd name="connsiteX83" fmla="*/ 1013460 w 1394460"/>
                <a:gd name="connsiteY83" fmla="*/ 297180 h 815982"/>
                <a:gd name="connsiteX84" fmla="*/ 1036320 w 1394460"/>
                <a:gd name="connsiteY84" fmla="*/ 251460 h 815982"/>
                <a:gd name="connsiteX85" fmla="*/ 1028700 w 1394460"/>
                <a:gd name="connsiteY85" fmla="*/ 205740 h 815982"/>
                <a:gd name="connsiteX86" fmla="*/ 1021080 w 1394460"/>
                <a:gd name="connsiteY86" fmla="*/ 365760 h 815982"/>
                <a:gd name="connsiteX87" fmla="*/ 1028700 w 1394460"/>
                <a:gd name="connsiteY87" fmla="*/ 441960 h 815982"/>
                <a:gd name="connsiteX88" fmla="*/ 1104900 w 1394460"/>
                <a:gd name="connsiteY88" fmla="*/ 480060 h 815982"/>
                <a:gd name="connsiteX89" fmla="*/ 1120140 w 1394460"/>
                <a:gd name="connsiteY89" fmla="*/ 502920 h 815982"/>
                <a:gd name="connsiteX90" fmla="*/ 1127760 w 1394460"/>
                <a:gd name="connsiteY90" fmla="*/ 533400 h 815982"/>
                <a:gd name="connsiteX91" fmla="*/ 1150620 w 1394460"/>
                <a:gd name="connsiteY91" fmla="*/ 518160 h 815982"/>
                <a:gd name="connsiteX92" fmla="*/ 1158240 w 1394460"/>
                <a:gd name="connsiteY92" fmla="*/ 487680 h 815982"/>
                <a:gd name="connsiteX93" fmla="*/ 1165860 w 1394460"/>
                <a:gd name="connsiteY93" fmla="*/ 358140 h 815982"/>
                <a:gd name="connsiteX94" fmla="*/ 1188720 w 1394460"/>
                <a:gd name="connsiteY94" fmla="*/ 350520 h 815982"/>
                <a:gd name="connsiteX95" fmla="*/ 1234440 w 1394460"/>
                <a:gd name="connsiteY95" fmla="*/ 403860 h 815982"/>
                <a:gd name="connsiteX96" fmla="*/ 1242060 w 1394460"/>
                <a:gd name="connsiteY96" fmla="*/ 426720 h 815982"/>
                <a:gd name="connsiteX97" fmla="*/ 1264920 w 1394460"/>
                <a:gd name="connsiteY97" fmla="*/ 525780 h 815982"/>
                <a:gd name="connsiteX98" fmla="*/ 1272540 w 1394460"/>
                <a:gd name="connsiteY98" fmla="*/ 548640 h 815982"/>
                <a:gd name="connsiteX99" fmla="*/ 1295400 w 1394460"/>
                <a:gd name="connsiteY99" fmla="*/ 563880 h 815982"/>
                <a:gd name="connsiteX100" fmla="*/ 1325880 w 1394460"/>
                <a:gd name="connsiteY100" fmla="*/ 617220 h 815982"/>
                <a:gd name="connsiteX101" fmla="*/ 1348740 w 1394460"/>
                <a:gd name="connsiteY101" fmla="*/ 624840 h 815982"/>
                <a:gd name="connsiteX102" fmla="*/ 1386840 w 1394460"/>
                <a:gd name="connsiteY102" fmla="*/ 670560 h 815982"/>
                <a:gd name="connsiteX103" fmla="*/ 1394460 w 1394460"/>
                <a:gd name="connsiteY103" fmla="*/ 716280 h 815982"/>
                <a:gd name="connsiteX104" fmla="*/ 1379220 w 1394460"/>
                <a:gd name="connsiteY104" fmla="*/ 762000 h 815982"/>
                <a:gd name="connsiteX105" fmla="*/ 1356360 w 1394460"/>
                <a:gd name="connsiteY105" fmla="*/ 769620 h 815982"/>
                <a:gd name="connsiteX106" fmla="*/ 1325880 w 1394460"/>
                <a:gd name="connsiteY106" fmla="*/ 784860 h 815982"/>
                <a:gd name="connsiteX107" fmla="*/ 929640 w 1394460"/>
                <a:gd name="connsiteY107" fmla="*/ 792480 h 815982"/>
                <a:gd name="connsiteX108" fmla="*/ 906780 w 1394460"/>
                <a:gd name="connsiteY108" fmla="*/ 800100 h 815982"/>
                <a:gd name="connsiteX109" fmla="*/ 678180 w 1394460"/>
                <a:gd name="connsiteY109" fmla="*/ 800100 h 815982"/>
                <a:gd name="connsiteX110" fmla="*/ 594360 w 1394460"/>
                <a:gd name="connsiteY110" fmla="*/ 784860 h 815982"/>
                <a:gd name="connsiteX111" fmla="*/ 556260 w 1394460"/>
                <a:gd name="connsiteY111" fmla="*/ 777240 h 815982"/>
                <a:gd name="connsiteX112" fmla="*/ 388620 w 1394460"/>
                <a:gd name="connsiteY112" fmla="*/ 769620 h 815982"/>
                <a:gd name="connsiteX113" fmla="*/ 281940 w 1394460"/>
                <a:gd name="connsiteY113" fmla="*/ 762000 h 815982"/>
                <a:gd name="connsiteX114" fmla="*/ 205740 w 1394460"/>
                <a:gd name="connsiteY114" fmla="*/ 739140 h 815982"/>
                <a:gd name="connsiteX115" fmla="*/ 182880 w 1394460"/>
                <a:gd name="connsiteY115" fmla="*/ 731520 h 815982"/>
                <a:gd name="connsiteX116" fmla="*/ 30480 w 1394460"/>
                <a:gd name="connsiteY116" fmla="*/ 723900 h 815982"/>
                <a:gd name="connsiteX117" fmla="*/ 7620 w 1394460"/>
                <a:gd name="connsiteY117" fmla="*/ 716280 h 81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394460" h="815982">
                  <a:moveTo>
                    <a:pt x="7620" y="716280"/>
                  </a:moveTo>
                  <a:cubicBezTo>
                    <a:pt x="2540" y="711200"/>
                    <a:pt x="0" y="701452"/>
                    <a:pt x="0" y="693420"/>
                  </a:cubicBezTo>
                  <a:cubicBezTo>
                    <a:pt x="0" y="679107"/>
                    <a:pt x="16884" y="618565"/>
                    <a:pt x="22860" y="609600"/>
                  </a:cubicBezTo>
                  <a:cubicBezTo>
                    <a:pt x="27940" y="601980"/>
                    <a:pt x="34004" y="594931"/>
                    <a:pt x="38100" y="586740"/>
                  </a:cubicBezTo>
                  <a:cubicBezTo>
                    <a:pt x="41692" y="579556"/>
                    <a:pt x="40040" y="569560"/>
                    <a:pt x="45720" y="563880"/>
                  </a:cubicBezTo>
                  <a:cubicBezTo>
                    <a:pt x="51400" y="558200"/>
                    <a:pt x="61396" y="559852"/>
                    <a:pt x="68580" y="556260"/>
                  </a:cubicBezTo>
                  <a:cubicBezTo>
                    <a:pt x="76771" y="552164"/>
                    <a:pt x="84595" y="547104"/>
                    <a:pt x="91440" y="541020"/>
                  </a:cubicBezTo>
                  <a:cubicBezTo>
                    <a:pt x="153120" y="486194"/>
                    <a:pt x="112882" y="503393"/>
                    <a:pt x="160020" y="487680"/>
                  </a:cubicBezTo>
                  <a:cubicBezTo>
                    <a:pt x="190882" y="456818"/>
                    <a:pt x="202850" y="450828"/>
                    <a:pt x="220980" y="419100"/>
                  </a:cubicBezTo>
                  <a:cubicBezTo>
                    <a:pt x="226616" y="409237"/>
                    <a:pt x="232001" y="399167"/>
                    <a:pt x="236220" y="388620"/>
                  </a:cubicBezTo>
                  <a:cubicBezTo>
                    <a:pt x="242186" y="373705"/>
                    <a:pt x="246380" y="358140"/>
                    <a:pt x="251460" y="342900"/>
                  </a:cubicBezTo>
                  <a:cubicBezTo>
                    <a:pt x="258723" y="321112"/>
                    <a:pt x="261916" y="313480"/>
                    <a:pt x="266700" y="289560"/>
                  </a:cubicBezTo>
                  <a:cubicBezTo>
                    <a:pt x="270602" y="270049"/>
                    <a:pt x="272053" y="240753"/>
                    <a:pt x="281940" y="220980"/>
                  </a:cubicBezTo>
                  <a:cubicBezTo>
                    <a:pt x="286036" y="212789"/>
                    <a:pt x="292100" y="205740"/>
                    <a:pt x="297180" y="198120"/>
                  </a:cubicBezTo>
                  <a:cubicBezTo>
                    <a:pt x="309880" y="200660"/>
                    <a:pt x="330854" y="193568"/>
                    <a:pt x="335280" y="205740"/>
                  </a:cubicBezTo>
                  <a:cubicBezTo>
                    <a:pt x="344004" y="229730"/>
                    <a:pt x="335274" y="257575"/>
                    <a:pt x="327660" y="281940"/>
                  </a:cubicBezTo>
                  <a:cubicBezTo>
                    <a:pt x="322197" y="299422"/>
                    <a:pt x="302972" y="310284"/>
                    <a:pt x="297180" y="327660"/>
                  </a:cubicBezTo>
                  <a:cubicBezTo>
                    <a:pt x="279044" y="382068"/>
                    <a:pt x="290851" y="360014"/>
                    <a:pt x="266700" y="396240"/>
                  </a:cubicBezTo>
                  <a:cubicBezTo>
                    <a:pt x="269240" y="411480"/>
                    <a:pt x="264668" y="429895"/>
                    <a:pt x="274320" y="441960"/>
                  </a:cubicBezTo>
                  <a:cubicBezTo>
                    <a:pt x="279338" y="448232"/>
                    <a:pt x="290908" y="439358"/>
                    <a:pt x="297180" y="434340"/>
                  </a:cubicBezTo>
                  <a:cubicBezTo>
                    <a:pt x="304331" y="428619"/>
                    <a:pt x="308324" y="419671"/>
                    <a:pt x="312420" y="411480"/>
                  </a:cubicBezTo>
                  <a:cubicBezTo>
                    <a:pt x="322307" y="391707"/>
                    <a:pt x="323758" y="362411"/>
                    <a:pt x="327660" y="342900"/>
                  </a:cubicBezTo>
                  <a:cubicBezTo>
                    <a:pt x="330703" y="327687"/>
                    <a:pt x="344966" y="275031"/>
                    <a:pt x="350520" y="266700"/>
                  </a:cubicBezTo>
                  <a:lnTo>
                    <a:pt x="365760" y="243840"/>
                  </a:lnTo>
                  <a:cubicBezTo>
                    <a:pt x="367554" y="236666"/>
                    <a:pt x="376031" y="199444"/>
                    <a:pt x="381000" y="190500"/>
                  </a:cubicBezTo>
                  <a:cubicBezTo>
                    <a:pt x="393526" y="167953"/>
                    <a:pt x="412609" y="138822"/>
                    <a:pt x="434340" y="121920"/>
                  </a:cubicBezTo>
                  <a:cubicBezTo>
                    <a:pt x="448798" y="110675"/>
                    <a:pt x="464820" y="101600"/>
                    <a:pt x="480060" y="91440"/>
                  </a:cubicBezTo>
                  <a:lnTo>
                    <a:pt x="502920" y="76200"/>
                  </a:lnTo>
                  <a:cubicBezTo>
                    <a:pt x="508000" y="86360"/>
                    <a:pt x="516906" y="95390"/>
                    <a:pt x="518160" y="106680"/>
                  </a:cubicBezTo>
                  <a:cubicBezTo>
                    <a:pt x="518950" y="113794"/>
                    <a:pt x="508443" y="156594"/>
                    <a:pt x="502920" y="167640"/>
                  </a:cubicBezTo>
                  <a:cubicBezTo>
                    <a:pt x="498824" y="175831"/>
                    <a:pt x="491399" y="182131"/>
                    <a:pt x="487680" y="190500"/>
                  </a:cubicBezTo>
                  <a:lnTo>
                    <a:pt x="464820" y="259080"/>
                  </a:lnTo>
                  <a:cubicBezTo>
                    <a:pt x="462280" y="266700"/>
                    <a:pt x="461655" y="275257"/>
                    <a:pt x="457200" y="281940"/>
                  </a:cubicBezTo>
                  <a:lnTo>
                    <a:pt x="426720" y="327660"/>
                  </a:lnTo>
                  <a:cubicBezTo>
                    <a:pt x="421640" y="335280"/>
                    <a:pt x="419100" y="345440"/>
                    <a:pt x="411480" y="350520"/>
                  </a:cubicBezTo>
                  <a:cubicBezTo>
                    <a:pt x="354723" y="388358"/>
                    <a:pt x="424432" y="339727"/>
                    <a:pt x="365760" y="388620"/>
                  </a:cubicBezTo>
                  <a:cubicBezTo>
                    <a:pt x="349604" y="402083"/>
                    <a:pt x="331053" y="409784"/>
                    <a:pt x="312420" y="419100"/>
                  </a:cubicBezTo>
                  <a:cubicBezTo>
                    <a:pt x="304562" y="442674"/>
                    <a:pt x="297180" y="460859"/>
                    <a:pt x="297180" y="487680"/>
                  </a:cubicBezTo>
                  <a:cubicBezTo>
                    <a:pt x="297180" y="503130"/>
                    <a:pt x="302260" y="518160"/>
                    <a:pt x="304800" y="533400"/>
                  </a:cubicBezTo>
                  <a:cubicBezTo>
                    <a:pt x="323888" y="519084"/>
                    <a:pt x="343281" y="506784"/>
                    <a:pt x="358140" y="487680"/>
                  </a:cubicBezTo>
                  <a:cubicBezTo>
                    <a:pt x="369385" y="473222"/>
                    <a:pt x="388620" y="441960"/>
                    <a:pt x="388620" y="441960"/>
                  </a:cubicBezTo>
                  <a:cubicBezTo>
                    <a:pt x="402372" y="359451"/>
                    <a:pt x="388853" y="425904"/>
                    <a:pt x="403860" y="373380"/>
                  </a:cubicBezTo>
                  <a:cubicBezTo>
                    <a:pt x="406737" y="363310"/>
                    <a:pt x="407355" y="352526"/>
                    <a:pt x="411480" y="342900"/>
                  </a:cubicBezTo>
                  <a:cubicBezTo>
                    <a:pt x="415088" y="334482"/>
                    <a:pt x="422624" y="328231"/>
                    <a:pt x="426720" y="320040"/>
                  </a:cubicBezTo>
                  <a:cubicBezTo>
                    <a:pt x="430312" y="312856"/>
                    <a:pt x="429322" y="303452"/>
                    <a:pt x="434340" y="297180"/>
                  </a:cubicBezTo>
                  <a:cubicBezTo>
                    <a:pt x="440061" y="290029"/>
                    <a:pt x="449580" y="287020"/>
                    <a:pt x="457200" y="281940"/>
                  </a:cubicBezTo>
                  <a:cubicBezTo>
                    <a:pt x="469226" y="257888"/>
                    <a:pt x="484530" y="224130"/>
                    <a:pt x="502920" y="205740"/>
                  </a:cubicBezTo>
                  <a:cubicBezTo>
                    <a:pt x="510540" y="198120"/>
                    <a:pt x="518881" y="191159"/>
                    <a:pt x="525780" y="182880"/>
                  </a:cubicBezTo>
                  <a:cubicBezTo>
                    <a:pt x="559485" y="142435"/>
                    <a:pt x="518079" y="175329"/>
                    <a:pt x="571500" y="129540"/>
                  </a:cubicBezTo>
                  <a:cubicBezTo>
                    <a:pt x="602073" y="103335"/>
                    <a:pt x="584769" y="122906"/>
                    <a:pt x="617220" y="106680"/>
                  </a:cubicBezTo>
                  <a:cubicBezTo>
                    <a:pt x="625411" y="102584"/>
                    <a:pt x="632460" y="96520"/>
                    <a:pt x="640080" y="91440"/>
                  </a:cubicBezTo>
                  <a:cubicBezTo>
                    <a:pt x="643673" y="102220"/>
                    <a:pt x="655320" y="135212"/>
                    <a:pt x="655320" y="144780"/>
                  </a:cubicBezTo>
                  <a:cubicBezTo>
                    <a:pt x="655320" y="182965"/>
                    <a:pt x="650629" y="221008"/>
                    <a:pt x="647700" y="259080"/>
                  </a:cubicBezTo>
                  <a:cubicBezTo>
                    <a:pt x="646107" y="279787"/>
                    <a:pt x="647018" y="336644"/>
                    <a:pt x="632460" y="365760"/>
                  </a:cubicBezTo>
                  <a:cubicBezTo>
                    <a:pt x="628364" y="373951"/>
                    <a:pt x="620939" y="380251"/>
                    <a:pt x="617220" y="388620"/>
                  </a:cubicBezTo>
                  <a:cubicBezTo>
                    <a:pt x="608448" y="408358"/>
                    <a:pt x="605553" y="440739"/>
                    <a:pt x="586740" y="457200"/>
                  </a:cubicBezTo>
                  <a:cubicBezTo>
                    <a:pt x="572956" y="469261"/>
                    <a:pt x="541020" y="487680"/>
                    <a:pt x="541020" y="487680"/>
                  </a:cubicBezTo>
                  <a:cubicBezTo>
                    <a:pt x="539253" y="492981"/>
                    <a:pt x="522467" y="528099"/>
                    <a:pt x="541020" y="533400"/>
                  </a:cubicBezTo>
                  <a:cubicBezTo>
                    <a:pt x="555876" y="537645"/>
                    <a:pt x="571500" y="528320"/>
                    <a:pt x="586740" y="525780"/>
                  </a:cubicBezTo>
                  <a:cubicBezTo>
                    <a:pt x="594360" y="520700"/>
                    <a:pt x="603124" y="517016"/>
                    <a:pt x="609600" y="510540"/>
                  </a:cubicBezTo>
                  <a:cubicBezTo>
                    <a:pt x="611852" y="508288"/>
                    <a:pt x="644239" y="464988"/>
                    <a:pt x="647700" y="457200"/>
                  </a:cubicBezTo>
                  <a:cubicBezTo>
                    <a:pt x="664279" y="419897"/>
                    <a:pt x="660330" y="415100"/>
                    <a:pt x="670560" y="381000"/>
                  </a:cubicBezTo>
                  <a:cubicBezTo>
                    <a:pt x="675176" y="365613"/>
                    <a:pt x="680720" y="350520"/>
                    <a:pt x="685800" y="335280"/>
                  </a:cubicBezTo>
                  <a:lnTo>
                    <a:pt x="708660" y="266700"/>
                  </a:lnTo>
                  <a:lnTo>
                    <a:pt x="716280" y="243840"/>
                  </a:lnTo>
                  <a:cubicBezTo>
                    <a:pt x="703633" y="155308"/>
                    <a:pt x="703971" y="182584"/>
                    <a:pt x="716280" y="53340"/>
                  </a:cubicBezTo>
                  <a:cubicBezTo>
                    <a:pt x="717419" y="41386"/>
                    <a:pt x="730137" y="14823"/>
                    <a:pt x="739140" y="7620"/>
                  </a:cubicBezTo>
                  <a:cubicBezTo>
                    <a:pt x="745412" y="2602"/>
                    <a:pt x="754380" y="2540"/>
                    <a:pt x="762000" y="0"/>
                  </a:cubicBezTo>
                  <a:cubicBezTo>
                    <a:pt x="767080" y="10160"/>
                    <a:pt x="776484" y="19146"/>
                    <a:pt x="777240" y="30480"/>
                  </a:cubicBezTo>
                  <a:cubicBezTo>
                    <a:pt x="780950" y="86128"/>
                    <a:pt x="775040" y="98040"/>
                    <a:pt x="762000" y="137160"/>
                  </a:cubicBezTo>
                  <a:cubicBezTo>
                    <a:pt x="759460" y="157480"/>
                    <a:pt x="756234" y="177726"/>
                    <a:pt x="754380" y="198120"/>
                  </a:cubicBezTo>
                  <a:cubicBezTo>
                    <a:pt x="741566" y="339075"/>
                    <a:pt x="755303" y="262083"/>
                    <a:pt x="739140" y="342900"/>
                  </a:cubicBezTo>
                  <a:cubicBezTo>
                    <a:pt x="741680" y="375920"/>
                    <a:pt x="723342" y="418542"/>
                    <a:pt x="746760" y="441960"/>
                  </a:cubicBezTo>
                  <a:cubicBezTo>
                    <a:pt x="766598" y="461798"/>
                    <a:pt x="813474" y="456577"/>
                    <a:pt x="830580" y="434340"/>
                  </a:cubicBezTo>
                  <a:cubicBezTo>
                    <a:pt x="849228" y="410097"/>
                    <a:pt x="825500" y="373380"/>
                    <a:pt x="822960" y="342900"/>
                  </a:cubicBezTo>
                  <a:cubicBezTo>
                    <a:pt x="825500" y="317500"/>
                    <a:pt x="826698" y="291930"/>
                    <a:pt x="830580" y="266700"/>
                  </a:cubicBezTo>
                  <a:cubicBezTo>
                    <a:pt x="831801" y="258761"/>
                    <a:pt x="833182" y="250112"/>
                    <a:pt x="838200" y="243840"/>
                  </a:cubicBezTo>
                  <a:cubicBezTo>
                    <a:pt x="843921" y="236689"/>
                    <a:pt x="853440" y="233680"/>
                    <a:pt x="861060" y="228600"/>
                  </a:cubicBezTo>
                  <a:cubicBezTo>
                    <a:pt x="863600" y="238760"/>
                    <a:pt x="867523" y="248671"/>
                    <a:pt x="868680" y="259080"/>
                  </a:cubicBezTo>
                  <a:cubicBezTo>
                    <a:pt x="872617" y="294513"/>
                    <a:pt x="868135" y="331057"/>
                    <a:pt x="876300" y="365760"/>
                  </a:cubicBezTo>
                  <a:cubicBezTo>
                    <a:pt x="879029" y="377358"/>
                    <a:pt x="912805" y="397717"/>
                    <a:pt x="922020" y="403860"/>
                  </a:cubicBezTo>
                  <a:cubicBezTo>
                    <a:pt x="929640" y="398780"/>
                    <a:pt x="937845" y="394483"/>
                    <a:pt x="944880" y="388620"/>
                  </a:cubicBezTo>
                  <a:cubicBezTo>
                    <a:pt x="971739" y="366238"/>
                    <a:pt x="976979" y="351901"/>
                    <a:pt x="998220" y="320040"/>
                  </a:cubicBezTo>
                  <a:cubicBezTo>
                    <a:pt x="1003300" y="312420"/>
                    <a:pt x="1010564" y="305868"/>
                    <a:pt x="1013460" y="297180"/>
                  </a:cubicBezTo>
                  <a:cubicBezTo>
                    <a:pt x="1023976" y="265632"/>
                    <a:pt x="1016625" y="281003"/>
                    <a:pt x="1036320" y="251460"/>
                  </a:cubicBezTo>
                  <a:lnTo>
                    <a:pt x="1028700" y="205740"/>
                  </a:lnTo>
                  <a:cubicBezTo>
                    <a:pt x="1026160" y="259080"/>
                    <a:pt x="1021080" y="312360"/>
                    <a:pt x="1021080" y="365760"/>
                  </a:cubicBezTo>
                  <a:cubicBezTo>
                    <a:pt x="1021080" y="391287"/>
                    <a:pt x="1017284" y="419128"/>
                    <a:pt x="1028700" y="441960"/>
                  </a:cubicBezTo>
                  <a:cubicBezTo>
                    <a:pt x="1041660" y="467881"/>
                    <a:pt x="1080364" y="473926"/>
                    <a:pt x="1104900" y="480060"/>
                  </a:cubicBezTo>
                  <a:cubicBezTo>
                    <a:pt x="1109980" y="487680"/>
                    <a:pt x="1116532" y="494502"/>
                    <a:pt x="1120140" y="502920"/>
                  </a:cubicBezTo>
                  <a:cubicBezTo>
                    <a:pt x="1124265" y="512546"/>
                    <a:pt x="1118393" y="528716"/>
                    <a:pt x="1127760" y="533400"/>
                  </a:cubicBezTo>
                  <a:cubicBezTo>
                    <a:pt x="1135951" y="537496"/>
                    <a:pt x="1143000" y="523240"/>
                    <a:pt x="1150620" y="518160"/>
                  </a:cubicBezTo>
                  <a:cubicBezTo>
                    <a:pt x="1153160" y="508000"/>
                    <a:pt x="1157247" y="498106"/>
                    <a:pt x="1158240" y="487680"/>
                  </a:cubicBezTo>
                  <a:cubicBezTo>
                    <a:pt x="1162341" y="444620"/>
                    <a:pt x="1156477" y="400365"/>
                    <a:pt x="1165860" y="358140"/>
                  </a:cubicBezTo>
                  <a:cubicBezTo>
                    <a:pt x="1167602" y="350299"/>
                    <a:pt x="1181100" y="353060"/>
                    <a:pt x="1188720" y="350520"/>
                  </a:cubicBezTo>
                  <a:cubicBezTo>
                    <a:pt x="1234785" y="362036"/>
                    <a:pt x="1215888" y="348205"/>
                    <a:pt x="1234440" y="403860"/>
                  </a:cubicBezTo>
                  <a:lnTo>
                    <a:pt x="1242060" y="426720"/>
                  </a:lnTo>
                  <a:cubicBezTo>
                    <a:pt x="1251952" y="495963"/>
                    <a:pt x="1244000" y="463021"/>
                    <a:pt x="1264920" y="525780"/>
                  </a:cubicBezTo>
                  <a:cubicBezTo>
                    <a:pt x="1267460" y="533400"/>
                    <a:pt x="1265857" y="544185"/>
                    <a:pt x="1272540" y="548640"/>
                  </a:cubicBezTo>
                  <a:lnTo>
                    <a:pt x="1295400" y="563880"/>
                  </a:lnTo>
                  <a:cubicBezTo>
                    <a:pt x="1302996" y="586669"/>
                    <a:pt x="1304588" y="599477"/>
                    <a:pt x="1325880" y="617220"/>
                  </a:cubicBezTo>
                  <a:cubicBezTo>
                    <a:pt x="1332050" y="622362"/>
                    <a:pt x="1341120" y="622300"/>
                    <a:pt x="1348740" y="624840"/>
                  </a:cubicBezTo>
                  <a:cubicBezTo>
                    <a:pt x="1359351" y="635451"/>
                    <a:pt x="1381536" y="654647"/>
                    <a:pt x="1386840" y="670560"/>
                  </a:cubicBezTo>
                  <a:cubicBezTo>
                    <a:pt x="1391726" y="685217"/>
                    <a:pt x="1391920" y="701040"/>
                    <a:pt x="1394460" y="716280"/>
                  </a:cubicBezTo>
                  <a:cubicBezTo>
                    <a:pt x="1389380" y="731520"/>
                    <a:pt x="1388557" y="748928"/>
                    <a:pt x="1379220" y="762000"/>
                  </a:cubicBezTo>
                  <a:cubicBezTo>
                    <a:pt x="1374551" y="768536"/>
                    <a:pt x="1363743" y="766456"/>
                    <a:pt x="1356360" y="769620"/>
                  </a:cubicBezTo>
                  <a:cubicBezTo>
                    <a:pt x="1345919" y="774095"/>
                    <a:pt x="1337223" y="784252"/>
                    <a:pt x="1325880" y="784860"/>
                  </a:cubicBezTo>
                  <a:cubicBezTo>
                    <a:pt x="1193965" y="791927"/>
                    <a:pt x="1061720" y="789940"/>
                    <a:pt x="929640" y="792480"/>
                  </a:cubicBezTo>
                  <a:cubicBezTo>
                    <a:pt x="922020" y="795020"/>
                    <a:pt x="914683" y="798663"/>
                    <a:pt x="906780" y="800100"/>
                  </a:cubicBezTo>
                  <a:cubicBezTo>
                    <a:pt x="819431" y="815982"/>
                    <a:pt x="786743" y="805035"/>
                    <a:pt x="678180" y="800100"/>
                  </a:cubicBezTo>
                  <a:cubicBezTo>
                    <a:pt x="631548" y="784556"/>
                    <a:pt x="674368" y="797169"/>
                    <a:pt x="594360" y="784860"/>
                  </a:cubicBezTo>
                  <a:cubicBezTo>
                    <a:pt x="581559" y="782891"/>
                    <a:pt x="569176" y="778197"/>
                    <a:pt x="556260" y="777240"/>
                  </a:cubicBezTo>
                  <a:cubicBezTo>
                    <a:pt x="500475" y="773108"/>
                    <a:pt x="444472" y="772723"/>
                    <a:pt x="388620" y="769620"/>
                  </a:cubicBezTo>
                  <a:cubicBezTo>
                    <a:pt x="353024" y="767642"/>
                    <a:pt x="317500" y="764540"/>
                    <a:pt x="281940" y="762000"/>
                  </a:cubicBezTo>
                  <a:cubicBezTo>
                    <a:pt x="235875" y="750484"/>
                    <a:pt x="261395" y="757692"/>
                    <a:pt x="205740" y="739140"/>
                  </a:cubicBezTo>
                  <a:cubicBezTo>
                    <a:pt x="198120" y="736600"/>
                    <a:pt x="190902" y="731921"/>
                    <a:pt x="182880" y="731520"/>
                  </a:cubicBezTo>
                  <a:lnTo>
                    <a:pt x="30480" y="723900"/>
                  </a:lnTo>
                  <a:cubicBezTo>
                    <a:pt x="4212" y="715144"/>
                    <a:pt x="12700" y="721360"/>
                    <a:pt x="7620" y="71628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7" name="Freeform 316"/>
            <p:cNvSpPr/>
            <p:nvPr/>
          </p:nvSpPr>
          <p:spPr>
            <a:xfrm rot="11061819" flipH="1">
              <a:off x="10331311" y="3121903"/>
              <a:ext cx="997161" cy="1449684"/>
            </a:xfrm>
            <a:custGeom>
              <a:avLst/>
              <a:gdLst>
                <a:gd name="connsiteX0" fmla="*/ 7620 w 1394460"/>
                <a:gd name="connsiteY0" fmla="*/ 716280 h 815982"/>
                <a:gd name="connsiteX1" fmla="*/ 0 w 1394460"/>
                <a:gd name="connsiteY1" fmla="*/ 693420 h 815982"/>
                <a:gd name="connsiteX2" fmla="*/ 22860 w 1394460"/>
                <a:gd name="connsiteY2" fmla="*/ 609600 h 815982"/>
                <a:gd name="connsiteX3" fmla="*/ 38100 w 1394460"/>
                <a:gd name="connsiteY3" fmla="*/ 586740 h 815982"/>
                <a:gd name="connsiteX4" fmla="*/ 45720 w 1394460"/>
                <a:gd name="connsiteY4" fmla="*/ 563880 h 815982"/>
                <a:gd name="connsiteX5" fmla="*/ 68580 w 1394460"/>
                <a:gd name="connsiteY5" fmla="*/ 556260 h 815982"/>
                <a:gd name="connsiteX6" fmla="*/ 91440 w 1394460"/>
                <a:gd name="connsiteY6" fmla="*/ 541020 h 815982"/>
                <a:gd name="connsiteX7" fmla="*/ 160020 w 1394460"/>
                <a:gd name="connsiteY7" fmla="*/ 487680 h 815982"/>
                <a:gd name="connsiteX8" fmla="*/ 220980 w 1394460"/>
                <a:gd name="connsiteY8" fmla="*/ 419100 h 815982"/>
                <a:gd name="connsiteX9" fmla="*/ 236220 w 1394460"/>
                <a:gd name="connsiteY9" fmla="*/ 388620 h 815982"/>
                <a:gd name="connsiteX10" fmla="*/ 251460 w 1394460"/>
                <a:gd name="connsiteY10" fmla="*/ 342900 h 815982"/>
                <a:gd name="connsiteX11" fmla="*/ 266700 w 1394460"/>
                <a:gd name="connsiteY11" fmla="*/ 289560 h 815982"/>
                <a:gd name="connsiteX12" fmla="*/ 281940 w 1394460"/>
                <a:gd name="connsiteY12" fmla="*/ 220980 h 815982"/>
                <a:gd name="connsiteX13" fmla="*/ 297180 w 1394460"/>
                <a:gd name="connsiteY13" fmla="*/ 198120 h 815982"/>
                <a:gd name="connsiteX14" fmla="*/ 335280 w 1394460"/>
                <a:gd name="connsiteY14" fmla="*/ 205740 h 815982"/>
                <a:gd name="connsiteX15" fmla="*/ 327660 w 1394460"/>
                <a:gd name="connsiteY15" fmla="*/ 281940 h 815982"/>
                <a:gd name="connsiteX16" fmla="*/ 297180 w 1394460"/>
                <a:gd name="connsiteY16" fmla="*/ 327660 h 815982"/>
                <a:gd name="connsiteX17" fmla="*/ 266700 w 1394460"/>
                <a:gd name="connsiteY17" fmla="*/ 396240 h 815982"/>
                <a:gd name="connsiteX18" fmla="*/ 274320 w 1394460"/>
                <a:gd name="connsiteY18" fmla="*/ 441960 h 815982"/>
                <a:gd name="connsiteX19" fmla="*/ 297180 w 1394460"/>
                <a:gd name="connsiteY19" fmla="*/ 434340 h 815982"/>
                <a:gd name="connsiteX20" fmla="*/ 312420 w 1394460"/>
                <a:gd name="connsiteY20" fmla="*/ 411480 h 815982"/>
                <a:gd name="connsiteX21" fmla="*/ 327660 w 1394460"/>
                <a:gd name="connsiteY21" fmla="*/ 342900 h 815982"/>
                <a:gd name="connsiteX22" fmla="*/ 350520 w 1394460"/>
                <a:gd name="connsiteY22" fmla="*/ 266700 h 815982"/>
                <a:gd name="connsiteX23" fmla="*/ 365760 w 1394460"/>
                <a:gd name="connsiteY23" fmla="*/ 243840 h 815982"/>
                <a:gd name="connsiteX24" fmla="*/ 381000 w 1394460"/>
                <a:gd name="connsiteY24" fmla="*/ 190500 h 815982"/>
                <a:gd name="connsiteX25" fmla="*/ 434340 w 1394460"/>
                <a:gd name="connsiteY25" fmla="*/ 121920 h 815982"/>
                <a:gd name="connsiteX26" fmla="*/ 480060 w 1394460"/>
                <a:gd name="connsiteY26" fmla="*/ 91440 h 815982"/>
                <a:gd name="connsiteX27" fmla="*/ 502920 w 1394460"/>
                <a:gd name="connsiteY27" fmla="*/ 76200 h 815982"/>
                <a:gd name="connsiteX28" fmla="*/ 518160 w 1394460"/>
                <a:gd name="connsiteY28" fmla="*/ 106680 h 815982"/>
                <a:gd name="connsiteX29" fmla="*/ 502920 w 1394460"/>
                <a:gd name="connsiteY29" fmla="*/ 167640 h 815982"/>
                <a:gd name="connsiteX30" fmla="*/ 487680 w 1394460"/>
                <a:gd name="connsiteY30" fmla="*/ 190500 h 815982"/>
                <a:gd name="connsiteX31" fmla="*/ 464820 w 1394460"/>
                <a:gd name="connsiteY31" fmla="*/ 259080 h 815982"/>
                <a:gd name="connsiteX32" fmla="*/ 457200 w 1394460"/>
                <a:gd name="connsiteY32" fmla="*/ 281940 h 815982"/>
                <a:gd name="connsiteX33" fmla="*/ 426720 w 1394460"/>
                <a:gd name="connsiteY33" fmla="*/ 327660 h 815982"/>
                <a:gd name="connsiteX34" fmla="*/ 411480 w 1394460"/>
                <a:gd name="connsiteY34" fmla="*/ 350520 h 815982"/>
                <a:gd name="connsiteX35" fmla="*/ 365760 w 1394460"/>
                <a:gd name="connsiteY35" fmla="*/ 388620 h 815982"/>
                <a:gd name="connsiteX36" fmla="*/ 312420 w 1394460"/>
                <a:gd name="connsiteY36" fmla="*/ 419100 h 815982"/>
                <a:gd name="connsiteX37" fmla="*/ 297180 w 1394460"/>
                <a:gd name="connsiteY37" fmla="*/ 487680 h 815982"/>
                <a:gd name="connsiteX38" fmla="*/ 304800 w 1394460"/>
                <a:gd name="connsiteY38" fmla="*/ 533400 h 815982"/>
                <a:gd name="connsiteX39" fmla="*/ 358140 w 1394460"/>
                <a:gd name="connsiteY39" fmla="*/ 487680 h 815982"/>
                <a:gd name="connsiteX40" fmla="*/ 388620 w 1394460"/>
                <a:gd name="connsiteY40" fmla="*/ 441960 h 815982"/>
                <a:gd name="connsiteX41" fmla="*/ 403860 w 1394460"/>
                <a:gd name="connsiteY41" fmla="*/ 373380 h 815982"/>
                <a:gd name="connsiteX42" fmla="*/ 411480 w 1394460"/>
                <a:gd name="connsiteY42" fmla="*/ 342900 h 815982"/>
                <a:gd name="connsiteX43" fmla="*/ 426720 w 1394460"/>
                <a:gd name="connsiteY43" fmla="*/ 320040 h 815982"/>
                <a:gd name="connsiteX44" fmla="*/ 434340 w 1394460"/>
                <a:gd name="connsiteY44" fmla="*/ 297180 h 815982"/>
                <a:gd name="connsiteX45" fmla="*/ 457200 w 1394460"/>
                <a:gd name="connsiteY45" fmla="*/ 281940 h 815982"/>
                <a:gd name="connsiteX46" fmla="*/ 502920 w 1394460"/>
                <a:gd name="connsiteY46" fmla="*/ 205740 h 815982"/>
                <a:gd name="connsiteX47" fmla="*/ 525780 w 1394460"/>
                <a:gd name="connsiteY47" fmla="*/ 182880 h 815982"/>
                <a:gd name="connsiteX48" fmla="*/ 571500 w 1394460"/>
                <a:gd name="connsiteY48" fmla="*/ 129540 h 815982"/>
                <a:gd name="connsiteX49" fmla="*/ 617220 w 1394460"/>
                <a:gd name="connsiteY49" fmla="*/ 106680 h 815982"/>
                <a:gd name="connsiteX50" fmla="*/ 640080 w 1394460"/>
                <a:gd name="connsiteY50" fmla="*/ 91440 h 815982"/>
                <a:gd name="connsiteX51" fmla="*/ 655320 w 1394460"/>
                <a:gd name="connsiteY51" fmla="*/ 144780 h 815982"/>
                <a:gd name="connsiteX52" fmla="*/ 647700 w 1394460"/>
                <a:gd name="connsiteY52" fmla="*/ 259080 h 815982"/>
                <a:gd name="connsiteX53" fmla="*/ 632460 w 1394460"/>
                <a:gd name="connsiteY53" fmla="*/ 365760 h 815982"/>
                <a:gd name="connsiteX54" fmla="*/ 617220 w 1394460"/>
                <a:gd name="connsiteY54" fmla="*/ 388620 h 815982"/>
                <a:gd name="connsiteX55" fmla="*/ 586740 w 1394460"/>
                <a:gd name="connsiteY55" fmla="*/ 457200 h 815982"/>
                <a:gd name="connsiteX56" fmla="*/ 541020 w 1394460"/>
                <a:gd name="connsiteY56" fmla="*/ 487680 h 815982"/>
                <a:gd name="connsiteX57" fmla="*/ 541020 w 1394460"/>
                <a:gd name="connsiteY57" fmla="*/ 533400 h 815982"/>
                <a:gd name="connsiteX58" fmla="*/ 586740 w 1394460"/>
                <a:gd name="connsiteY58" fmla="*/ 525780 h 815982"/>
                <a:gd name="connsiteX59" fmla="*/ 609600 w 1394460"/>
                <a:gd name="connsiteY59" fmla="*/ 510540 h 815982"/>
                <a:gd name="connsiteX60" fmla="*/ 647700 w 1394460"/>
                <a:gd name="connsiteY60" fmla="*/ 457200 h 815982"/>
                <a:gd name="connsiteX61" fmla="*/ 670560 w 1394460"/>
                <a:gd name="connsiteY61" fmla="*/ 381000 h 815982"/>
                <a:gd name="connsiteX62" fmla="*/ 685800 w 1394460"/>
                <a:gd name="connsiteY62" fmla="*/ 335280 h 815982"/>
                <a:gd name="connsiteX63" fmla="*/ 708660 w 1394460"/>
                <a:gd name="connsiteY63" fmla="*/ 266700 h 815982"/>
                <a:gd name="connsiteX64" fmla="*/ 716280 w 1394460"/>
                <a:gd name="connsiteY64" fmla="*/ 243840 h 815982"/>
                <a:gd name="connsiteX65" fmla="*/ 716280 w 1394460"/>
                <a:gd name="connsiteY65" fmla="*/ 53340 h 815982"/>
                <a:gd name="connsiteX66" fmla="*/ 739140 w 1394460"/>
                <a:gd name="connsiteY66" fmla="*/ 7620 h 815982"/>
                <a:gd name="connsiteX67" fmla="*/ 762000 w 1394460"/>
                <a:gd name="connsiteY67" fmla="*/ 0 h 815982"/>
                <a:gd name="connsiteX68" fmla="*/ 777240 w 1394460"/>
                <a:gd name="connsiteY68" fmla="*/ 30480 h 815982"/>
                <a:gd name="connsiteX69" fmla="*/ 762000 w 1394460"/>
                <a:gd name="connsiteY69" fmla="*/ 137160 h 815982"/>
                <a:gd name="connsiteX70" fmla="*/ 754380 w 1394460"/>
                <a:gd name="connsiteY70" fmla="*/ 198120 h 815982"/>
                <a:gd name="connsiteX71" fmla="*/ 739140 w 1394460"/>
                <a:gd name="connsiteY71" fmla="*/ 342900 h 815982"/>
                <a:gd name="connsiteX72" fmla="*/ 746760 w 1394460"/>
                <a:gd name="connsiteY72" fmla="*/ 441960 h 815982"/>
                <a:gd name="connsiteX73" fmla="*/ 830580 w 1394460"/>
                <a:gd name="connsiteY73" fmla="*/ 434340 h 815982"/>
                <a:gd name="connsiteX74" fmla="*/ 822960 w 1394460"/>
                <a:gd name="connsiteY74" fmla="*/ 342900 h 815982"/>
                <a:gd name="connsiteX75" fmla="*/ 830580 w 1394460"/>
                <a:gd name="connsiteY75" fmla="*/ 266700 h 815982"/>
                <a:gd name="connsiteX76" fmla="*/ 838200 w 1394460"/>
                <a:gd name="connsiteY76" fmla="*/ 243840 h 815982"/>
                <a:gd name="connsiteX77" fmla="*/ 861060 w 1394460"/>
                <a:gd name="connsiteY77" fmla="*/ 228600 h 815982"/>
                <a:gd name="connsiteX78" fmla="*/ 868680 w 1394460"/>
                <a:gd name="connsiteY78" fmla="*/ 259080 h 815982"/>
                <a:gd name="connsiteX79" fmla="*/ 876300 w 1394460"/>
                <a:gd name="connsiteY79" fmla="*/ 365760 h 815982"/>
                <a:gd name="connsiteX80" fmla="*/ 922020 w 1394460"/>
                <a:gd name="connsiteY80" fmla="*/ 403860 h 815982"/>
                <a:gd name="connsiteX81" fmla="*/ 944880 w 1394460"/>
                <a:gd name="connsiteY81" fmla="*/ 388620 h 815982"/>
                <a:gd name="connsiteX82" fmla="*/ 998220 w 1394460"/>
                <a:gd name="connsiteY82" fmla="*/ 320040 h 815982"/>
                <a:gd name="connsiteX83" fmla="*/ 1013460 w 1394460"/>
                <a:gd name="connsiteY83" fmla="*/ 297180 h 815982"/>
                <a:gd name="connsiteX84" fmla="*/ 1036320 w 1394460"/>
                <a:gd name="connsiteY84" fmla="*/ 251460 h 815982"/>
                <a:gd name="connsiteX85" fmla="*/ 1028700 w 1394460"/>
                <a:gd name="connsiteY85" fmla="*/ 205740 h 815982"/>
                <a:gd name="connsiteX86" fmla="*/ 1021080 w 1394460"/>
                <a:gd name="connsiteY86" fmla="*/ 365760 h 815982"/>
                <a:gd name="connsiteX87" fmla="*/ 1028700 w 1394460"/>
                <a:gd name="connsiteY87" fmla="*/ 441960 h 815982"/>
                <a:gd name="connsiteX88" fmla="*/ 1104900 w 1394460"/>
                <a:gd name="connsiteY88" fmla="*/ 480060 h 815982"/>
                <a:gd name="connsiteX89" fmla="*/ 1120140 w 1394460"/>
                <a:gd name="connsiteY89" fmla="*/ 502920 h 815982"/>
                <a:gd name="connsiteX90" fmla="*/ 1127760 w 1394460"/>
                <a:gd name="connsiteY90" fmla="*/ 533400 h 815982"/>
                <a:gd name="connsiteX91" fmla="*/ 1150620 w 1394460"/>
                <a:gd name="connsiteY91" fmla="*/ 518160 h 815982"/>
                <a:gd name="connsiteX92" fmla="*/ 1158240 w 1394460"/>
                <a:gd name="connsiteY92" fmla="*/ 487680 h 815982"/>
                <a:gd name="connsiteX93" fmla="*/ 1165860 w 1394460"/>
                <a:gd name="connsiteY93" fmla="*/ 358140 h 815982"/>
                <a:gd name="connsiteX94" fmla="*/ 1188720 w 1394460"/>
                <a:gd name="connsiteY94" fmla="*/ 350520 h 815982"/>
                <a:gd name="connsiteX95" fmla="*/ 1234440 w 1394460"/>
                <a:gd name="connsiteY95" fmla="*/ 403860 h 815982"/>
                <a:gd name="connsiteX96" fmla="*/ 1242060 w 1394460"/>
                <a:gd name="connsiteY96" fmla="*/ 426720 h 815982"/>
                <a:gd name="connsiteX97" fmla="*/ 1264920 w 1394460"/>
                <a:gd name="connsiteY97" fmla="*/ 525780 h 815982"/>
                <a:gd name="connsiteX98" fmla="*/ 1272540 w 1394460"/>
                <a:gd name="connsiteY98" fmla="*/ 548640 h 815982"/>
                <a:gd name="connsiteX99" fmla="*/ 1295400 w 1394460"/>
                <a:gd name="connsiteY99" fmla="*/ 563880 h 815982"/>
                <a:gd name="connsiteX100" fmla="*/ 1325880 w 1394460"/>
                <a:gd name="connsiteY100" fmla="*/ 617220 h 815982"/>
                <a:gd name="connsiteX101" fmla="*/ 1348740 w 1394460"/>
                <a:gd name="connsiteY101" fmla="*/ 624840 h 815982"/>
                <a:gd name="connsiteX102" fmla="*/ 1386840 w 1394460"/>
                <a:gd name="connsiteY102" fmla="*/ 670560 h 815982"/>
                <a:gd name="connsiteX103" fmla="*/ 1394460 w 1394460"/>
                <a:gd name="connsiteY103" fmla="*/ 716280 h 815982"/>
                <a:gd name="connsiteX104" fmla="*/ 1379220 w 1394460"/>
                <a:gd name="connsiteY104" fmla="*/ 762000 h 815982"/>
                <a:gd name="connsiteX105" fmla="*/ 1356360 w 1394460"/>
                <a:gd name="connsiteY105" fmla="*/ 769620 h 815982"/>
                <a:gd name="connsiteX106" fmla="*/ 1325880 w 1394460"/>
                <a:gd name="connsiteY106" fmla="*/ 784860 h 815982"/>
                <a:gd name="connsiteX107" fmla="*/ 929640 w 1394460"/>
                <a:gd name="connsiteY107" fmla="*/ 792480 h 815982"/>
                <a:gd name="connsiteX108" fmla="*/ 906780 w 1394460"/>
                <a:gd name="connsiteY108" fmla="*/ 800100 h 815982"/>
                <a:gd name="connsiteX109" fmla="*/ 678180 w 1394460"/>
                <a:gd name="connsiteY109" fmla="*/ 800100 h 815982"/>
                <a:gd name="connsiteX110" fmla="*/ 594360 w 1394460"/>
                <a:gd name="connsiteY110" fmla="*/ 784860 h 815982"/>
                <a:gd name="connsiteX111" fmla="*/ 556260 w 1394460"/>
                <a:gd name="connsiteY111" fmla="*/ 777240 h 815982"/>
                <a:gd name="connsiteX112" fmla="*/ 388620 w 1394460"/>
                <a:gd name="connsiteY112" fmla="*/ 769620 h 815982"/>
                <a:gd name="connsiteX113" fmla="*/ 281940 w 1394460"/>
                <a:gd name="connsiteY113" fmla="*/ 762000 h 815982"/>
                <a:gd name="connsiteX114" fmla="*/ 205740 w 1394460"/>
                <a:gd name="connsiteY114" fmla="*/ 739140 h 815982"/>
                <a:gd name="connsiteX115" fmla="*/ 182880 w 1394460"/>
                <a:gd name="connsiteY115" fmla="*/ 731520 h 815982"/>
                <a:gd name="connsiteX116" fmla="*/ 30480 w 1394460"/>
                <a:gd name="connsiteY116" fmla="*/ 723900 h 815982"/>
                <a:gd name="connsiteX117" fmla="*/ 7620 w 1394460"/>
                <a:gd name="connsiteY117" fmla="*/ 716280 h 81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394460" h="815982">
                  <a:moveTo>
                    <a:pt x="7620" y="716280"/>
                  </a:moveTo>
                  <a:cubicBezTo>
                    <a:pt x="2540" y="711200"/>
                    <a:pt x="0" y="701452"/>
                    <a:pt x="0" y="693420"/>
                  </a:cubicBezTo>
                  <a:cubicBezTo>
                    <a:pt x="0" y="679107"/>
                    <a:pt x="16884" y="618565"/>
                    <a:pt x="22860" y="609600"/>
                  </a:cubicBezTo>
                  <a:cubicBezTo>
                    <a:pt x="27940" y="601980"/>
                    <a:pt x="34004" y="594931"/>
                    <a:pt x="38100" y="586740"/>
                  </a:cubicBezTo>
                  <a:cubicBezTo>
                    <a:pt x="41692" y="579556"/>
                    <a:pt x="40040" y="569560"/>
                    <a:pt x="45720" y="563880"/>
                  </a:cubicBezTo>
                  <a:cubicBezTo>
                    <a:pt x="51400" y="558200"/>
                    <a:pt x="61396" y="559852"/>
                    <a:pt x="68580" y="556260"/>
                  </a:cubicBezTo>
                  <a:cubicBezTo>
                    <a:pt x="76771" y="552164"/>
                    <a:pt x="84595" y="547104"/>
                    <a:pt x="91440" y="541020"/>
                  </a:cubicBezTo>
                  <a:cubicBezTo>
                    <a:pt x="153120" y="486194"/>
                    <a:pt x="112882" y="503393"/>
                    <a:pt x="160020" y="487680"/>
                  </a:cubicBezTo>
                  <a:cubicBezTo>
                    <a:pt x="190882" y="456818"/>
                    <a:pt x="202850" y="450828"/>
                    <a:pt x="220980" y="419100"/>
                  </a:cubicBezTo>
                  <a:cubicBezTo>
                    <a:pt x="226616" y="409237"/>
                    <a:pt x="232001" y="399167"/>
                    <a:pt x="236220" y="388620"/>
                  </a:cubicBezTo>
                  <a:cubicBezTo>
                    <a:pt x="242186" y="373705"/>
                    <a:pt x="246380" y="358140"/>
                    <a:pt x="251460" y="342900"/>
                  </a:cubicBezTo>
                  <a:cubicBezTo>
                    <a:pt x="258723" y="321112"/>
                    <a:pt x="261916" y="313480"/>
                    <a:pt x="266700" y="289560"/>
                  </a:cubicBezTo>
                  <a:cubicBezTo>
                    <a:pt x="270602" y="270049"/>
                    <a:pt x="272053" y="240753"/>
                    <a:pt x="281940" y="220980"/>
                  </a:cubicBezTo>
                  <a:cubicBezTo>
                    <a:pt x="286036" y="212789"/>
                    <a:pt x="292100" y="205740"/>
                    <a:pt x="297180" y="198120"/>
                  </a:cubicBezTo>
                  <a:cubicBezTo>
                    <a:pt x="309880" y="200660"/>
                    <a:pt x="330854" y="193568"/>
                    <a:pt x="335280" y="205740"/>
                  </a:cubicBezTo>
                  <a:cubicBezTo>
                    <a:pt x="344004" y="229730"/>
                    <a:pt x="335274" y="257575"/>
                    <a:pt x="327660" y="281940"/>
                  </a:cubicBezTo>
                  <a:cubicBezTo>
                    <a:pt x="322197" y="299422"/>
                    <a:pt x="302972" y="310284"/>
                    <a:pt x="297180" y="327660"/>
                  </a:cubicBezTo>
                  <a:cubicBezTo>
                    <a:pt x="279044" y="382068"/>
                    <a:pt x="290851" y="360014"/>
                    <a:pt x="266700" y="396240"/>
                  </a:cubicBezTo>
                  <a:cubicBezTo>
                    <a:pt x="269240" y="411480"/>
                    <a:pt x="264668" y="429895"/>
                    <a:pt x="274320" y="441960"/>
                  </a:cubicBezTo>
                  <a:cubicBezTo>
                    <a:pt x="279338" y="448232"/>
                    <a:pt x="290908" y="439358"/>
                    <a:pt x="297180" y="434340"/>
                  </a:cubicBezTo>
                  <a:cubicBezTo>
                    <a:pt x="304331" y="428619"/>
                    <a:pt x="308324" y="419671"/>
                    <a:pt x="312420" y="411480"/>
                  </a:cubicBezTo>
                  <a:cubicBezTo>
                    <a:pt x="322307" y="391707"/>
                    <a:pt x="323758" y="362411"/>
                    <a:pt x="327660" y="342900"/>
                  </a:cubicBezTo>
                  <a:cubicBezTo>
                    <a:pt x="330703" y="327687"/>
                    <a:pt x="344966" y="275031"/>
                    <a:pt x="350520" y="266700"/>
                  </a:cubicBezTo>
                  <a:lnTo>
                    <a:pt x="365760" y="243840"/>
                  </a:lnTo>
                  <a:cubicBezTo>
                    <a:pt x="367554" y="236666"/>
                    <a:pt x="376031" y="199444"/>
                    <a:pt x="381000" y="190500"/>
                  </a:cubicBezTo>
                  <a:cubicBezTo>
                    <a:pt x="393526" y="167953"/>
                    <a:pt x="412609" y="138822"/>
                    <a:pt x="434340" y="121920"/>
                  </a:cubicBezTo>
                  <a:cubicBezTo>
                    <a:pt x="448798" y="110675"/>
                    <a:pt x="464820" y="101600"/>
                    <a:pt x="480060" y="91440"/>
                  </a:cubicBezTo>
                  <a:lnTo>
                    <a:pt x="502920" y="76200"/>
                  </a:lnTo>
                  <a:cubicBezTo>
                    <a:pt x="508000" y="86360"/>
                    <a:pt x="516906" y="95390"/>
                    <a:pt x="518160" y="106680"/>
                  </a:cubicBezTo>
                  <a:cubicBezTo>
                    <a:pt x="518950" y="113794"/>
                    <a:pt x="508443" y="156594"/>
                    <a:pt x="502920" y="167640"/>
                  </a:cubicBezTo>
                  <a:cubicBezTo>
                    <a:pt x="498824" y="175831"/>
                    <a:pt x="491399" y="182131"/>
                    <a:pt x="487680" y="190500"/>
                  </a:cubicBezTo>
                  <a:lnTo>
                    <a:pt x="464820" y="259080"/>
                  </a:lnTo>
                  <a:cubicBezTo>
                    <a:pt x="462280" y="266700"/>
                    <a:pt x="461655" y="275257"/>
                    <a:pt x="457200" y="281940"/>
                  </a:cubicBezTo>
                  <a:lnTo>
                    <a:pt x="426720" y="327660"/>
                  </a:lnTo>
                  <a:cubicBezTo>
                    <a:pt x="421640" y="335280"/>
                    <a:pt x="419100" y="345440"/>
                    <a:pt x="411480" y="350520"/>
                  </a:cubicBezTo>
                  <a:cubicBezTo>
                    <a:pt x="354723" y="388358"/>
                    <a:pt x="424432" y="339727"/>
                    <a:pt x="365760" y="388620"/>
                  </a:cubicBezTo>
                  <a:cubicBezTo>
                    <a:pt x="349604" y="402083"/>
                    <a:pt x="331053" y="409784"/>
                    <a:pt x="312420" y="419100"/>
                  </a:cubicBezTo>
                  <a:cubicBezTo>
                    <a:pt x="304562" y="442674"/>
                    <a:pt x="297180" y="460859"/>
                    <a:pt x="297180" y="487680"/>
                  </a:cubicBezTo>
                  <a:cubicBezTo>
                    <a:pt x="297180" y="503130"/>
                    <a:pt x="302260" y="518160"/>
                    <a:pt x="304800" y="533400"/>
                  </a:cubicBezTo>
                  <a:cubicBezTo>
                    <a:pt x="323888" y="519084"/>
                    <a:pt x="343281" y="506784"/>
                    <a:pt x="358140" y="487680"/>
                  </a:cubicBezTo>
                  <a:cubicBezTo>
                    <a:pt x="369385" y="473222"/>
                    <a:pt x="388620" y="441960"/>
                    <a:pt x="388620" y="441960"/>
                  </a:cubicBezTo>
                  <a:cubicBezTo>
                    <a:pt x="402372" y="359451"/>
                    <a:pt x="388853" y="425904"/>
                    <a:pt x="403860" y="373380"/>
                  </a:cubicBezTo>
                  <a:cubicBezTo>
                    <a:pt x="406737" y="363310"/>
                    <a:pt x="407355" y="352526"/>
                    <a:pt x="411480" y="342900"/>
                  </a:cubicBezTo>
                  <a:cubicBezTo>
                    <a:pt x="415088" y="334482"/>
                    <a:pt x="422624" y="328231"/>
                    <a:pt x="426720" y="320040"/>
                  </a:cubicBezTo>
                  <a:cubicBezTo>
                    <a:pt x="430312" y="312856"/>
                    <a:pt x="429322" y="303452"/>
                    <a:pt x="434340" y="297180"/>
                  </a:cubicBezTo>
                  <a:cubicBezTo>
                    <a:pt x="440061" y="290029"/>
                    <a:pt x="449580" y="287020"/>
                    <a:pt x="457200" y="281940"/>
                  </a:cubicBezTo>
                  <a:cubicBezTo>
                    <a:pt x="469226" y="257888"/>
                    <a:pt x="484530" y="224130"/>
                    <a:pt x="502920" y="205740"/>
                  </a:cubicBezTo>
                  <a:cubicBezTo>
                    <a:pt x="510540" y="198120"/>
                    <a:pt x="518881" y="191159"/>
                    <a:pt x="525780" y="182880"/>
                  </a:cubicBezTo>
                  <a:cubicBezTo>
                    <a:pt x="559485" y="142435"/>
                    <a:pt x="518079" y="175329"/>
                    <a:pt x="571500" y="129540"/>
                  </a:cubicBezTo>
                  <a:cubicBezTo>
                    <a:pt x="602073" y="103335"/>
                    <a:pt x="584769" y="122906"/>
                    <a:pt x="617220" y="106680"/>
                  </a:cubicBezTo>
                  <a:cubicBezTo>
                    <a:pt x="625411" y="102584"/>
                    <a:pt x="632460" y="96520"/>
                    <a:pt x="640080" y="91440"/>
                  </a:cubicBezTo>
                  <a:cubicBezTo>
                    <a:pt x="643673" y="102220"/>
                    <a:pt x="655320" y="135212"/>
                    <a:pt x="655320" y="144780"/>
                  </a:cubicBezTo>
                  <a:cubicBezTo>
                    <a:pt x="655320" y="182965"/>
                    <a:pt x="650629" y="221008"/>
                    <a:pt x="647700" y="259080"/>
                  </a:cubicBezTo>
                  <a:cubicBezTo>
                    <a:pt x="646107" y="279787"/>
                    <a:pt x="647018" y="336644"/>
                    <a:pt x="632460" y="365760"/>
                  </a:cubicBezTo>
                  <a:cubicBezTo>
                    <a:pt x="628364" y="373951"/>
                    <a:pt x="620939" y="380251"/>
                    <a:pt x="617220" y="388620"/>
                  </a:cubicBezTo>
                  <a:cubicBezTo>
                    <a:pt x="608448" y="408358"/>
                    <a:pt x="605553" y="440739"/>
                    <a:pt x="586740" y="457200"/>
                  </a:cubicBezTo>
                  <a:cubicBezTo>
                    <a:pt x="572956" y="469261"/>
                    <a:pt x="541020" y="487680"/>
                    <a:pt x="541020" y="487680"/>
                  </a:cubicBezTo>
                  <a:cubicBezTo>
                    <a:pt x="539253" y="492981"/>
                    <a:pt x="522467" y="528099"/>
                    <a:pt x="541020" y="533400"/>
                  </a:cubicBezTo>
                  <a:cubicBezTo>
                    <a:pt x="555876" y="537645"/>
                    <a:pt x="571500" y="528320"/>
                    <a:pt x="586740" y="525780"/>
                  </a:cubicBezTo>
                  <a:cubicBezTo>
                    <a:pt x="594360" y="520700"/>
                    <a:pt x="603124" y="517016"/>
                    <a:pt x="609600" y="510540"/>
                  </a:cubicBezTo>
                  <a:cubicBezTo>
                    <a:pt x="611852" y="508288"/>
                    <a:pt x="644239" y="464988"/>
                    <a:pt x="647700" y="457200"/>
                  </a:cubicBezTo>
                  <a:cubicBezTo>
                    <a:pt x="664279" y="419897"/>
                    <a:pt x="660330" y="415100"/>
                    <a:pt x="670560" y="381000"/>
                  </a:cubicBezTo>
                  <a:cubicBezTo>
                    <a:pt x="675176" y="365613"/>
                    <a:pt x="680720" y="350520"/>
                    <a:pt x="685800" y="335280"/>
                  </a:cubicBezTo>
                  <a:lnTo>
                    <a:pt x="708660" y="266700"/>
                  </a:lnTo>
                  <a:lnTo>
                    <a:pt x="716280" y="243840"/>
                  </a:lnTo>
                  <a:cubicBezTo>
                    <a:pt x="703633" y="155308"/>
                    <a:pt x="703971" y="182584"/>
                    <a:pt x="716280" y="53340"/>
                  </a:cubicBezTo>
                  <a:cubicBezTo>
                    <a:pt x="717419" y="41386"/>
                    <a:pt x="730137" y="14823"/>
                    <a:pt x="739140" y="7620"/>
                  </a:cubicBezTo>
                  <a:cubicBezTo>
                    <a:pt x="745412" y="2602"/>
                    <a:pt x="754380" y="2540"/>
                    <a:pt x="762000" y="0"/>
                  </a:cubicBezTo>
                  <a:cubicBezTo>
                    <a:pt x="767080" y="10160"/>
                    <a:pt x="776484" y="19146"/>
                    <a:pt x="777240" y="30480"/>
                  </a:cubicBezTo>
                  <a:cubicBezTo>
                    <a:pt x="780950" y="86128"/>
                    <a:pt x="775040" y="98040"/>
                    <a:pt x="762000" y="137160"/>
                  </a:cubicBezTo>
                  <a:cubicBezTo>
                    <a:pt x="759460" y="157480"/>
                    <a:pt x="756234" y="177726"/>
                    <a:pt x="754380" y="198120"/>
                  </a:cubicBezTo>
                  <a:cubicBezTo>
                    <a:pt x="741566" y="339075"/>
                    <a:pt x="755303" y="262083"/>
                    <a:pt x="739140" y="342900"/>
                  </a:cubicBezTo>
                  <a:cubicBezTo>
                    <a:pt x="741680" y="375920"/>
                    <a:pt x="723342" y="418542"/>
                    <a:pt x="746760" y="441960"/>
                  </a:cubicBezTo>
                  <a:cubicBezTo>
                    <a:pt x="766598" y="461798"/>
                    <a:pt x="813474" y="456577"/>
                    <a:pt x="830580" y="434340"/>
                  </a:cubicBezTo>
                  <a:cubicBezTo>
                    <a:pt x="849228" y="410097"/>
                    <a:pt x="825500" y="373380"/>
                    <a:pt x="822960" y="342900"/>
                  </a:cubicBezTo>
                  <a:cubicBezTo>
                    <a:pt x="825500" y="317500"/>
                    <a:pt x="826698" y="291930"/>
                    <a:pt x="830580" y="266700"/>
                  </a:cubicBezTo>
                  <a:cubicBezTo>
                    <a:pt x="831801" y="258761"/>
                    <a:pt x="833182" y="250112"/>
                    <a:pt x="838200" y="243840"/>
                  </a:cubicBezTo>
                  <a:cubicBezTo>
                    <a:pt x="843921" y="236689"/>
                    <a:pt x="853440" y="233680"/>
                    <a:pt x="861060" y="228600"/>
                  </a:cubicBezTo>
                  <a:cubicBezTo>
                    <a:pt x="863600" y="238760"/>
                    <a:pt x="867523" y="248671"/>
                    <a:pt x="868680" y="259080"/>
                  </a:cubicBezTo>
                  <a:cubicBezTo>
                    <a:pt x="872617" y="294513"/>
                    <a:pt x="868135" y="331057"/>
                    <a:pt x="876300" y="365760"/>
                  </a:cubicBezTo>
                  <a:cubicBezTo>
                    <a:pt x="879029" y="377358"/>
                    <a:pt x="912805" y="397717"/>
                    <a:pt x="922020" y="403860"/>
                  </a:cubicBezTo>
                  <a:cubicBezTo>
                    <a:pt x="929640" y="398780"/>
                    <a:pt x="937845" y="394483"/>
                    <a:pt x="944880" y="388620"/>
                  </a:cubicBezTo>
                  <a:cubicBezTo>
                    <a:pt x="971739" y="366238"/>
                    <a:pt x="976979" y="351901"/>
                    <a:pt x="998220" y="320040"/>
                  </a:cubicBezTo>
                  <a:cubicBezTo>
                    <a:pt x="1003300" y="312420"/>
                    <a:pt x="1010564" y="305868"/>
                    <a:pt x="1013460" y="297180"/>
                  </a:cubicBezTo>
                  <a:cubicBezTo>
                    <a:pt x="1023976" y="265632"/>
                    <a:pt x="1016625" y="281003"/>
                    <a:pt x="1036320" y="251460"/>
                  </a:cubicBezTo>
                  <a:lnTo>
                    <a:pt x="1028700" y="205740"/>
                  </a:lnTo>
                  <a:cubicBezTo>
                    <a:pt x="1026160" y="259080"/>
                    <a:pt x="1021080" y="312360"/>
                    <a:pt x="1021080" y="365760"/>
                  </a:cubicBezTo>
                  <a:cubicBezTo>
                    <a:pt x="1021080" y="391287"/>
                    <a:pt x="1017284" y="419128"/>
                    <a:pt x="1028700" y="441960"/>
                  </a:cubicBezTo>
                  <a:cubicBezTo>
                    <a:pt x="1041660" y="467881"/>
                    <a:pt x="1080364" y="473926"/>
                    <a:pt x="1104900" y="480060"/>
                  </a:cubicBezTo>
                  <a:cubicBezTo>
                    <a:pt x="1109980" y="487680"/>
                    <a:pt x="1116532" y="494502"/>
                    <a:pt x="1120140" y="502920"/>
                  </a:cubicBezTo>
                  <a:cubicBezTo>
                    <a:pt x="1124265" y="512546"/>
                    <a:pt x="1118393" y="528716"/>
                    <a:pt x="1127760" y="533400"/>
                  </a:cubicBezTo>
                  <a:cubicBezTo>
                    <a:pt x="1135951" y="537496"/>
                    <a:pt x="1143000" y="523240"/>
                    <a:pt x="1150620" y="518160"/>
                  </a:cubicBezTo>
                  <a:cubicBezTo>
                    <a:pt x="1153160" y="508000"/>
                    <a:pt x="1157247" y="498106"/>
                    <a:pt x="1158240" y="487680"/>
                  </a:cubicBezTo>
                  <a:cubicBezTo>
                    <a:pt x="1162341" y="444620"/>
                    <a:pt x="1156477" y="400365"/>
                    <a:pt x="1165860" y="358140"/>
                  </a:cubicBezTo>
                  <a:cubicBezTo>
                    <a:pt x="1167602" y="350299"/>
                    <a:pt x="1181100" y="353060"/>
                    <a:pt x="1188720" y="350520"/>
                  </a:cubicBezTo>
                  <a:cubicBezTo>
                    <a:pt x="1234785" y="362036"/>
                    <a:pt x="1215888" y="348205"/>
                    <a:pt x="1234440" y="403860"/>
                  </a:cubicBezTo>
                  <a:lnTo>
                    <a:pt x="1242060" y="426720"/>
                  </a:lnTo>
                  <a:cubicBezTo>
                    <a:pt x="1251952" y="495963"/>
                    <a:pt x="1244000" y="463021"/>
                    <a:pt x="1264920" y="525780"/>
                  </a:cubicBezTo>
                  <a:cubicBezTo>
                    <a:pt x="1267460" y="533400"/>
                    <a:pt x="1265857" y="544185"/>
                    <a:pt x="1272540" y="548640"/>
                  </a:cubicBezTo>
                  <a:lnTo>
                    <a:pt x="1295400" y="563880"/>
                  </a:lnTo>
                  <a:cubicBezTo>
                    <a:pt x="1302996" y="586669"/>
                    <a:pt x="1304588" y="599477"/>
                    <a:pt x="1325880" y="617220"/>
                  </a:cubicBezTo>
                  <a:cubicBezTo>
                    <a:pt x="1332050" y="622362"/>
                    <a:pt x="1341120" y="622300"/>
                    <a:pt x="1348740" y="624840"/>
                  </a:cubicBezTo>
                  <a:cubicBezTo>
                    <a:pt x="1359351" y="635451"/>
                    <a:pt x="1381536" y="654647"/>
                    <a:pt x="1386840" y="670560"/>
                  </a:cubicBezTo>
                  <a:cubicBezTo>
                    <a:pt x="1391726" y="685217"/>
                    <a:pt x="1391920" y="701040"/>
                    <a:pt x="1394460" y="716280"/>
                  </a:cubicBezTo>
                  <a:cubicBezTo>
                    <a:pt x="1389380" y="731520"/>
                    <a:pt x="1388557" y="748928"/>
                    <a:pt x="1379220" y="762000"/>
                  </a:cubicBezTo>
                  <a:cubicBezTo>
                    <a:pt x="1374551" y="768536"/>
                    <a:pt x="1363743" y="766456"/>
                    <a:pt x="1356360" y="769620"/>
                  </a:cubicBezTo>
                  <a:cubicBezTo>
                    <a:pt x="1345919" y="774095"/>
                    <a:pt x="1337223" y="784252"/>
                    <a:pt x="1325880" y="784860"/>
                  </a:cubicBezTo>
                  <a:cubicBezTo>
                    <a:pt x="1193965" y="791927"/>
                    <a:pt x="1061720" y="789940"/>
                    <a:pt x="929640" y="792480"/>
                  </a:cubicBezTo>
                  <a:cubicBezTo>
                    <a:pt x="922020" y="795020"/>
                    <a:pt x="914683" y="798663"/>
                    <a:pt x="906780" y="800100"/>
                  </a:cubicBezTo>
                  <a:cubicBezTo>
                    <a:pt x="819431" y="815982"/>
                    <a:pt x="786743" y="805035"/>
                    <a:pt x="678180" y="800100"/>
                  </a:cubicBezTo>
                  <a:cubicBezTo>
                    <a:pt x="631548" y="784556"/>
                    <a:pt x="674368" y="797169"/>
                    <a:pt x="594360" y="784860"/>
                  </a:cubicBezTo>
                  <a:cubicBezTo>
                    <a:pt x="581559" y="782891"/>
                    <a:pt x="569176" y="778197"/>
                    <a:pt x="556260" y="777240"/>
                  </a:cubicBezTo>
                  <a:cubicBezTo>
                    <a:pt x="500475" y="773108"/>
                    <a:pt x="444472" y="772723"/>
                    <a:pt x="388620" y="769620"/>
                  </a:cubicBezTo>
                  <a:cubicBezTo>
                    <a:pt x="353024" y="767642"/>
                    <a:pt x="317500" y="764540"/>
                    <a:pt x="281940" y="762000"/>
                  </a:cubicBezTo>
                  <a:cubicBezTo>
                    <a:pt x="235875" y="750484"/>
                    <a:pt x="261395" y="757692"/>
                    <a:pt x="205740" y="739140"/>
                  </a:cubicBezTo>
                  <a:cubicBezTo>
                    <a:pt x="198120" y="736600"/>
                    <a:pt x="190902" y="731921"/>
                    <a:pt x="182880" y="731520"/>
                  </a:cubicBezTo>
                  <a:lnTo>
                    <a:pt x="30480" y="723900"/>
                  </a:lnTo>
                  <a:cubicBezTo>
                    <a:pt x="4212" y="715144"/>
                    <a:pt x="12700" y="721360"/>
                    <a:pt x="7620" y="71628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352" name="TextBox 351"/>
          <p:cNvSpPr txBox="1"/>
          <p:nvPr/>
        </p:nvSpPr>
        <p:spPr>
          <a:xfrm>
            <a:off x="79432" y="3867150"/>
            <a:ext cx="2587568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2</a:t>
            </a:r>
            <a:r>
              <a:rPr lang="en-US" b="1" dirty="0" smtClean="0">
                <a:latin typeface="Bookman Old Style" pitchFamily="18" charset="0"/>
              </a:rPr>
              <a:t>.Air is Compressed</a:t>
            </a:r>
            <a:endParaRPr lang="en-US" b="1" dirty="0">
              <a:latin typeface="Bookman Old Style" pitchFamily="18" charset="0"/>
            </a:endParaRPr>
          </a:p>
        </p:txBody>
      </p:sp>
      <p:cxnSp>
        <p:nvCxnSpPr>
          <p:cNvPr id="5" name="Straight Arrow Connector 4"/>
          <p:cNvCxnSpPr>
            <a:endCxn id="248" idx="9"/>
          </p:cNvCxnSpPr>
          <p:nvPr/>
        </p:nvCxnSpPr>
        <p:spPr>
          <a:xfrm>
            <a:off x="858336" y="1088088"/>
            <a:ext cx="44844" cy="40773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endCxn id="257" idx="9"/>
          </p:cNvCxnSpPr>
          <p:nvPr/>
        </p:nvCxnSpPr>
        <p:spPr>
          <a:xfrm>
            <a:off x="847117" y="1033712"/>
            <a:ext cx="836720" cy="46522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/>
          <p:nvPr/>
        </p:nvCxnSpPr>
        <p:spPr>
          <a:xfrm flipH="1">
            <a:off x="1806228" y="236107"/>
            <a:ext cx="377978" cy="262609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771902" y="422533"/>
            <a:ext cx="1035567" cy="3385463"/>
            <a:chOff x="2771902" y="422533"/>
            <a:chExt cx="1035567" cy="3385463"/>
          </a:xfrm>
        </p:grpSpPr>
        <p:grpSp>
          <p:nvGrpSpPr>
            <p:cNvPr id="332" name="Group 331"/>
            <p:cNvGrpSpPr/>
            <p:nvPr/>
          </p:nvGrpSpPr>
          <p:grpSpPr>
            <a:xfrm>
              <a:off x="2771902" y="952531"/>
              <a:ext cx="1035567" cy="2855465"/>
              <a:chOff x="7287274" y="3245577"/>
              <a:chExt cx="1035567" cy="2855465"/>
            </a:xfrm>
          </p:grpSpPr>
          <p:grpSp>
            <p:nvGrpSpPr>
              <p:cNvPr id="333" name="Group 332"/>
              <p:cNvGrpSpPr/>
              <p:nvPr/>
            </p:nvGrpSpPr>
            <p:grpSpPr>
              <a:xfrm>
                <a:off x="7290340" y="3245577"/>
                <a:ext cx="1015460" cy="2831373"/>
                <a:chOff x="3909201" y="2082799"/>
                <a:chExt cx="1228707" cy="2127251"/>
              </a:xfrm>
              <a:solidFill>
                <a:srgbClr val="00B0F0"/>
              </a:solidFill>
            </p:grpSpPr>
            <p:sp>
              <p:nvSpPr>
                <p:cNvPr id="335" name="Freeform 334"/>
                <p:cNvSpPr/>
                <p:nvPr/>
              </p:nvSpPr>
              <p:spPr>
                <a:xfrm>
                  <a:off x="4125825" y="2091371"/>
                  <a:ext cx="809448" cy="537316"/>
                </a:xfrm>
                <a:custGeom>
                  <a:avLst/>
                  <a:gdLst>
                    <a:gd name="connsiteX0" fmla="*/ 506913 w 805363"/>
                    <a:gd name="connsiteY0" fmla="*/ 0 h 1063753"/>
                    <a:gd name="connsiteX1" fmla="*/ 506913 w 805363"/>
                    <a:gd name="connsiteY1" fmla="*/ 520700 h 1063753"/>
                    <a:gd name="connsiteX2" fmla="*/ 443413 w 805363"/>
                    <a:gd name="connsiteY2" fmla="*/ 609600 h 1063753"/>
                    <a:gd name="connsiteX3" fmla="*/ 157663 w 805363"/>
                    <a:gd name="connsiteY3" fmla="*/ 704850 h 1063753"/>
                    <a:gd name="connsiteX4" fmla="*/ 11613 w 805363"/>
                    <a:gd name="connsiteY4" fmla="*/ 812800 h 1063753"/>
                    <a:gd name="connsiteX5" fmla="*/ 24313 w 805363"/>
                    <a:gd name="connsiteY5" fmla="*/ 927100 h 1063753"/>
                    <a:gd name="connsiteX6" fmla="*/ 144963 w 805363"/>
                    <a:gd name="connsiteY6" fmla="*/ 1028700 h 1063753"/>
                    <a:gd name="connsiteX7" fmla="*/ 684713 w 805363"/>
                    <a:gd name="connsiteY7" fmla="*/ 1060450 h 1063753"/>
                    <a:gd name="connsiteX8" fmla="*/ 805363 w 805363"/>
                    <a:gd name="connsiteY8" fmla="*/ 958850 h 1063753"/>
                    <a:gd name="connsiteX9" fmla="*/ 805363 w 805363"/>
                    <a:gd name="connsiteY9" fmla="*/ 958850 h 1063753"/>
                    <a:gd name="connsiteX0" fmla="*/ 510998 w 809448"/>
                    <a:gd name="connsiteY0" fmla="*/ 0 h 1063753"/>
                    <a:gd name="connsiteX1" fmla="*/ 510998 w 809448"/>
                    <a:gd name="connsiteY1" fmla="*/ 520700 h 1063753"/>
                    <a:gd name="connsiteX2" fmla="*/ 447498 w 809448"/>
                    <a:gd name="connsiteY2" fmla="*/ 609600 h 1063753"/>
                    <a:gd name="connsiteX3" fmla="*/ 161748 w 809448"/>
                    <a:gd name="connsiteY3" fmla="*/ 704850 h 1063753"/>
                    <a:gd name="connsiteX4" fmla="*/ 15698 w 809448"/>
                    <a:gd name="connsiteY4" fmla="*/ 812800 h 1063753"/>
                    <a:gd name="connsiteX5" fmla="*/ 28398 w 809448"/>
                    <a:gd name="connsiteY5" fmla="*/ 927100 h 1063753"/>
                    <a:gd name="connsiteX6" fmla="*/ 231598 w 809448"/>
                    <a:gd name="connsiteY6" fmla="*/ 1028700 h 1063753"/>
                    <a:gd name="connsiteX7" fmla="*/ 688798 w 809448"/>
                    <a:gd name="connsiteY7" fmla="*/ 1060450 h 1063753"/>
                    <a:gd name="connsiteX8" fmla="*/ 809448 w 809448"/>
                    <a:gd name="connsiteY8" fmla="*/ 958850 h 1063753"/>
                    <a:gd name="connsiteX9" fmla="*/ 809448 w 809448"/>
                    <a:gd name="connsiteY9" fmla="*/ 958850 h 1063753"/>
                    <a:gd name="connsiteX0" fmla="*/ 510998 w 809448"/>
                    <a:gd name="connsiteY0" fmla="*/ 0 h 1047538"/>
                    <a:gd name="connsiteX1" fmla="*/ 510998 w 809448"/>
                    <a:gd name="connsiteY1" fmla="*/ 520700 h 1047538"/>
                    <a:gd name="connsiteX2" fmla="*/ 447498 w 809448"/>
                    <a:gd name="connsiteY2" fmla="*/ 609600 h 1047538"/>
                    <a:gd name="connsiteX3" fmla="*/ 161748 w 809448"/>
                    <a:gd name="connsiteY3" fmla="*/ 704850 h 1047538"/>
                    <a:gd name="connsiteX4" fmla="*/ 15698 w 809448"/>
                    <a:gd name="connsiteY4" fmla="*/ 812800 h 1047538"/>
                    <a:gd name="connsiteX5" fmla="*/ 28398 w 809448"/>
                    <a:gd name="connsiteY5" fmla="*/ 927100 h 1047538"/>
                    <a:gd name="connsiteX6" fmla="*/ 231598 w 809448"/>
                    <a:gd name="connsiteY6" fmla="*/ 1028700 h 1047538"/>
                    <a:gd name="connsiteX7" fmla="*/ 688798 w 809448"/>
                    <a:gd name="connsiteY7" fmla="*/ 1041400 h 1047538"/>
                    <a:gd name="connsiteX8" fmla="*/ 809448 w 809448"/>
                    <a:gd name="connsiteY8" fmla="*/ 958850 h 1047538"/>
                    <a:gd name="connsiteX9" fmla="*/ 809448 w 809448"/>
                    <a:gd name="connsiteY9" fmla="*/ 958850 h 1047538"/>
                    <a:gd name="connsiteX0" fmla="*/ 510998 w 814606"/>
                    <a:gd name="connsiteY0" fmla="*/ 0 h 1047538"/>
                    <a:gd name="connsiteX1" fmla="*/ 510998 w 814606"/>
                    <a:gd name="connsiteY1" fmla="*/ 520700 h 1047538"/>
                    <a:gd name="connsiteX2" fmla="*/ 447498 w 814606"/>
                    <a:gd name="connsiteY2" fmla="*/ 609600 h 1047538"/>
                    <a:gd name="connsiteX3" fmla="*/ 161748 w 814606"/>
                    <a:gd name="connsiteY3" fmla="*/ 704850 h 1047538"/>
                    <a:gd name="connsiteX4" fmla="*/ 15698 w 814606"/>
                    <a:gd name="connsiteY4" fmla="*/ 812800 h 1047538"/>
                    <a:gd name="connsiteX5" fmla="*/ 28398 w 814606"/>
                    <a:gd name="connsiteY5" fmla="*/ 927100 h 1047538"/>
                    <a:gd name="connsiteX6" fmla="*/ 231598 w 814606"/>
                    <a:gd name="connsiteY6" fmla="*/ 1028700 h 1047538"/>
                    <a:gd name="connsiteX7" fmla="*/ 688798 w 814606"/>
                    <a:gd name="connsiteY7" fmla="*/ 1041400 h 1047538"/>
                    <a:gd name="connsiteX8" fmla="*/ 809448 w 814606"/>
                    <a:gd name="connsiteY8" fmla="*/ 958850 h 1047538"/>
                    <a:gd name="connsiteX9" fmla="*/ 790398 w 814606"/>
                    <a:gd name="connsiteY9" fmla="*/ 952500 h 1047538"/>
                    <a:gd name="connsiteX0" fmla="*/ 510998 w 809448"/>
                    <a:gd name="connsiteY0" fmla="*/ 0 h 1047538"/>
                    <a:gd name="connsiteX1" fmla="*/ 510998 w 809448"/>
                    <a:gd name="connsiteY1" fmla="*/ 520700 h 1047538"/>
                    <a:gd name="connsiteX2" fmla="*/ 447498 w 809448"/>
                    <a:gd name="connsiteY2" fmla="*/ 609600 h 1047538"/>
                    <a:gd name="connsiteX3" fmla="*/ 161748 w 809448"/>
                    <a:gd name="connsiteY3" fmla="*/ 704850 h 1047538"/>
                    <a:gd name="connsiteX4" fmla="*/ 15698 w 809448"/>
                    <a:gd name="connsiteY4" fmla="*/ 812800 h 1047538"/>
                    <a:gd name="connsiteX5" fmla="*/ 28398 w 809448"/>
                    <a:gd name="connsiteY5" fmla="*/ 927100 h 1047538"/>
                    <a:gd name="connsiteX6" fmla="*/ 231598 w 809448"/>
                    <a:gd name="connsiteY6" fmla="*/ 1028700 h 1047538"/>
                    <a:gd name="connsiteX7" fmla="*/ 688798 w 809448"/>
                    <a:gd name="connsiteY7" fmla="*/ 1041400 h 1047538"/>
                    <a:gd name="connsiteX8" fmla="*/ 809448 w 809448"/>
                    <a:gd name="connsiteY8" fmla="*/ 958850 h 1047538"/>
                    <a:gd name="connsiteX0" fmla="*/ 510998 w 809448"/>
                    <a:gd name="connsiteY0" fmla="*/ -1 h 526837"/>
                    <a:gd name="connsiteX1" fmla="*/ 447498 w 809448"/>
                    <a:gd name="connsiteY1" fmla="*/ 88899 h 526837"/>
                    <a:gd name="connsiteX2" fmla="*/ 161748 w 809448"/>
                    <a:gd name="connsiteY2" fmla="*/ 184149 h 526837"/>
                    <a:gd name="connsiteX3" fmla="*/ 15698 w 809448"/>
                    <a:gd name="connsiteY3" fmla="*/ 292099 h 526837"/>
                    <a:gd name="connsiteX4" fmla="*/ 28398 w 809448"/>
                    <a:gd name="connsiteY4" fmla="*/ 406399 h 526837"/>
                    <a:gd name="connsiteX5" fmla="*/ 231598 w 809448"/>
                    <a:gd name="connsiteY5" fmla="*/ 507999 h 526837"/>
                    <a:gd name="connsiteX6" fmla="*/ 688798 w 809448"/>
                    <a:gd name="connsiteY6" fmla="*/ 520699 h 526837"/>
                    <a:gd name="connsiteX7" fmla="*/ 809448 w 809448"/>
                    <a:gd name="connsiteY7" fmla="*/ 438149 h 526837"/>
                    <a:gd name="connsiteX0" fmla="*/ 502339 w 809448"/>
                    <a:gd name="connsiteY0" fmla="*/ 0 h 537316"/>
                    <a:gd name="connsiteX1" fmla="*/ 447498 w 809448"/>
                    <a:gd name="connsiteY1" fmla="*/ 99378 h 537316"/>
                    <a:gd name="connsiteX2" fmla="*/ 161748 w 809448"/>
                    <a:gd name="connsiteY2" fmla="*/ 194628 h 537316"/>
                    <a:gd name="connsiteX3" fmla="*/ 15698 w 809448"/>
                    <a:gd name="connsiteY3" fmla="*/ 302578 h 537316"/>
                    <a:gd name="connsiteX4" fmla="*/ 28398 w 809448"/>
                    <a:gd name="connsiteY4" fmla="*/ 416878 h 537316"/>
                    <a:gd name="connsiteX5" fmla="*/ 231598 w 809448"/>
                    <a:gd name="connsiteY5" fmla="*/ 518478 h 537316"/>
                    <a:gd name="connsiteX6" fmla="*/ 688798 w 809448"/>
                    <a:gd name="connsiteY6" fmla="*/ 531178 h 537316"/>
                    <a:gd name="connsiteX7" fmla="*/ 809448 w 809448"/>
                    <a:gd name="connsiteY7" fmla="*/ 448628 h 537316"/>
                    <a:gd name="connsiteX0" fmla="*/ 502339 w 809448"/>
                    <a:gd name="connsiteY0" fmla="*/ 0 h 537316"/>
                    <a:gd name="connsiteX1" fmla="*/ 447498 w 809448"/>
                    <a:gd name="connsiteY1" fmla="*/ 99378 h 537316"/>
                    <a:gd name="connsiteX2" fmla="*/ 161748 w 809448"/>
                    <a:gd name="connsiteY2" fmla="*/ 194628 h 537316"/>
                    <a:gd name="connsiteX3" fmla="*/ 15698 w 809448"/>
                    <a:gd name="connsiteY3" fmla="*/ 302578 h 537316"/>
                    <a:gd name="connsiteX4" fmla="*/ 28398 w 809448"/>
                    <a:gd name="connsiteY4" fmla="*/ 416878 h 537316"/>
                    <a:gd name="connsiteX5" fmla="*/ 231598 w 809448"/>
                    <a:gd name="connsiteY5" fmla="*/ 518478 h 537316"/>
                    <a:gd name="connsiteX6" fmla="*/ 688798 w 809448"/>
                    <a:gd name="connsiteY6" fmla="*/ 531178 h 537316"/>
                    <a:gd name="connsiteX7" fmla="*/ 809448 w 809448"/>
                    <a:gd name="connsiteY7" fmla="*/ 448628 h 537316"/>
                    <a:gd name="connsiteX0" fmla="*/ 502339 w 809448"/>
                    <a:gd name="connsiteY0" fmla="*/ 0 h 537316"/>
                    <a:gd name="connsiteX1" fmla="*/ 504968 w 809448"/>
                    <a:gd name="connsiteY1" fmla="*/ 49372 h 537316"/>
                    <a:gd name="connsiteX2" fmla="*/ 447498 w 809448"/>
                    <a:gd name="connsiteY2" fmla="*/ 99378 h 537316"/>
                    <a:gd name="connsiteX3" fmla="*/ 161748 w 809448"/>
                    <a:gd name="connsiteY3" fmla="*/ 194628 h 537316"/>
                    <a:gd name="connsiteX4" fmla="*/ 15698 w 809448"/>
                    <a:gd name="connsiteY4" fmla="*/ 302578 h 537316"/>
                    <a:gd name="connsiteX5" fmla="*/ 28398 w 809448"/>
                    <a:gd name="connsiteY5" fmla="*/ 416878 h 537316"/>
                    <a:gd name="connsiteX6" fmla="*/ 231598 w 809448"/>
                    <a:gd name="connsiteY6" fmla="*/ 518478 h 537316"/>
                    <a:gd name="connsiteX7" fmla="*/ 688798 w 809448"/>
                    <a:gd name="connsiteY7" fmla="*/ 531178 h 537316"/>
                    <a:gd name="connsiteX8" fmla="*/ 809448 w 809448"/>
                    <a:gd name="connsiteY8" fmla="*/ 448628 h 537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09448" h="537316">
                      <a:moveTo>
                        <a:pt x="502339" y="0"/>
                      </a:moveTo>
                      <a:cubicBezTo>
                        <a:pt x="500252" y="8665"/>
                        <a:pt x="514108" y="32809"/>
                        <a:pt x="504968" y="49372"/>
                      </a:cubicBezTo>
                      <a:cubicBezTo>
                        <a:pt x="495828" y="65935"/>
                        <a:pt x="504701" y="75169"/>
                        <a:pt x="447498" y="99378"/>
                      </a:cubicBezTo>
                      <a:cubicBezTo>
                        <a:pt x="390295" y="123587"/>
                        <a:pt x="233715" y="160761"/>
                        <a:pt x="161748" y="194628"/>
                      </a:cubicBezTo>
                      <a:cubicBezTo>
                        <a:pt x="89781" y="228495"/>
                        <a:pt x="37923" y="265537"/>
                        <a:pt x="15698" y="302578"/>
                      </a:cubicBezTo>
                      <a:cubicBezTo>
                        <a:pt x="-6527" y="339619"/>
                        <a:pt x="-7585" y="380895"/>
                        <a:pt x="28398" y="416878"/>
                      </a:cubicBezTo>
                      <a:cubicBezTo>
                        <a:pt x="64381" y="452861"/>
                        <a:pt x="121532" y="499428"/>
                        <a:pt x="231598" y="518478"/>
                      </a:cubicBezTo>
                      <a:cubicBezTo>
                        <a:pt x="341664" y="537528"/>
                        <a:pt x="592490" y="542820"/>
                        <a:pt x="688798" y="531178"/>
                      </a:cubicBezTo>
                      <a:cubicBezTo>
                        <a:pt x="785106" y="519536"/>
                        <a:pt x="792515" y="463445"/>
                        <a:pt x="809448" y="448628"/>
                      </a:cubicBez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Freeform 335"/>
                <p:cNvSpPr/>
                <p:nvPr/>
              </p:nvSpPr>
              <p:spPr>
                <a:xfrm>
                  <a:off x="3909201" y="2082799"/>
                  <a:ext cx="1228707" cy="686938"/>
                </a:xfrm>
                <a:custGeom>
                  <a:avLst/>
                  <a:gdLst>
                    <a:gd name="connsiteX0" fmla="*/ 528680 w 1157330"/>
                    <a:gd name="connsiteY0" fmla="*/ 0 h 689801"/>
                    <a:gd name="connsiteX1" fmla="*/ 484230 w 1157330"/>
                    <a:gd name="connsiteY1" fmla="*/ 38100 h 689801"/>
                    <a:gd name="connsiteX2" fmla="*/ 242930 w 1157330"/>
                    <a:gd name="connsiteY2" fmla="*/ 88900 h 689801"/>
                    <a:gd name="connsiteX3" fmla="*/ 52430 w 1157330"/>
                    <a:gd name="connsiteY3" fmla="*/ 222250 h 689801"/>
                    <a:gd name="connsiteX4" fmla="*/ 1630 w 1157330"/>
                    <a:gd name="connsiteY4" fmla="*/ 349250 h 689801"/>
                    <a:gd name="connsiteX5" fmla="*/ 96880 w 1157330"/>
                    <a:gd name="connsiteY5" fmla="*/ 533400 h 689801"/>
                    <a:gd name="connsiteX6" fmla="*/ 458830 w 1157330"/>
                    <a:gd name="connsiteY6" fmla="*/ 679450 h 689801"/>
                    <a:gd name="connsiteX7" fmla="*/ 954130 w 1157330"/>
                    <a:gd name="connsiteY7" fmla="*/ 660400 h 689801"/>
                    <a:gd name="connsiteX8" fmla="*/ 1157330 w 1157330"/>
                    <a:gd name="connsiteY8" fmla="*/ 520700 h 689801"/>
                    <a:gd name="connsiteX9" fmla="*/ 1157330 w 1157330"/>
                    <a:gd name="connsiteY9" fmla="*/ 457200 h 689801"/>
                    <a:gd name="connsiteX10" fmla="*/ 954130 w 1157330"/>
                    <a:gd name="connsiteY10" fmla="*/ 349250 h 689801"/>
                    <a:gd name="connsiteX11" fmla="*/ 630280 w 1157330"/>
                    <a:gd name="connsiteY11" fmla="*/ 317500 h 689801"/>
                    <a:gd name="connsiteX12" fmla="*/ 331830 w 1157330"/>
                    <a:gd name="connsiteY12" fmla="*/ 355600 h 689801"/>
                    <a:gd name="connsiteX13" fmla="*/ 198480 w 1157330"/>
                    <a:gd name="connsiteY13" fmla="*/ 406400 h 689801"/>
                    <a:gd name="connsiteX14" fmla="*/ 198480 w 1157330"/>
                    <a:gd name="connsiteY14" fmla="*/ 406400 h 689801"/>
                    <a:gd name="connsiteX0" fmla="*/ 528680 w 1177660"/>
                    <a:gd name="connsiteY0" fmla="*/ 0 h 689801"/>
                    <a:gd name="connsiteX1" fmla="*/ 484230 w 1177660"/>
                    <a:gd name="connsiteY1" fmla="*/ 38100 h 689801"/>
                    <a:gd name="connsiteX2" fmla="*/ 242930 w 1177660"/>
                    <a:gd name="connsiteY2" fmla="*/ 88900 h 689801"/>
                    <a:gd name="connsiteX3" fmla="*/ 52430 w 1177660"/>
                    <a:gd name="connsiteY3" fmla="*/ 222250 h 689801"/>
                    <a:gd name="connsiteX4" fmla="*/ 1630 w 1177660"/>
                    <a:gd name="connsiteY4" fmla="*/ 349250 h 689801"/>
                    <a:gd name="connsiteX5" fmla="*/ 96880 w 1177660"/>
                    <a:gd name="connsiteY5" fmla="*/ 533400 h 689801"/>
                    <a:gd name="connsiteX6" fmla="*/ 458830 w 1177660"/>
                    <a:gd name="connsiteY6" fmla="*/ 679450 h 689801"/>
                    <a:gd name="connsiteX7" fmla="*/ 954130 w 1177660"/>
                    <a:gd name="connsiteY7" fmla="*/ 660400 h 689801"/>
                    <a:gd name="connsiteX8" fmla="*/ 1157330 w 1177660"/>
                    <a:gd name="connsiteY8" fmla="*/ 520700 h 689801"/>
                    <a:gd name="connsiteX9" fmla="*/ 1170495 w 1177660"/>
                    <a:gd name="connsiteY9" fmla="*/ 495378 h 689801"/>
                    <a:gd name="connsiteX10" fmla="*/ 1157330 w 1177660"/>
                    <a:gd name="connsiteY10" fmla="*/ 457200 h 689801"/>
                    <a:gd name="connsiteX11" fmla="*/ 954130 w 1177660"/>
                    <a:gd name="connsiteY11" fmla="*/ 349250 h 689801"/>
                    <a:gd name="connsiteX12" fmla="*/ 630280 w 1177660"/>
                    <a:gd name="connsiteY12" fmla="*/ 317500 h 689801"/>
                    <a:gd name="connsiteX13" fmla="*/ 331830 w 1177660"/>
                    <a:gd name="connsiteY13" fmla="*/ 355600 h 689801"/>
                    <a:gd name="connsiteX14" fmla="*/ 198480 w 1177660"/>
                    <a:gd name="connsiteY14" fmla="*/ 406400 h 689801"/>
                    <a:gd name="connsiteX15" fmla="*/ 198480 w 1177660"/>
                    <a:gd name="connsiteY15" fmla="*/ 406400 h 689801"/>
                    <a:gd name="connsiteX0" fmla="*/ 528680 w 1177660"/>
                    <a:gd name="connsiteY0" fmla="*/ 0 h 689801"/>
                    <a:gd name="connsiteX1" fmla="*/ 484230 w 1177660"/>
                    <a:gd name="connsiteY1" fmla="*/ 38100 h 689801"/>
                    <a:gd name="connsiteX2" fmla="*/ 242930 w 1177660"/>
                    <a:gd name="connsiteY2" fmla="*/ 88900 h 689801"/>
                    <a:gd name="connsiteX3" fmla="*/ 52430 w 1177660"/>
                    <a:gd name="connsiteY3" fmla="*/ 222250 h 689801"/>
                    <a:gd name="connsiteX4" fmla="*/ 1630 w 1177660"/>
                    <a:gd name="connsiteY4" fmla="*/ 349250 h 689801"/>
                    <a:gd name="connsiteX5" fmla="*/ 96880 w 1177660"/>
                    <a:gd name="connsiteY5" fmla="*/ 533400 h 689801"/>
                    <a:gd name="connsiteX6" fmla="*/ 458830 w 1177660"/>
                    <a:gd name="connsiteY6" fmla="*/ 679450 h 689801"/>
                    <a:gd name="connsiteX7" fmla="*/ 954130 w 1177660"/>
                    <a:gd name="connsiteY7" fmla="*/ 660400 h 689801"/>
                    <a:gd name="connsiteX8" fmla="*/ 1157330 w 1177660"/>
                    <a:gd name="connsiteY8" fmla="*/ 520700 h 689801"/>
                    <a:gd name="connsiteX9" fmla="*/ 1170495 w 1177660"/>
                    <a:gd name="connsiteY9" fmla="*/ 495378 h 689801"/>
                    <a:gd name="connsiteX10" fmla="*/ 1157330 w 1177660"/>
                    <a:gd name="connsiteY10" fmla="*/ 449343 h 689801"/>
                    <a:gd name="connsiteX11" fmla="*/ 954130 w 1177660"/>
                    <a:gd name="connsiteY11" fmla="*/ 349250 h 689801"/>
                    <a:gd name="connsiteX12" fmla="*/ 630280 w 1177660"/>
                    <a:gd name="connsiteY12" fmla="*/ 317500 h 689801"/>
                    <a:gd name="connsiteX13" fmla="*/ 331830 w 1177660"/>
                    <a:gd name="connsiteY13" fmla="*/ 355600 h 689801"/>
                    <a:gd name="connsiteX14" fmla="*/ 198480 w 1177660"/>
                    <a:gd name="connsiteY14" fmla="*/ 406400 h 689801"/>
                    <a:gd name="connsiteX15" fmla="*/ 198480 w 1177660"/>
                    <a:gd name="connsiteY15" fmla="*/ 406400 h 689801"/>
                    <a:gd name="connsiteX0" fmla="*/ 528680 w 1178561"/>
                    <a:gd name="connsiteY0" fmla="*/ 0 h 689801"/>
                    <a:gd name="connsiteX1" fmla="*/ 484230 w 1178561"/>
                    <a:gd name="connsiteY1" fmla="*/ 38100 h 689801"/>
                    <a:gd name="connsiteX2" fmla="*/ 242930 w 1178561"/>
                    <a:gd name="connsiteY2" fmla="*/ 88900 h 689801"/>
                    <a:gd name="connsiteX3" fmla="*/ 52430 w 1178561"/>
                    <a:gd name="connsiteY3" fmla="*/ 222250 h 689801"/>
                    <a:gd name="connsiteX4" fmla="*/ 1630 w 1178561"/>
                    <a:gd name="connsiteY4" fmla="*/ 349250 h 689801"/>
                    <a:gd name="connsiteX5" fmla="*/ 96880 w 1178561"/>
                    <a:gd name="connsiteY5" fmla="*/ 533400 h 689801"/>
                    <a:gd name="connsiteX6" fmla="*/ 458830 w 1178561"/>
                    <a:gd name="connsiteY6" fmla="*/ 679450 h 689801"/>
                    <a:gd name="connsiteX7" fmla="*/ 954130 w 1178561"/>
                    <a:gd name="connsiteY7" fmla="*/ 660400 h 689801"/>
                    <a:gd name="connsiteX8" fmla="*/ 1157330 w 1178561"/>
                    <a:gd name="connsiteY8" fmla="*/ 520700 h 689801"/>
                    <a:gd name="connsiteX9" fmla="*/ 1170495 w 1178561"/>
                    <a:gd name="connsiteY9" fmla="*/ 495378 h 689801"/>
                    <a:gd name="connsiteX10" fmla="*/ 1157330 w 1178561"/>
                    <a:gd name="connsiteY10" fmla="*/ 449343 h 689801"/>
                    <a:gd name="connsiteX11" fmla="*/ 954130 w 1178561"/>
                    <a:gd name="connsiteY11" fmla="*/ 349250 h 689801"/>
                    <a:gd name="connsiteX12" fmla="*/ 630280 w 1178561"/>
                    <a:gd name="connsiteY12" fmla="*/ 317500 h 689801"/>
                    <a:gd name="connsiteX13" fmla="*/ 331830 w 1178561"/>
                    <a:gd name="connsiteY13" fmla="*/ 355600 h 689801"/>
                    <a:gd name="connsiteX14" fmla="*/ 198480 w 1178561"/>
                    <a:gd name="connsiteY14" fmla="*/ 406400 h 689801"/>
                    <a:gd name="connsiteX15" fmla="*/ 198480 w 1178561"/>
                    <a:gd name="connsiteY15" fmla="*/ 406400 h 689801"/>
                    <a:gd name="connsiteX0" fmla="*/ 528680 w 1157330"/>
                    <a:gd name="connsiteY0" fmla="*/ 0 h 689801"/>
                    <a:gd name="connsiteX1" fmla="*/ 484230 w 1157330"/>
                    <a:gd name="connsiteY1" fmla="*/ 38100 h 689801"/>
                    <a:gd name="connsiteX2" fmla="*/ 242930 w 1157330"/>
                    <a:gd name="connsiteY2" fmla="*/ 88900 h 689801"/>
                    <a:gd name="connsiteX3" fmla="*/ 52430 w 1157330"/>
                    <a:gd name="connsiteY3" fmla="*/ 222250 h 689801"/>
                    <a:gd name="connsiteX4" fmla="*/ 1630 w 1157330"/>
                    <a:gd name="connsiteY4" fmla="*/ 349250 h 689801"/>
                    <a:gd name="connsiteX5" fmla="*/ 96880 w 1157330"/>
                    <a:gd name="connsiteY5" fmla="*/ 533400 h 689801"/>
                    <a:gd name="connsiteX6" fmla="*/ 458830 w 1157330"/>
                    <a:gd name="connsiteY6" fmla="*/ 679450 h 689801"/>
                    <a:gd name="connsiteX7" fmla="*/ 954130 w 1157330"/>
                    <a:gd name="connsiteY7" fmla="*/ 660400 h 689801"/>
                    <a:gd name="connsiteX8" fmla="*/ 1157330 w 1157330"/>
                    <a:gd name="connsiteY8" fmla="*/ 520700 h 689801"/>
                    <a:gd name="connsiteX9" fmla="*/ 1157330 w 1157330"/>
                    <a:gd name="connsiteY9" fmla="*/ 449343 h 689801"/>
                    <a:gd name="connsiteX10" fmla="*/ 954130 w 1157330"/>
                    <a:gd name="connsiteY10" fmla="*/ 349250 h 689801"/>
                    <a:gd name="connsiteX11" fmla="*/ 630280 w 1157330"/>
                    <a:gd name="connsiteY11" fmla="*/ 317500 h 689801"/>
                    <a:gd name="connsiteX12" fmla="*/ 331830 w 1157330"/>
                    <a:gd name="connsiteY12" fmla="*/ 355600 h 689801"/>
                    <a:gd name="connsiteX13" fmla="*/ 198480 w 1157330"/>
                    <a:gd name="connsiteY13" fmla="*/ 406400 h 689801"/>
                    <a:gd name="connsiteX14" fmla="*/ 198480 w 1157330"/>
                    <a:gd name="connsiteY14" fmla="*/ 406400 h 689801"/>
                    <a:gd name="connsiteX0" fmla="*/ 528680 w 1187794"/>
                    <a:gd name="connsiteY0" fmla="*/ 0 h 689801"/>
                    <a:gd name="connsiteX1" fmla="*/ 484230 w 1187794"/>
                    <a:gd name="connsiteY1" fmla="*/ 38100 h 689801"/>
                    <a:gd name="connsiteX2" fmla="*/ 242930 w 1187794"/>
                    <a:gd name="connsiteY2" fmla="*/ 88900 h 689801"/>
                    <a:gd name="connsiteX3" fmla="*/ 52430 w 1187794"/>
                    <a:gd name="connsiteY3" fmla="*/ 222250 h 689801"/>
                    <a:gd name="connsiteX4" fmla="*/ 1630 w 1187794"/>
                    <a:gd name="connsiteY4" fmla="*/ 349250 h 689801"/>
                    <a:gd name="connsiteX5" fmla="*/ 96880 w 1187794"/>
                    <a:gd name="connsiteY5" fmla="*/ 533400 h 689801"/>
                    <a:gd name="connsiteX6" fmla="*/ 458830 w 1187794"/>
                    <a:gd name="connsiteY6" fmla="*/ 679450 h 689801"/>
                    <a:gd name="connsiteX7" fmla="*/ 954130 w 1187794"/>
                    <a:gd name="connsiteY7" fmla="*/ 660400 h 689801"/>
                    <a:gd name="connsiteX8" fmla="*/ 1157330 w 1187794"/>
                    <a:gd name="connsiteY8" fmla="*/ 520700 h 689801"/>
                    <a:gd name="connsiteX9" fmla="*/ 1157330 w 1187794"/>
                    <a:gd name="connsiteY9" fmla="*/ 449343 h 689801"/>
                    <a:gd name="connsiteX10" fmla="*/ 954130 w 1187794"/>
                    <a:gd name="connsiteY10" fmla="*/ 349250 h 689801"/>
                    <a:gd name="connsiteX11" fmla="*/ 630280 w 1187794"/>
                    <a:gd name="connsiteY11" fmla="*/ 317500 h 689801"/>
                    <a:gd name="connsiteX12" fmla="*/ 331830 w 1187794"/>
                    <a:gd name="connsiteY12" fmla="*/ 355600 h 689801"/>
                    <a:gd name="connsiteX13" fmla="*/ 198480 w 1187794"/>
                    <a:gd name="connsiteY13" fmla="*/ 406400 h 689801"/>
                    <a:gd name="connsiteX14" fmla="*/ 198480 w 1187794"/>
                    <a:gd name="connsiteY14" fmla="*/ 406400 h 689801"/>
                    <a:gd name="connsiteX0" fmla="*/ 528680 w 1194864"/>
                    <a:gd name="connsiteY0" fmla="*/ 0 h 689411"/>
                    <a:gd name="connsiteX1" fmla="*/ 484230 w 1194864"/>
                    <a:gd name="connsiteY1" fmla="*/ 38100 h 689411"/>
                    <a:gd name="connsiteX2" fmla="*/ 242930 w 1194864"/>
                    <a:gd name="connsiteY2" fmla="*/ 88900 h 689411"/>
                    <a:gd name="connsiteX3" fmla="*/ 52430 w 1194864"/>
                    <a:gd name="connsiteY3" fmla="*/ 222250 h 689411"/>
                    <a:gd name="connsiteX4" fmla="*/ 1630 w 1194864"/>
                    <a:gd name="connsiteY4" fmla="*/ 349250 h 689411"/>
                    <a:gd name="connsiteX5" fmla="*/ 96880 w 1194864"/>
                    <a:gd name="connsiteY5" fmla="*/ 533400 h 689411"/>
                    <a:gd name="connsiteX6" fmla="*/ 458830 w 1194864"/>
                    <a:gd name="connsiteY6" fmla="*/ 679450 h 689411"/>
                    <a:gd name="connsiteX7" fmla="*/ 954130 w 1194864"/>
                    <a:gd name="connsiteY7" fmla="*/ 660400 h 689411"/>
                    <a:gd name="connsiteX8" fmla="*/ 1168154 w 1194864"/>
                    <a:gd name="connsiteY8" fmla="*/ 531178 h 689411"/>
                    <a:gd name="connsiteX9" fmla="*/ 1157330 w 1194864"/>
                    <a:gd name="connsiteY9" fmla="*/ 449343 h 689411"/>
                    <a:gd name="connsiteX10" fmla="*/ 954130 w 1194864"/>
                    <a:gd name="connsiteY10" fmla="*/ 349250 h 689411"/>
                    <a:gd name="connsiteX11" fmla="*/ 630280 w 1194864"/>
                    <a:gd name="connsiteY11" fmla="*/ 317500 h 689411"/>
                    <a:gd name="connsiteX12" fmla="*/ 331830 w 1194864"/>
                    <a:gd name="connsiteY12" fmla="*/ 355600 h 689411"/>
                    <a:gd name="connsiteX13" fmla="*/ 198480 w 1194864"/>
                    <a:gd name="connsiteY13" fmla="*/ 406400 h 689411"/>
                    <a:gd name="connsiteX14" fmla="*/ 198480 w 1194864"/>
                    <a:gd name="connsiteY14" fmla="*/ 406400 h 689411"/>
                    <a:gd name="connsiteX0" fmla="*/ 562403 w 1228587"/>
                    <a:gd name="connsiteY0" fmla="*/ 0 h 689411"/>
                    <a:gd name="connsiteX1" fmla="*/ 517953 w 1228587"/>
                    <a:gd name="connsiteY1" fmla="*/ 38100 h 689411"/>
                    <a:gd name="connsiteX2" fmla="*/ 276653 w 1228587"/>
                    <a:gd name="connsiteY2" fmla="*/ 88900 h 689411"/>
                    <a:gd name="connsiteX3" fmla="*/ 86153 w 1228587"/>
                    <a:gd name="connsiteY3" fmla="*/ 222250 h 689411"/>
                    <a:gd name="connsiteX4" fmla="*/ 777 w 1228587"/>
                    <a:gd name="connsiteY4" fmla="*/ 387417 h 689411"/>
                    <a:gd name="connsiteX5" fmla="*/ 130603 w 1228587"/>
                    <a:gd name="connsiteY5" fmla="*/ 533400 h 689411"/>
                    <a:gd name="connsiteX6" fmla="*/ 492553 w 1228587"/>
                    <a:gd name="connsiteY6" fmla="*/ 679450 h 689411"/>
                    <a:gd name="connsiteX7" fmla="*/ 987853 w 1228587"/>
                    <a:gd name="connsiteY7" fmla="*/ 660400 h 689411"/>
                    <a:gd name="connsiteX8" fmla="*/ 1201877 w 1228587"/>
                    <a:gd name="connsiteY8" fmla="*/ 531178 h 689411"/>
                    <a:gd name="connsiteX9" fmla="*/ 1191053 w 1228587"/>
                    <a:gd name="connsiteY9" fmla="*/ 449343 h 689411"/>
                    <a:gd name="connsiteX10" fmla="*/ 987853 w 1228587"/>
                    <a:gd name="connsiteY10" fmla="*/ 349250 h 689411"/>
                    <a:gd name="connsiteX11" fmla="*/ 664003 w 1228587"/>
                    <a:gd name="connsiteY11" fmla="*/ 317500 h 689411"/>
                    <a:gd name="connsiteX12" fmla="*/ 365553 w 1228587"/>
                    <a:gd name="connsiteY12" fmla="*/ 355600 h 689411"/>
                    <a:gd name="connsiteX13" fmla="*/ 232203 w 1228587"/>
                    <a:gd name="connsiteY13" fmla="*/ 406400 h 689411"/>
                    <a:gd name="connsiteX14" fmla="*/ 232203 w 1228587"/>
                    <a:gd name="connsiteY14" fmla="*/ 406400 h 689411"/>
                    <a:gd name="connsiteX0" fmla="*/ 562524 w 1228708"/>
                    <a:gd name="connsiteY0" fmla="*/ 0 h 686938"/>
                    <a:gd name="connsiteX1" fmla="*/ 518074 w 1228708"/>
                    <a:gd name="connsiteY1" fmla="*/ 38100 h 686938"/>
                    <a:gd name="connsiteX2" fmla="*/ 276774 w 1228708"/>
                    <a:gd name="connsiteY2" fmla="*/ 88900 h 686938"/>
                    <a:gd name="connsiteX3" fmla="*/ 86274 w 1228708"/>
                    <a:gd name="connsiteY3" fmla="*/ 222250 h 686938"/>
                    <a:gd name="connsiteX4" fmla="*/ 898 w 1228708"/>
                    <a:gd name="connsiteY4" fmla="*/ 387417 h 686938"/>
                    <a:gd name="connsiteX5" fmla="*/ 134565 w 1228708"/>
                    <a:gd name="connsiteY5" fmla="*/ 566796 h 686938"/>
                    <a:gd name="connsiteX6" fmla="*/ 492674 w 1228708"/>
                    <a:gd name="connsiteY6" fmla="*/ 679450 h 686938"/>
                    <a:gd name="connsiteX7" fmla="*/ 987974 w 1228708"/>
                    <a:gd name="connsiteY7" fmla="*/ 660400 h 686938"/>
                    <a:gd name="connsiteX8" fmla="*/ 1201998 w 1228708"/>
                    <a:gd name="connsiteY8" fmla="*/ 531178 h 686938"/>
                    <a:gd name="connsiteX9" fmla="*/ 1191174 w 1228708"/>
                    <a:gd name="connsiteY9" fmla="*/ 449343 h 686938"/>
                    <a:gd name="connsiteX10" fmla="*/ 987974 w 1228708"/>
                    <a:gd name="connsiteY10" fmla="*/ 349250 h 686938"/>
                    <a:gd name="connsiteX11" fmla="*/ 664124 w 1228708"/>
                    <a:gd name="connsiteY11" fmla="*/ 317500 h 686938"/>
                    <a:gd name="connsiteX12" fmla="*/ 365674 w 1228708"/>
                    <a:gd name="connsiteY12" fmla="*/ 355600 h 686938"/>
                    <a:gd name="connsiteX13" fmla="*/ 232324 w 1228708"/>
                    <a:gd name="connsiteY13" fmla="*/ 406400 h 686938"/>
                    <a:gd name="connsiteX14" fmla="*/ 232324 w 1228708"/>
                    <a:gd name="connsiteY14" fmla="*/ 406400 h 686938"/>
                    <a:gd name="connsiteX0" fmla="*/ 562524 w 1228708"/>
                    <a:gd name="connsiteY0" fmla="*/ 0 h 686938"/>
                    <a:gd name="connsiteX1" fmla="*/ 518074 w 1228708"/>
                    <a:gd name="connsiteY1" fmla="*/ 38100 h 686938"/>
                    <a:gd name="connsiteX2" fmla="*/ 276774 w 1228708"/>
                    <a:gd name="connsiteY2" fmla="*/ 88900 h 686938"/>
                    <a:gd name="connsiteX3" fmla="*/ 86274 w 1228708"/>
                    <a:gd name="connsiteY3" fmla="*/ 222250 h 686938"/>
                    <a:gd name="connsiteX4" fmla="*/ 898 w 1228708"/>
                    <a:gd name="connsiteY4" fmla="*/ 387417 h 686938"/>
                    <a:gd name="connsiteX5" fmla="*/ 134565 w 1228708"/>
                    <a:gd name="connsiteY5" fmla="*/ 566796 h 686938"/>
                    <a:gd name="connsiteX6" fmla="*/ 492674 w 1228708"/>
                    <a:gd name="connsiteY6" fmla="*/ 679450 h 686938"/>
                    <a:gd name="connsiteX7" fmla="*/ 987974 w 1228708"/>
                    <a:gd name="connsiteY7" fmla="*/ 660400 h 686938"/>
                    <a:gd name="connsiteX8" fmla="*/ 1201998 w 1228708"/>
                    <a:gd name="connsiteY8" fmla="*/ 531178 h 686938"/>
                    <a:gd name="connsiteX9" fmla="*/ 1191174 w 1228708"/>
                    <a:gd name="connsiteY9" fmla="*/ 449343 h 686938"/>
                    <a:gd name="connsiteX10" fmla="*/ 987974 w 1228708"/>
                    <a:gd name="connsiteY10" fmla="*/ 349250 h 686938"/>
                    <a:gd name="connsiteX11" fmla="*/ 664124 w 1228708"/>
                    <a:gd name="connsiteY11" fmla="*/ 317500 h 686938"/>
                    <a:gd name="connsiteX12" fmla="*/ 427143 w 1228708"/>
                    <a:gd name="connsiteY12" fmla="*/ 343673 h 686938"/>
                    <a:gd name="connsiteX13" fmla="*/ 232324 w 1228708"/>
                    <a:gd name="connsiteY13" fmla="*/ 406400 h 686938"/>
                    <a:gd name="connsiteX14" fmla="*/ 232324 w 1228708"/>
                    <a:gd name="connsiteY14" fmla="*/ 406400 h 68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28708" h="686938">
                      <a:moveTo>
                        <a:pt x="562524" y="0"/>
                      </a:moveTo>
                      <a:cubicBezTo>
                        <a:pt x="564111" y="11641"/>
                        <a:pt x="565699" y="23283"/>
                        <a:pt x="518074" y="38100"/>
                      </a:cubicBezTo>
                      <a:cubicBezTo>
                        <a:pt x="470449" y="52917"/>
                        <a:pt x="348741" y="58208"/>
                        <a:pt x="276774" y="88900"/>
                      </a:cubicBezTo>
                      <a:cubicBezTo>
                        <a:pt x="204807" y="119592"/>
                        <a:pt x="132253" y="172497"/>
                        <a:pt x="86274" y="222250"/>
                      </a:cubicBezTo>
                      <a:cubicBezTo>
                        <a:pt x="40295" y="272003"/>
                        <a:pt x="-7150" y="329993"/>
                        <a:pt x="898" y="387417"/>
                      </a:cubicBezTo>
                      <a:cubicBezTo>
                        <a:pt x="8946" y="444841"/>
                        <a:pt x="52602" y="518124"/>
                        <a:pt x="134565" y="566796"/>
                      </a:cubicBezTo>
                      <a:cubicBezTo>
                        <a:pt x="216528" y="615468"/>
                        <a:pt x="350439" y="663849"/>
                        <a:pt x="492674" y="679450"/>
                      </a:cubicBezTo>
                      <a:cubicBezTo>
                        <a:pt x="634909" y="695051"/>
                        <a:pt x="869753" y="685112"/>
                        <a:pt x="987974" y="660400"/>
                      </a:cubicBezTo>
                      <a:cubicBezTo>
                        <a:pt x="1106195" y="635688"/>
                        <a:pt x="1155142" y="592548"/>
                        <a:pt x="1201998" y="531178"/>
                      </a:cubicBezTo>
                      <a:cubicBezTo>
                        <a:pt x="1248854" y="469808"/>
                        <a:pt x="1226845" y="479664"/>
                        <a:pt x="1191174" y="449343"/>
                      </a:cubicBezTo>
                      <a:cubicBezTo>
                        <a:pt x="1155503" y="419022"/>
                        <a:pt x="1075816" y="371224"/>
                        <a:pt x="987974" y="349250"/>
                      </a:cubicBezTo>
                      <a:cubicBezTo>
                        <a:pt x="900132" y="327276"/>
                        <a:pt x="757596" y="318429"/>
                        <a:pt x="664124" y="317500"/>
                      </a:cubicBezTo>
                      <a:cubicBezTo>
                        <a:pt x="570652" y="316571"/>
                        <a:pt x="499110" y="328856"/>
                        <a:pt x="427143" y="343673"/>
                      </a:cubicBezTo>
                      <a:cubicBezTo>
                        <a:pt x="355176" y="358490"/>
                        <a:pt x="232324" y="406400"/>
                        <a:pt x="232324" y="406400"/>
                      </a:cubicBezTo>
                      <a:lnTo>
                        <a:pt x="232324" y="406400"/>
                      </a:ln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Freeform 336"/>
                <p:cNvSpPr/>
                <p:nvPr/>
              </p:nvSpPr>
              <p:spPr>
                <a:xfrm>
                  <a:off x="4293923" y="2542387"/>
                  <a:ext cx="590726" cy="57937"/>
                </a:xfrm>
                <a:custGeom>
                  <a:avLst/>
                  <a:gdLst>
                    <a:gd name="connsiteX0" fmla="*/ 0 w 584376"/>
                    <a:gd name="connsiteY0" fmla="*/ 45237 h 57937"/>
                    <a:gd name="connsiteX1" fmla="*/ 203200 w 584376"/>
                    <a:gd name="connsiteY1" fmla="*/ 787 h 57937"/>
                    <a:gd name="connsiteX2" fmla="*/ 527050 w 584376"/>
                    <a:gd name="connsiteY2" fmla="*/ 19837 h 57937"/>
                    <a:gd name="connsiteX3" fmla="*/ 584200 w 584376"/>
                    <a:gd name="connsiteY3" fmla="*/ 57937 h 57937"/>
                    <a:gd name="connsiteX4" fmla="*/ 584200 w 584376"/>
                    <a:gd name="connsiteY4" fmla="*/ 57937 h 57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4376" h="57937">
                      <a:moveTo>
                        <a:pt x="0" y="45237"/>
                      </a:moveTo>
                      <a:cubicBezTo>
                        <a:pt x="57679" y="25128"/>
                        <a:pt x="115358" y="5020"/>
                        <a:pt x="203200" y="787"/>
                      </a:cubicBezTo>
                      <a:cubicBezTo>
                        <a:pt x="291042" y="-3446"/>
                        <a:pt x="463550" y="10312"/>
                        <a:pt x="527050" y="19837"/>
                      </a:cubicBezTo>
                      <a:cubicBezTo>
                        <a:pt x="590550" y="29362"/>
                        <a:pt x="584200" y="57937"/>
                        <a:pt x="584200" y="57937"/>
                      </a:cubicBezTo>
                      <a:lnTo>
                        <a:pt x="584200" y="57937"/>
                      </a:ln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Freeform 337"/>
                <p:cNvSpPr/>
                <p:nvPr/>
              </p:nvSpPr>
              <p:spPr>
                <a:xfrm>
                  <a:off x="3941566" y="2590800"/>
                  <a:ext cx="1171159" cy="483624"/>
                </a:xfrm>
                <a:custGeom>
                  <a:avLst/>
                  <a:gdLst>
                    <a:gd name="connsiteX0" fmla="*/ 66607 w 1171159"/>
                    <a:gd name="connsiteY0" fmla="*/ 0 h 483823"/>
                    <a:gd name="connsiteX1" fmla="*/ 9457 w 1171159"/>
                    <a:gd name="connsiteY1" fmla="*/ 82550 h 483823"/>
                    <a:gd name="connsiteX2" fmla="*/ 3107 w 1171159"/>
                    <a:gd name="connsiteY2" fmla="*/ 165100 h 483823"/>
                    <a:gd name="connsiteX3" fmla="*/ 41207 w 1171159"/>
                    <a:gd name="connsiteY3" fmla="*/ 266700 h 483823"/>
                    <a:gd name="connsiteX4" fmla="*/ 136457 w 1171159"/>
                    <a:gd name="connsiteY4" fmla="*/ 342900 h 483823"/>
                    <a:gd name="connsiteX5" fmla="*/ 295207 w 1171159"/>
                    <a:gd name="connsiteY5" fmla="*/ 457200 h 483823"/>
                    <a:gd name="connsiteX6" fmla="*/ 631757 w 1171159"/>
                    <a:gd name="connsiteY6" fmla="*/ 482600 h 483823"/>
                    <a:gd name="connsiteX7" fmla="*/ 1019107 w 1171159"/>
                    <a:gd name="connsiteY7" fmla="*/ 431800 h 483823"/>
                    <a:gd name="connsiteX8" fmla="*/ 1146107 w 1171159"/>
                    <a:gd name="connsiteY8" fmla="*/ 342900 h 483823"/>
                    <a:gd name="connsiteX9" fmla="*/ 1158807 w 1171159"/>
                    <a:gd name="connsiteY9" fmla="*/ 247650 h 483823"/>
                    <a:gd name="connsiteX10" fmla="*/ 1006407 w 1171159"/>
                    <a:gd name="connsiteY10" fmla="*/ 152400 h 483823"/>
                    <a:gd name="connsiteX11" fmla="*/ 987357 w 1171159"/>
                    <a:gd name="connsiteY11" fmla="*/ 146050 h 483823"/>
                    <a:gd name="connsiteX12" fmla="*/ 981007 w 1171159"/>
                    <a:gd name="connsiteY12" fmla="*/ 146050 h 483823"/>
                    <a:gd name="connsiteX0" fmla="*/ 66607 w 1171159"/>
                    <a:gd name="connsiteY0" fmla="*/ 0 h 483624"/>
                    <a:gd name="connsiteX1" fmla="*/ 9457 w 1171159"/>
                    <a:gd name="connsiteY1" fmla="*/ 82550 h 483624"/>
                    <a:gd name="connsiteX2" fmla="*/ 3107 w 1171159"/>
                    <a:gd name="connsiteY2" fmla="*/ 165100 h 483624"/>
                    <a:gd name="connsiteX3" fmla="*/ 41207 w 1171159"/>
                    <a:gd name="connsiteY3" fmla="*/ 266700 h 483624"/>
                    <a:gd name="connsiteX4" fmla="*/ 125634 w 1171159"/>
                    <a:gd name="connsiteY4" fmla="*/ 358617 h 483624"/>
                    <a:gd name="connsiteX5" fmla="*/ 295207 w 1171159"/>
                    <a:gd name="connsiteY5" fmla="*/ 457200 h 483624"/>
                    <a:gd name="connsiteX6" fmla="*/ 631757 w 1171159"/>
                    <a:gd name="connsiteY6" fmla="*/ 482600 h 483624"/>
                    <a:gd name="connsiteX7" fmla="*/ 1019107 w 1171159"/>
                    <a:gd name="connsiteY7" fmla="*/ 431800 h 483624"/>
                    <a:gd name="connsiteX8" fmla="*/ 1146107 w 1171159"/>
                    <a:gd name="connsiteY8" fmla="*/ 342900 h 483624"/>
                    <a:gd name="connsiteX9" fmla="*/ 1158807 w 1171159"/>
                    <a:gd name="connsiteY9" fmla="*/ 247650 h 483624"/>
                    <a:gd name="connsiteX10" fmla="*/ 1006407 w 1171159"/>
                    <a:gd name="connsiteY10" fmla="*/ 152400 h 483624"/>
                    <a:gd name="connsiteX11" fmla="*/ 987357 w 1171159"/>
                    <a:gd name="connsiteY11" fmla="*/ 146050 h 483624"/>
                    <a:gd name="connsiteX12" fmla="*/ 981007 w 1171159"/>
                    <a:gd name="connsiteY12" fmla="*/ 146050 h 483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171159" h="483624">
                      <a:moveTo>
                        <a:pt x="66607" y="0"/>
                      </a:moveTo>
                      <a:cubicBezTo>
                        <a:pt x="43323" y="27516"/>
                        <a:pt x="20040" y="55033"/>
                        <a:pt x="9457" y="82550"/>
                      </a:cubicBezTo>
                      <a:cubicBezTo>
                        <a:pt x="-1126" y="110067"/>
                        <a:pt x="-2185" y="134408"/>
                        <a:pt x="3107" y="165100"/>
                      </a:cubicBezTo>
                      <a:cubicBezTo>
                        <a:pt x="8399" y="195792"/>
                        <a:pt x="20786" y="234447"/>
                        <a:pt x="41207" y="266700"/>
                      </a:cubicBezTo>
                      <a:cubicBezTo>
                        <a:pt x="61628" y="298953"/>
                        <a:pt x="83301" y="326867"/>
                        <a:pt x="125634" y="358617"/>
                      </a:cubicBezTo>
                      <a:cubicBezTo>
                        <a:pt x="167967" y="390367"/>
                        <a:pt x="210853" y="436536"/>
                        <a:pt x="295207" y="457200"/>
                      </a:cubicBezTo>
                      <a:cubicBezTo>
                        <a:pt x="379561" y="477864"/>
                        <a:pt x="511107" y="486833"/>
                        <a:pt x="631757" y="482600"/>
                      </a:cubicBezTo>
                      <a:cubicBezTo>
                        <a:pt x="752407" y="478367"/>
                        <a:pt x="933382" y="455083"/>
                        <a:pt x="1019107" y="431800"/>
                      </a:cubicBezTo>
                      <a:cubicBezTo>
                        <a:pt x="1104832" y="408517"/>
                        <a:pt x="1122824" y="373592"/>
                        <a:pt x="1146107" y="342900"/>
                      </a:cubicBezTo>
                      <a:cubicBezTo>
                        <a:pt x="1169390" y="312208"/>
                        <a:pt x="1182090" y="279400"/>
                        <a:pt x="1158807" y="247650"/>
                      </a:cubicBezTo>
                      <a:cubicBezTo>
                        <a:pt x="1135524" y="215900"/>
                        <a:pt x="1034982" y="169333"/>
                        <a:pt x="1006407" y="152400"/>
                      </a:cubicBezTo>
                      <a:cubicBezTo>
                        <a:pt x="977832" y="135467"/>
                        <a:pt x="991590" y="147108"/>
                        <a:pt x="987357" y="146050"/>
                      </a:cubicBezTo>
                      <a:cubicBezTo>
                        <a:pt x="983124" y="144992"/>
                        <a:pt x="982065" y="145521"/>
                        <a:pt x="981007" y="146050"/>
                      </a:cubicBez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Freeform 338"/>
                <p:cNvSpPr/>
                <p:nvPr/>
              </p:nvSpPr>
              <p:spPr>
                <a:xfrm>
                  <a:off x="4120304" y="2673350"/>
                  <a:ext cx="814969" cy="266456"/>
                </a:xfrm>
                <a:custGeom>
                  <a:avLst/>
                  <a:gdLst>
                    <a:gd name="connsiteX0" fmla="*/ 8519 w 814969"/>
                    <a:gd name="connsiteY0" fmla="*/ 0 h 266456"/>
                    <a:gd name="connsiteX1" fmla="*/ 27569 w 814969"/>
                    <a:gd name="connsiteY1" fmla="*/ 133350 h 266456"/>
                    <a:gd name="connsiteX2" fmla="*/ 237119 w 814969"/>
                    <a:gd name="connsiteY2" fmla="*/ 254000 h 266456"/>
                    <a:gd name="connsiteX3" fmla="*/ 637169 w 814969"/>
                    <a:gd name="connsiteY3" fmla="*/ 254000 h 266456"/>
                    <a:gd name="connsiteX4" fmla="*/ 814969 w 814969"/>
                    <a:gd name="connsiteY4" fmla="*/ 177800 h 266456"/>
                    <a:gd name="connsiteX5" fmla="*/ 814969 w 814969"/>
                    <a:gd name="connsiteY5" fmla="*/ 177800 h 266456"/>
                    <a:gd name="connsiteX6" fmla="*/ 814969 w 814969"/>
                    <a:gd name="connsiteY6" fmla="*/ 177800 h 266456"/>
                    <a:gd name="connsiteX7" fmla="*/ 808619 w 814969"/>
                    <a:gd name="connsiteY7" fmla="*/ 177800 h 266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4969" h="266456">
                      <a:moveTo>
                        <a:pt x="8519" y="0"/>
                      </a:moveTo>
                      <a:cubicBezTo>
                        <a:pt x="-1006" y="45508"/>
                        <a:pt x="-10531" y="91017"/>
                        <a:pt x="27569" y="133350"/>
                      </a:cubicBezTo>
                      <a:cubicBezTo>
                        <a:pt x="65669" y="175683"/>
                        <a:pt x="135519" y="233892"/>
                        <a:pt x="237119" y="254000"/>
                      </a:cubicBezTo>
                      <a:cubicBezTo>
                        <a:pt x="338719" y="274108"/>
                        <a:pt x="540861" y="266700"/>
                        <a:pt x="637169" y="254000"/>
                      </a:cubicBezTo>
                      <a:cubicBezTo>
                        <a:pt x="733477" y="241300"/>
                        <a:pt x="814969" y="177800"/>
                        <a:pt x="814969" y="177800"/>
                      </a:cubicBezTo>
                      <a:lnTo>
                        <a:pt x="814969" y="177800"/>
                      </a:lnTo>
                      <a:lnTo>
                        <a:pt x="814969" y="177800"/>
                      </a:lnTo>
                      <a:lnTo>
                        <a:pt x="808619" y="177800"/>
                      </a:ln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Freeform 339"/>
                <p:cNvSpPr/>
                <p:nvPr/>
              </p:nvSpPr>
              <p:spPr>
                <a:xfrm>
                  <a:off x="4141523" y="2730500"/>
                  <a:ext cx="114300" cy="63500"/>
                </a:xfrm>
                <a:custGeom>
                  <a:avLst/>
                  <a:gdLst>
                    <a:gd name="connsiteX0" fmla="*/ 114300 w 114300"/>
                    <a:gd name="connsiteY0" fmla="*/ 0 h 63500"/>
                    <a:gd name="connsiteX1" fmla="*/ 0 w 114300"/>
                    <a:gd name="connsiteY1" fmla="*/ 63500 h 63500"/>
                    <a:gd name="connsiteX2" fmla="*/ 0 w 114300"/>
                    <a:gd name="connsiteY2" fmla="*/ 63500 h 63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63500">
                      <a:moveTo>
                        <a:pt x="114300" y="0"/>
                      </a:moveTo>
                      <a:lnTo>
                        <a:pt x="0" y="63500"/>
                      </a:lnTo>
                      <a:lnTo>
                        <a:pt x="0" y="63500"/>
                      </a:ln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Freeform 340"/>
                <p:cNvSpPr/>
                <p:nvPr/>
              </p:nvSpPr>
              <p:spPr>
                <a:xfrm>
                  <a:off x="4293923" y="2829043"/>
                  <a:ext cx="577850" cy="85608"/>
                </a:xfrm>
                <a:custGeom>
                  <a:avLst/>
                  <a:gdLst>
                    <a:gd name="connsiteX0" fmla="*/ 0 w 577850"/>
                    <a:gd name="connsiteY0" fmla="*/ 53857 h 53857"/>
                    <a:gd name="connsiteX1" fmla="*/ 88900 w 577850"/>
                    <a:gd name="connsiteY1" fmla="*/ 9407 h 53857"/>
                    <a:gd name="connsiteX2" fmla="*/ 374650 w 577850"/>
                    <a:gd name="connsiteY2" fmla="*/ 3057 h 53857"/>
                    <a:gd name="connsiteX3" fmla="*/ 577850 w 577850"/>
                    <a:gd name="connsiteY3" fmla="*/ 47507 h 53857"/>
                    <a:gd name="connsiteX4" fmla="*/ 577850 w 577850"/>
                    <a:gd name="connsiteY4" fmla="*/ 47507 h 53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850" h="53857">
                      <a:moveTo>
                        <a:pt x="0" y="53857"/>
                      </a:moveTo>
                      <a:cubicBezTo>
                        <a:pt x="13229" y="35865"/>
                        <a:pt x="26458" y="17874"/>
                        <a:pt x="88900" y="9407"/>
                      </a:cubicBezTo>
                      <a:cubicBezTo>
                        <a:pt x="151342" y="940"/>
                        <a:pt x="293158" y="-3293"/>
                        <a:pt x="374650" y="3057"/>
                      </a:cubicBezTo>
                      <a:cubicBezTo>
                        <a:pt x="456142" y="9407"/>
                        <a:pt x="577850" y="47507"/>
                        <a:pt x="577850" y="47507"/>
                      </a:cubicBezTo>
                      <a:lnTo>
                        <a:pt x="577850" y="47507"/>
                      </a:ln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Freeform 341"/>
                <p:cNvSpPr/>
                <p:nvPr/>
              </p:nvSpPr>
              <p:spPr>
                <a:xfrm>
                  <a:off x="4119928" y="3003550"/>
                  <a:ext cx="802644" cy="247984"/>
                </a:xfrm>
                <a:custGeom>
                  <a:avLst/>
                  <a:gdLst>
                    <a:gd name="connsiteX0" fmla="*/ 8744 w 802494"/>
                    <a:gd name="connsiteY0" fmla="*/ 0 h 247984"/>
                    <a:gd name="connsiteX1" fmla="*/ 15094 w 802494"/>
                    <a:gd name="connsiteY1" fmla="*/ 82550 h 247984"/>
                    <a:gd name="connsiteX2" fmla="*/ 148444 w 802494"/>
                    <a:gd name="connsiteY2" fmla="*/ 196850 h 247984"/>
                    <a:gd name="connsiteX3" fmla="*/ 504044 w 802494"/>
                    <a:gd name="connsiteY3" fmla="*/ 247650 h 247984"/>
                    <a:gd name="connsiteX4" fmla="*/ 707244 w 802494"/>
                    <a:gd name="connsiteY4" fmla="*/ 215900 h 247984"/>
                    <a:gd name="connsiteX5" fmla="*/ 802494 w 802494"/>
                    <a:gd name="connsiteY5" fmla="*/ 158750 h 247984"/>
                    <a:gd name="connsiteX6" fmla="*/ 802494 w 802494"/>
                    <a:gd name="connsiteY6" fmla="*/ 158750 h 247984"/>
                    <a:gd name="connsiteX0" fmla="*/ 12591 w 806341"/>
                    <a:gd name="connsiteY0" fmla="*/ 0 h 247984"/>
                    <a:gd name="connsiteX1" fmla="*/ 12446 w 806341"/>
                    <a:gd name="connsiteY1" fmla="*/ 85169 h 247984"/>
                    <a:gd name="connsiteX2" fmla="*/ 152291 w 806341"/>
                    <a:gd name="connsiteY2" fmla="*/ 196850 h 247984"/>
                    <a:gd name="connsiteX3" fmla="*/ 507891 w 806341"/>
                    <a:gd name="connsiteY3" fmla="*/ 247650 h 247984"/>
                    <a:gd name="connsiteX4" fmla="*/ 711091 w 806341"/>
                    <a:gd name="connsiteY4" fmla="*/ 215900 h 247984"/>
                    <a:gd name="connsiteX5" fmla="*/ 806341 w 806341"/>
                    <a:gd name="connsiteY5" fmla="*/ 158750 h 247984"/>
                    <a:gd name="connsiteX6" fmla="*/ 806341 w 806341"/>
                    <a:gd name="connsiteY6" fmla="*/ 158750 h 247984"/>
                    <a:gd name="connsiteX0" fmla="*/ 8895 w 802645"/>
                    <a:gd name="connsiteY0" fmla="*/ 0 h 247984"/>
                    <a:gd name="connsiteX1" fmla="*/ 8750 w 802645"/>
                    <a:gd name="connsiteY1" fmla="*/ 85169 h 247984"/>
                    <a:gd name="connsiteX2" fmla="*/ 148595 w 802645"/>
                    <a:gd name="connsiteY2" fmla="*/ 196850 h 247984"/>
                    <a:gd name="connsiteX3" fmla="*/ 504195 w 802645"/>
                    <a:gd name="connsiteY3" fmla="*/ 247650 h 247984"/>
                    <a:gd name="connsiteX4" fmla="*/ 707395 w 802645"/>
                    <a:gd name="connsiteY4" fmla="*/ 215900 h 247984"/>
                    <a:gd name="connsiteX5" fmla="*/ 802645 w 802645"/>
                    <a:gd name="connsiteY5" fmla="*/ 158750 h 247984"/>
                    <a:gd name="connsiteX6" fmla="*/ 802645 w 802645"/>
                    <a:gd name="connsiteY6" fmla="*/ 158750 h 247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02645" h="247984">
                      <a:moveTo>
                        <a:pt x="8895" y="0"/>
                      </a:moveTo>
                      <a:cubicBezTo>
                        <a:pt x="428" y="24871"/>
                        <a:pt x="-5874" y="44502"/>
                        <a:pt x="8750" y="85169"/>
                      </a:cubicBezTo>
                      <a:cubicBezTo>
                        <a:pt x="23374" y="125836"/>
                        <a:pt x="66021" y="169770"/>
                        <a:pt x="148595" y="196850"/>
                      </a:cubicBezTo>
                      <a:cubicBezTo>
                        <a:pt x="231169" y="223930"/>
                        <a:pt x="411062" y="244475"/>
                        <a:pt x="504195" y="247650"/>
                      </a:cubicBezTo>
                      <a:cubicBezTo>
                        <a:pt x="597328" y="250825"/>
                        <a:pt x="657653" y="230717"/>
                        <a:pt x="707395" y="215900"/>
                      </a:cubicBezTo>
                      <a:cubicBezTo>
                        <a:pt x="757137" y="201083"/>
                        <a:pt x="802645" y="158750"/>
                        <a:pt x="802645" y="158750"/>
                      </a:cubicBezTo>
                      <a:lnTo>
                        <a:pt x="802645" y="158750"/>
                      </a:ln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Freeform 342"/>
                <p:cNvSpPr/>
                <p:nvPr/>
              </p:nvSpPr>
              <p:spPr>
                <a:xfrm>
                  <a:off x="4141523" y="3041650"/>
                  <a:ext cx="95250" cy="63500"/>
                </a:xfrm>
                <a:custGeom>
                  <a:avLst/>
                  <a:gdLst>
                    <a:gd name="connsiteX0" fmla="*/ 95250 w 95250"/>
                    <a:gd name="connsiteY0" fmla="*/ 0 h 63500"/>
                    <a:gd name="connsiteX1" fmla="*/ 0 w 95250"/>
                    <a:gd name="connsiteY1" fmla="*/ 63500 h 63500"/>
                    <a:gd name="connsiteX2" fmla="*/ 0 w 95250"/>
                    <a:gd name="connsiteY2" fmla="*/ 63500 h 63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" h="63500">
                      <a:moveTo>
                        <a:pt x="95250" y="0"/>
                      </a:moveTo>
                      <a:lnTo>
                        <a:pt x="0" y="63500"/>
                      </a:lnTo>
                      <a:lnTo>
                        <a:pt x="0" y="63500"/>
                      </a:ln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Freeform 343"/>
                <p:cNvSpPr/>
                <p:nvPr/>
              </p:nvSpPr>
              <p:spPr>
                <a:xfrm>
                  <a:off x="4293923" y="3132902"/>
                  <a:ext cx="584200" cy="68610"/>
                </a:xfrm>
                <a:custGeom>
                  <a:avLst/>
                  <a:gdLst>
                    <a:gd name="connsiteX0" fmla="*/ 0 w 584200"/>
                    <a:gd name="connsiteY0" fmla="*/ 61148 h 61148"/>
                    <a:gd name="connsiteX1" fmla="*/ 190500 w 584200"/>
                    <a:gd name="connsiteY1" fmla="*/ 3998 h 61148"/>
                    <a:gd name="connsiteX2" fmla="*/ 419100 w 584200"/>
                    <a:gd name="connsiteY2" fmla="*/ 10348 h 61148"/>
                    <a:gd name="connsiteX3" fmla="*/ 584200 w 584200"/>
                    <a:gd name="connsiteY3" fmla="*/ 54798 h 61148"/>
                    <a:gd name="connsiteX4" fmla="*/ 584200 w 584200"/>
                    <a:gd name="connsiteY4" fmla="*/ 54798 h 61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4200" h="61148">
                      <a:moveTo>
                        <a:pt x="0" y="61148"/>
                      </a:moveTo>
                      <a:cubicBezTo>
                        <a:pt x="60325" y="36806"/>
                        <a:pt x="120650" y="12465"/>
                        <a:pt x="190500" y="3998"/>
                      </a:cubicBezTo>
                      <a:cubicBezTo>
                        <a:pt x="260350" y="-4469"/>
                        <a:pt x="353483" y="1881"/>
                        <a:pt x="419100" y="10348"/>
                      </a:cubicBezTo>
                      <a:cubicBezTo>
                        <a:pt x="484717" y="18815"/>
                        <a:pt x="584200" y="54798"/>
                        <a:pt x="584200" y="54798"/>
                      </a:cubicBezTo>
                      <a:lnTo>
                        <a:pt x="584200" y="54798"/>
                      </a:ln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Freeform 344"/>
                <p:cNvSpPr/>
                <p:nvPr/>
              </p:nvSpPr>
              <p:spPr>
                <a:xfrm>
                  <a:off x="3940647" y="2882900"/>
                  <a:ext cx="1183803" cy="489498"/>
                </a:xfrm>
                <a:custGeom>
                  <a:avLst/>
                  <a:gdLst>
                    <a:gd name="connsiteX0" fmla="*/ 972745 w 1180972"/>
                    <a:gd name="connsiteY0" fmla="*/ 158044 h 496633"/>
                    <a:gd name="connsiteX1" fmla="*/ 1144195 w 1180972"/>
                    <a:gd name="connsiteY1" fmla="*/ 253294 h 496633"/>
                    <a:gd name="connsiteX2" fmla="*/ 1156895 w 1180972"/>
                    <a:gd name="connsiteY2" fmla="*/ 354894 h 496633"/>
                    <a:gd name="connsiteX3" fmla="*/ 871145 w 1180972"/>
                    <a:gd name="connsiteY3" fmla="*/ 481894 h 496633"/>
                    <a:gd name="connsiteX4" fmla="*/ 394895 w 1180972"/>
                    <a:gd name="connsiteY4" fmla="*/ 475544 h 496633"/>
                    <a:gd name="connsiteX5" fmla="*/ 64695 w 1180972"/>
                    <a:gd name="connsiteY5" fmla="*/ 316794 h 496633"/>
                    <a:gd name="connsiteX6" fmla="*/ 7545 w 1180972"/>
                    <a:gd name="connsiteY6" fmla="*/ 215194 h 496633"/>
                    <a:gd name="connsiteX7" fmla="*/ 7545 w 1180972"/>
                    <a:gd name="connsiteY7" fmla="*/ 81844 h 496633"/>
                    <a:gd name="connsiteX8" fmla="*/ 71045 w 1180972"/>
                    <a:gd name="connsiteY8" fmla="*/ 5644 h 496633"/>
                    <a:gd name="connsiteX9" fmla="*/ 83745 w 1180972"/>
                    <a:gd name="connsiteY9" fmla="*/ 5644 h 496633"/>
                    <a:gd name="connsiteX10" fmla="*/ 77395 w 1180972"/>
                    <a:gd name="connsiteY10" fmla="*/ 5644 h 496633"/>
                    <a:gd name="connsiteX0" fmla="*/ 972745 w 1180972"/>
                    <a:gd name="connsiteY0" fmla="*/ 158044 h 496633"/>
                    <a:gd name="connsiteX1" fmla="*/ 1144195 w 1180972"/>
                    <a:gd name="connsiteY1" fmla="*/ 253294 h 496633"/>
                    <a:gd name="connsiteX2" fmla="*/ 1156895 w 1180972"/>
                    <a:gd name="connsiteY2" fmla="*/ 354894 h 496633"/>
                    <a:gd name="connsiteX3" fmla="*/ 871145 w 1180972"/>
                    <a:gd name="connsiteY3" fmla="*/ 481894 h 496633"/>
                    <a:gd name="connsiteX4" fmla="*/ 394895 w 1180972"/>
                    <a:gd name="connsiteY4" fmla="*/ 475544 h 496633"/>
                    <a:gd name="connsiteX5" fmla="*/ 64695 w 1180972"/>
                    <a:gd name="connsiteY5" fmla="*/ 316794 h 496633"/>
                    <a:gd name="connsiteX6" fmla="*/ 7545 w 1180972"/>
                    <a:gd name="connsiteY6" fmla="*/ 215194 h 496633"/>
                    <a:gd name="connsiteX7" fmla="*/ 7545 w 1180972"/>
                    <a:gd name="connsiteY7" fmla="*/ 81844 h 496633"/>
                    <a:gd name="connsiteX8" fmla="*/ 71045 w 1180972"/>
                    <a:gd name="connsiteY8" fmla="*/ 5644 h 496633"/>
                    <a:gd name="connsiteX9" fmla="*/ 83745 w 1180972"/>
                    <a:gd name="connsiteY9" fmla="*/ 5644 h 496633"/>
                    <a:gd name="connsiteX0" fmla="*/ 972745 w 1180972"/>
                    <a:gd name="connsiteY0" fmla="*/ 152400 h 490989"/>
                    <a:gd name="connsiteX1" fmla="*/ 1144195 w 1180972"/>
                    <a:gd name="connsiteY1" fmla="*/ 247650 h 490989"/>
                    <a:gd name="connsiteX2" fmla="*/ 1156895 w 1180972"/>
                    <a:gd name="connsiteY2" fmla="*/ 349250 h 490989"/>
                    <a:gd name="connsiteX3" fmla="*/ 871145 w 1180972"/>
                    <a:gd name="connsiteY3" fmla="*/ 476250 h 490989"/>
                    <a:gd name="connsiteX4" fmla="*/ 394895 w 1180972"/>
                    <a:gd name="connsiteY4" fmla="*/ 469900 h 490989"/>
                    <a:gd name="connsiteX5" fmla="*/ 64695 w 1180972"/>
                    <a:gd name="connsiteY5" fmla="*/ 311150 h 490989"/>
                    <a:gd name="connsiteX6" fmla="*/ 7545 w 1180972"/>
                    <a:gd name="connsiteY6" fmla="*/ 209550 h 490989"/>
                    <a:gd name="connsiteX7" fmla="*/ 7545 w 1180972"/>
                    <a:gd name="connsiteY7" fmla="*/ 76200 h 490989"/>
                    <a:gd name="connsiteX8" fmla="*/ 71045 w 1180972"/>
                    <a:gd name="connsiteY8" fmla="*/ 0 h 490989"/>
                    <a:gd name="connsiteX0" fmla="*/ 970615 w 1178842"/>
                    <a:gd name="connsiteY0" fmla="*/ 152400 h 490989"/>
                    <a:gd name="connsiteX1" fmla="*/ 1142065 w 1178842"/>
                    <a:gd name="connsiteY1" fmla="*/ 247650 h 490989"/>
                    <a:gd name="connsiteX2" fmla="*/ 1154765 w 1178842"/>
                    <a:gd name="connsiteY2" fmla="*/ 349250 h 490989"/>
                    <a:gd name="connsiteX3" fmla="*/ 869015 w 1178842"/>
                    <a:gd name="connsiteY3" fmla="*/ 476250 h 490989"/>
                    <a:gd name="connsiteX4" fmla="*/ 392765 w 1178842"/>
                    <a:gd name="connsiteY4" fmla="*/ 469900 h 490989"/>
                    <a:gd name="connsiteX5" fmla="*/ 62565 w 1178842"/>
                    <a:gd name="connsiteY5" fmla="*/ 311150 h 490989"/>
                    <a:gd name="connsiteX6" fmla="*/ 22765 w 1178842"/>
                    <a:gd name="connsiteY6" fmla="*/ 271539 h 490989"/>
                    <a:gd name="connsiteX7" fmla="*/ 5415 w 1178842"/>
                    <a:gd name="connsiteY7" fmla="*/ 209550 h 490989"/>
                    <a:gd name="connsiteX8" fmla="*/ 5415 w 1178842"/>
                    <a:gd name="connsiteY8" fmla="*/ 76200 h 490989"/>
                    <a:gd name="connsiteX9" fmla="*/ 68915 w 1178842"/>
                    <a:gd name="connsiteY9" fmla="*/ 0 h 490989"/>
                    <a:gd name="connsiteX0" fmla="*/ 970615 w 1178842"/>
                    <a:gd name="connsiteY0" fmla="*/ 152400 h 489499"/>
                    <a:gd name="connsiteX1" fmla="*/ 1142065 w 1178842"/>
                    <a:gd name="connsiteY1" fmla="*/ 247650 h 489499"/>
                    <a:gd name="connsiteX2" fmla="*/ 1154765 w 1178842"/>
                    <a:gd name="connsiteY2" fmla="*/ 349250 h 489499"/>
                    <a:gd name="connsiteX3" fmla="*/ 869015 w 1178842"/>
                    <a:gd name="connsiteY3" fmla="*/ 476250 h 489499"/>
                    <a:gd name="connsiteX4" fmla="*/ 392765 w 1178842"/>
                    <a:gd name="connsiteY4" fmla="*/ 469900 h 489499"/>
                    <a:gd name="connsiteX5" fmla="*/ 86377 w 1178842"/>
                    <a:gd name="connsiteY5" fmla="*/ 337343 h 489499"/>
                    <a:gd name="connsiteX6" fmla="*/ 22765 w 1178842"/>
                    <a:gd name="connsiteY6" fmla="*/ 271539 h 489499"/>
                    <a:gd name="connsiteX7" fmla="*/ 5415 w 1178842"/>
                    <a:gd name="connsiteY7" fmla="*/ 209550 h 489499"/>
                    <a:gd name="connsiteX8" fmla="*/ 5415 w 1178842"/>
                    <a:gd name="connsiteY8" fmla="*/ 76200 h 489499"/>
                    <a:gd name="connsiteX9" fmla="*/ 68915 w 1178842"/>
                    <a:gd name="connsiteY9" fmla="*/ 0 h 489499"/>
                    <a:gd name="connsiteX0" fmla="*/ 970615 w 1178842"/>
                    <a:gd name="connsiteY0" fmla="*/ 152400 h 489498"/>
                    <a:gd name="connsiteX1" fmla="*/ 1142065 w 1178842"/>
                    <a:gd name="connsiteY1" fmla="*/ 247650 h 489498"/>
                    <a:gd name="connsiteX2" fmla="*/ 1154765 w 1178842"/>
                    <a:gd name="connsiteY2" fmla="*/ 349250 h 489498"/>
                    <a:gd name="connsiteX3" fmla="*/ 869015 w 1178842"/>
                    <a:gd name="connsiteY3" fmla="*/ 476250 h 489498"/>
                    <a:gd name="connsiteX4" fmla="*/ 392765 w 1178842"/>
                    <a:gd name="connsiteY4" fmla="*/ 469900 h 489498"/>
                    <a:gd name="connsiteX5" fmla="*/ 86377 w 1178842"/>
                    <a:gd name="connsiteY5" fmla="*/ 337343 h 489498"/>
                    <a:gd name="connsiteX6" fmla="*/ 22765 w 1178842"/>
                    <a:gd name="connsiteY6" fmla="*/ 271539 h 489498"/>
                    <a:gd name="connsiteX7" fmla="*/ 5415 w 1178842"/>
                    <a:gd name="connsiteY7" fmla="*/ 209550 h 489498"/>
                    <a:gd name="connsiteX8" fmla="*/ 5415 w 1178842"/>
                    <a:gd name="connsiteY8" fmla="*/ 76200 h 489498"/>
                    <a:gd name="connsiteX9" fmla="*/ 68915 w 1178842"/>
                    <a:gd name="connsiteY9" fmla="*/ 0 h 489498"/>
                    <a:gd name="connsiteX0" fmla="*/ 975576 w 1183803"/>
                    <a:gd name="connsiteY0" fmla="*/ 152400 h 489498"/>
                    <a:gd name="connsiteX1" fmla="*/ 1147026 w 1183803"/>
                    <a:gd name="connsiteY1" fmla="*/ 247650 h 489498"/>
                    <a:gd name="connsiteX2" fmla="*/ 1159726 w 1183803"/>
                    <a:gd name="connsiteY2" fmla="*/ 349250 h 489498"/>
                    <a:gd name="connsiteX3" fmla="*/ 873976 w 1183803"/>
                    <a:gd name="connsiteY3" fmla="*/ 476250 h 489498"/>
                    <a:gd name="connsiteX4" fmla="*/ 397726 w 1183803"/>
                    <a:gd name="connsiteY4" fmla="*/ 469900 h 489498"/>
                    <a:gd name="connsiteX5" fmla="*/ 91338 w 1183803"/>
                    <a:gd name="connsiteY5" fmla="*/ 337343 h 489498"/>
                    <a:gd name="connsiteX6" fmla="*/ 27726 w 1183803"/>
                    <a:gd name="connsiteY6" fmla="*/ 271539 h 489498"/>
                    <a:gd name="connsiteX7" fmla="*/ 1716 w 1183803"/>
                    <a:gd name="connsiteY7" fmla="*/ 199073 h 489498"/>
                    <a:gd name="connsiteX8" fmla="*/ 10376 w 1183803"/>
                    <a:gd name="connsiteY8" fmla="*/ 76200 h 489498"/>
                    <a:gd name="connsiteX9" fmla="*/ 73876 w 1183803"/>
                    <a:gd name="connsiteY9" fmla="*/ 0 h 489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3803" h="489498">
                      <a:moveTo>
                        <a:pt x="975576" y="152400"/>
                      </a:moveTo>
                      <a:cubicBezTo>
                        <a:pt x="1045955" y="183621"/>
                        <a:pt x="1116334" y="214842"/>
                        <a:pt x="1147026" y="247650"/>
                      </a:cubicBezTo>
                      <a:cubicBezTo>
                        <a:pt x="1177718" y="280458"/>
                        <a:pt x="1205234" y="311150"/>
                        <a:pt x="1159726" y="349250"/>
                      </a:cubicBezTo>
                      <a:cubicBezTo>
                        <a:pt x="1114218" y="387350"/>
                        <a:pt x="1000976" y="456142"/>
                        <a:pt x="873976" y="476250"/>
                      </a:cubicBezTo>
                      <a:cubicBezTo>
                        <a:pt x="746976" y="496358"/>
                        <a:pt x="528166" y="493051"/>
                        <a:pt x="397726" y="469900"/>
                      </a:cubicBezTo>
                      <a:cubicBezTo>
                        <a:pt x="267286" y="446749"/>
                        <a:pt x="150840" y="386119"/>
                        <a:pt x="91338" y="337343"/>
                      </a:cubicBezTo>
                      <a:cubicBezTo>
                        <a:pt x="31836" y="288567"/>
                        <a:pt x="37251" y="288472"/>
                        <a:pt x="27726" y="271539"/>
                      </a:cubicBezTo>
                      <a:cubicBezTo>
                        <a:pt x="18201" y="254606"/>
                        <a:pt x="4608" y="231629"/>
                        <a:pt x="1716" y="199073"/>
                      </a:cubicBezTo>
                      <a:cubicBezTo>
                        <a:pt x="-1176" y="166517"/>
                        <a:pt x="-1651" y="109379"/>
                        <a:pt x="10376" y="76200"/>
                      </a:cubicBezTo>
                      <a:cubicBezTo>
                        <a:pt x="22403" y="43021"/>
                        <a:pt x="61176" y="12700"/>
                        <a:pt x="73876" y="0"/>
                      </a:cubicBez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Freeform 345"/>
                <p:cNvSpPr/>
                <p:nvPr/>
              </p:nvSpPr>
              <p:spPr>
                <a:xfrm>
                  <a:off x="4134553" y="3282950"/>
                  <a:ext cx="508619" cy="927100"/>
                </a:xfrm>
                <a:custGeom>
                  <a:avLst/>
                  <a:gdLst>
                    <a:gd name="connsiteX0" fmla="*/ 5755 w 518568"/>
                    <a:gd name="connsiteY0" fmla="*/ 0 h 927100"/>
                    <a:gd name="connsiteX1" fmla="*/ 12105 w 518568"/>
                    <a:gd name="connsiteY1" fmla="*/ 107950 h 927100"/>
                    <a:gd name="connsiteX2" fmla="*/ 113705 w 518568"/>
                    <a:gd name="connsiteY2" fmla="*/ 177800 h 927100"/>
                    <a:gd name="connsiteX3" fmla="*/ 323255 w 518568"/>
                    <a:gd name="connsiteY3" fmla="*/ 273050 h 927100"/>
                    <a:gd name="connsiteX4" fmla="*/ 424855 w 518568"/>
                    <a:gd name="connsiteY4" fmla="*/ 292100 h 927100"/>
                    <a:gd name="connsiteX5" fmla="*/ 513755 w 518568"/>
                    <a:gd name="connsiteY5" fmla="*/ 387350 h 927100"/>
                    <a:gd name="connsiteX6" fmla="*/ 507405 w 518568"/>
                    <a:gd name="connsiteY6" fmla="*/ 927100 h 927100"/>
                    <a:gd name="connsiteX7" fmla="*/ 507405 w 518568"/>
                    <a:gd name="connsiteY7" fmla="*/ 927100 h 927100"/>
                    <a:gd name="connsiteX0" fmla="*/ 5755 w 514094"/>
                    <a:gd name="connsiteY0" fmla="*/ 0 h 927100"/>
                    <a:gd name="connsiteX1" fmla="*/ 12105 w 514094"/>
                    <a:gd name="connsiteY1" fmla="*/ 107950 h 927100"/>
                    <a:gd name="connsiteX2" fmla="*/ 113705 w 514094"/>
                    <a:gd name="connsiteY2" fmla="*/ 177800 h 927100"/>
                    <a:gd name="connsiteX3" fmla="*/ 323255 w 514094"/>
                    <a:gd name="connsiteY3" fmla="*/ 273050 h 927100"/>
                    <a:gd name="connsiteX4" fmla="*/ 424855 w 514094"/>
                    <a:gd name="connsiteY4" fmla="*/ 292100 h 927100"/>
                    <a:gd name="connsiteX5" fmla="*/ 494705 w 514094"/>
                    <a:gd name="connsiteY5" fmla="*/ 374650 h 927100"/>
                    <a:gd name="connsiteX6" fmla="*/ 513755 w 514094"/>
                    <a:gd name="connsiteY6" fmla="*/ 387350 h 927100"/>
                    <a:gd name="connsiteX7" fmla="*/ 507405 w 514094"/>
                    <a:gd name="connsiteY7" fmla="*/ 927100 h 927100"/>
                    <a:gd name="connsiteX8" fmla="*/ 507405 w 514094"/>
                    <a:gd name="connsiteY8" fmla="*/ 927100 h 927100"/>
                    <a:gd name="connsiteX0" fmla="*/ 5755 w 546989"/>
                    <a:gd name="connsiteY0" fmla="*/ 0 h 927100"/>
                    <a:gd name="connsiteX1" fmla="*/ 12105 w 546989"/>
                    <a:gd name="connsiteY1" fmla="*/ 107950 h 927100"/>
                    <a:gd name="connsiteX2" fmla="*/ 113705 w 546989"/>
                    <a:gd name="connsiteY2" fmla="*/ 177800 h 927100"/>
                    <a:gd name="connsiteX3" fmla="*/ 323255 w 546989"/>
                    <a:gd name="connsiteY3" fmla="*/ 273050 h 927100"/>
                    <a:gd name="connsiteX4" fmla="*/ 424855 w 546989"/>
                    <a:gd name="connsiteY4" fmla="*/ 292100 h 927100"/>
                    <a:gd name="connsiteX5" fmla="*/ 494705 w 546989"/>
                    <a:gd name="connsiteY5" fmla="*/ 374650 h 927100"/>
                    <a:gd name="connsiteX6" fmla="*/ 513755 w 546989"/>
                    <a:gd name="connsiteY6" fmla="*/ 387350 h 927100"/>
                    <a:gd name="connsiteX7" fmla="*/ 507405 w 546989"/>
                    <a:gd name="connsiteY7" fmla="*/ 927100 h 927100"/>
                    <a:gd name="connsiteX8" fmla="*/ 507405 w 546989"/>
                    <a:gd name="connsiteY8" fmla="*/ 927100 h 927100"/>
                    <a:gd name="connsiteX0" fmla="*/ 5755 w 514844"/>
                    <a:gd name="connsiteY0" fmla="*/ 0 h 927100"/>
                    <a:gd name="connsiteX1" fmla="*/ 12105 w 514844"/>
                    <a:gd name="connsiteY1" fmla="*/ 107950 h 927100"/>
                    <a:gd name="connsiteX2" fmla="*/ 113705 w 514844"/>
                    <a:gd name="connsiteY2" fmla="*/ 177800 h 927100"/>
                    <a:gd name="connsiteX3" fmla="*/ 323255 w 514844"/>
                    <a:gd name="connsiteY3" fmla="*/ 273050 h 927100"/>
                    <a:gd name="connsiteX4" fmla="*/ 424855 w 514844"/>
                    <a:gd name="connsiteY4" fmla="*/ 292100 h 927100"/>
                    <a:gd name="connsiteX5" fmla="*/ 494705 w 514844"/>
                    <a:gd name="connsiteY5" fmla="*/ 374650 h 927100"/>
                    <a:gd name="connsiteX6" fmla="*/ 513755 w 514844"/>
                    <a:gd name="connsiteY6" fmla="*/ 387350 h 927100"/>
                    <a:gd name="connsiteX7" fmla="*/ 507405 w 514844"/>
                    <a:gd name="connsiteY7" fmla="*/ 927100 h 927100"/>
                    <a:gd name="connsiteX8" fmla="*/ 507405 w 514844"/>
                    <a:gd name="connsiteY8" fmla="*/ 927100 h 927100"/>
                    <a:gd name="connsiteX0" fmla="*/ 6969 w 516058"/>
                    <a:gd name="connsiteY0" fmla="*/ 0 h 927100"/>
                    <a:gd name="connsiteX1" fmla="*/ 13319 w 516058"/>
                    <a:gd name="connsiteY1" fmla="*/ 107950 h 927100"/>
                    <a:gd name="connsiteX2" fmla="*/ 133969 w 516058"/>
                    <a:gd name="connsiteY2" fmla="*/ 196850 h 927100"/>
                    <a:gd name="connsiteX3" fmla="*/ 324469 w 516058"/>
                    <a:gd name="connsiteY3" fmla="*/ 273050 h 927100"/>
                    <a:gd name="connsiteX4" fmla="*/ 426069 w 516058"/>
                    <a:gd name="connsiteY4" fmla="*/ 292100 h 927100"/>
                    <a:gd name="connsiteX5" fmla="*/ 495919 w 516058"/>
                    <a:gd name="connsiteY5" fmla="*/ 374650 h 927100"/>
                    <a:gd name="connsiteX6" fmla="*/ 514969 w 516058"/>
                    <a:gd name="connsiteY6" fmla="*/ 387350 h 927100"/>
                    <a:gd name="connsiteX7" fmla="*/ 508619 w 516058"/>
                    <a:gd name="connsiteY7" fmla="*/ 927100 h 927100"/>
                    <a:gd name="connsiteX8" fmla="*/ 508619 w 516058"/>
                    <a:gd name="connsiteY8" fmla="*/ 927100 h 927100"/>
                    <a:gd name="connsiteX0" fmla="*/ 6969 w 508619"/>
                    <a:gd name="connsiteY0" fmla="*/ 0 h 927100"/>
                    <a:gd name="connsiteX1" fmla="*/ 13319 w 508619"/>
                    <a:gd name="connsiteY1" fmla="*/ 107950 h 927100"/>
                    <a:gd name="connsiteX2" fmla="*/ 133969 w 508619"/>
                    <a:gd name="connsiteY2" fmla="*/ 196850 h 927100"/>
                    <a:gd name="connsiteX3" fmla="*/ 324469 w 508619"/>
                    <a:gd name="connsiteY3" fmla="*/ 273050 h 927100"/>
                    <a:gd name="connsiteX4" fmla="*/ 426069 w 508619"/>
                    <a:gd name="connsiteY4" fmla="*/ 292100 h 927100"/>
                    <a:gd name="connsiteX5" fmla="*/ 495919 w 508619"/>
                    <a:gd name="connsiteY5" fmla="*/ 374650 h 927100"/>
                    <a:gd name="connsiteX6" fmla="*/ 508619 w 508619"/>
                    <a:gd name="connsiteY6" fmla="*/ 927100 h 927100"/>
                    <a:gd name="connsiteX7" fmla="*/ 508619 w 508619"/>
                    <a:gd name="connsiteY7" fmla="*/ 927100 h 927100"/>
                    <a:gd name="connsiteX0" fmla="*/ 6969 w 508619"/>
                    <a:gd name="connsiteY0" fmla="*/ 0 h 927100"/>
                    <a:gd name="connsiteX1" fmla="*/ 13319 w 508619"/>
                    <a:gd name="connsiteY1" fmla="*/ 107950 h 927100"/>
                    <a:gd name="connsiteX2" fmla="*/ 133969 w 508619"/>
                    <a:gd name="connsiteY2" fmla="*/ 196850 h 927100"/>
                    <a:gd name="connsiteX3" fmla="*/ 324469 w 508619"/>
                    <a:gd name="connsiteY3" fmla="*/ 273050 h 927100"/>
                    <a:gd name="connsiteX4" fmla="*/ 456375 w 508619"/>
                    <a:gd name="connsiteY4" fmla="*/ 294720 h 927100"/>
                    <a:gd name="connsiteX5" fmla="*/ 495919 w 508619"/>
                    <a:gd name="connsiteY5" fmla="*/ 374650 h 927100"/>
                    <a:gd name="connsiteX6" fmla="*/ 508619 w 508619"/>
                    <a:gd name="connsiteY6" fmla="*/ 927100 h 927100"/>
                    <a:gd name="connsiteX7" fmla="*/ 508619 w 508619"/>
                    <a:gd name="connsiteY7" fmla="*/ 927100 h 927100"/>
                    <a:gd name="connsiteX0" fmla="*/ 6969 w 508619"/>
                    <a:gd name="connsiteY0" fmla="*/ 0 h 927100"/>
                    <a:gd name="connsiteX1" fmla="*/ 13319 w 508619"/>
                    <a:gd name="connsiteY1" fmla="*/ 107950 h 927100"/>
                    <a:gd name="connsiteX2" fmla="*/ 133969 w 508619"/>
                    <a:gd name="connsiteY2" fmla="*/ 196850 h 927100"/>
                    <a:gd name="connsiteX3" fmla="*/ 324469 w 508619"/>
                    <a:gd name="connsiteY3" fmla="*/ 273050 h 927100"/>
                    <a:gd name="connsiteX4" fmla="*/ 456375 w 508619"/>
                    <a:gd name="connsiteY4" fmla="*/ 294720 h 927100"/>
                    <a:gd name="connsiteX5" fmla="*/ 495919 w 508619"/>
                    <a:gd name="connsiteY5" fmla="*/ 374650 h 927100"/>
                    <a:gd name="connsiteX6" fmla="*/ 508619 w 508619"/>
                    <a:gd name="connsiteY6" fmla="*/ 927100 h 927100"/>
                    <a:gd name="connsiteX7" fmla="*/ 508619 w 508619"/>
                    <a:gd name="connsiteY7" fmla="*/ 927100 h 927100"/>
                    <a:gd name="connsiteX0" fmla="*/ 6969 w 508619"/>
                    <a:gd name="connsiteY0" fmla="*/ 0 h 927100"/>
                    <a:gd name="connsiteX1" fmla="*/ 13319 w 508619"/>
                    <a:gd name="connsiteY1" fmla="*/ 107950 h 927100"/>
                    <a:gd name="connsiteX2" fmla="*/ 133969 w 508619"/>
                    <a:gd name="connsiteY2" fmla="*/ 196850 h 927100"/>
                    <a:gd name="connsiteX3" fmla="*/ 324469 w 508619"/>
                    <a:gd name="connsiteY3" fmla="*/ 273050 h 927100"/>
                    <a:gd name="connsiteX4" fmla="*/ 456375 w 508619"/>
                    <a:gd name="connsiteY4" fmla="*/ 294720 h 927100"/>
                    <a:gd name="connsiteX5" fmla="*/ 495919 w 508619"/>
                    <a:gd name="connsiteY5" fmla="*/ 374650 h 927100"/>
                    <a:gd name="connsiteX6" fmla="*/ 508619 w 508619"/>
                    <a:gd name="connsiteY6" fmla="*/ 927100 h 927100"/>
                    <a:gd name="connsiteX7" fmla="*/ 508619 w 508619"/>
                    <a:gd name="connsiteY7" fmla="*/ 927100 h 927100"/>
                    <a:gd name="connsiteX0" fmla="*/ 6969 w 508619"/>
                    <a:gd name="connsiteY0" fmla="*/ 0 h 927100"/>
                    <a:gd name="connsiteX1" fmla="*/ 13319 w 508619"/>
                    <a:gd name="connsiteY1" fmla="*/ 107950 h 927100"/>
                    <a:gd name="connsiteX2" fmla="*/ 133969 w 508619"/>
                    <a:gd name="connsiteY2" fmla="*/ 196850 h 927100"/>
                    <a:gd name="connsiteX3" fmla="*/ 324469 w 508619"/>
                    <a:gd name="connsiteY3" fmla="*/ 273050 h 927100"/>
                    <a:gd name="connsiteX4" fmla="*/ 456375 w 508619"/>
                    <a:gd name="connsiteY4" fmla="*/ 294720 h 927100"/>
                    <a:gd name="connsiteX5" fmla="*/ 495919 w 508619"/>
                    <a:gd name="connsiteY5" fmla="*/ 374650 h 927100"/>
                    <a:gd name="connsiteX6" fmla="*/ 508619 w 508619"/>
                    <a:gd name="connsiteY6" fmla="*/ 927100 h 927100"/>
                    <a:gd name="connsiteX7" fmla="*/ 508619 w 508619"/>
                    <a:gd name="connsiteY7" fmla="*/ 927100 h 927100"/>
                    <a:gd name="connsiteX0" fmla="*/ 6969 w 508619"/>
                    <a:gd name="connsiteY0" fmla="*/ 0 h 927100"/>
                    <a:gd name="connsiteX1" fmla="*/ 13319 w 508619"/>
                    <a:gd name="connsiteY1" fmla="*/ 107950 h 927100"/>
                    <a:gd name="connsiteX2" fmla="*/ 133969 w 508619"/>
                    <a:gd name="connsiteY2" fmla="*/ 196850 h 927100"/>
                    <a:gd name="connsiteX3" fmla="*/ 324469 w 508619"/>
                    <a:gd name="connsiteY3" fmla="*/ 273050 h 927100"/>
                    <a:gd name="connsiteX4" fmla="*/ 456375 w 508619"/>
                    <a:gd name="connsiteY4" fmla="*/ 294720 h 927100"/>
                    <a:gd name="connsiteX5" fmla="*/ 495919 w 508619"/>
                    <a:gd name="connsiteY5" fmla="*/ 374650 h 927100"/>
                    <a:gd name="connsiteX6" fmla="*/ 508619 w 508619"/>
                    <a:gd name="connsiteY6" fmla="*/ 927100 h 927100"/>
                    <a:gd name="connsiteX7" fmla="*/ 508619 w 508619"/>
                    <a:gd name="connsiteY7" fmla="*/ 927100 h 927100"/>
                    <a:gd name="connsiteX0" fmla="*/ 6969 w 508619"/>
                    <a:gd name="connsiteY0" fmla="*/ 0 h 927100"/>
                    <a:gd name="connsiteX1" fmla="*/ 13319 w 508619"/>
                    <a:gd name="connsiteY1" fmla="*/ 107950 h 927100"/>
                    <a:gd name="connsiteX2" fmla="*/ 133969 w 508619"/>
                    <a:gd name="connsiteY2" fmla="*/ 196850 h 927100"/>
                    <a:gd name="connsiteX3" fmla="*/ 324469 w 508619"/>
                    <a:gd name="connsiteY3" fmla="*/ 273050 h 927100"/>
                    <a:gd name="connsiteX4" fmla="*/ 456375 w 508619"/>
                    <a:gd name="connsiteY4" fmla="*/ 294720 h 927100"/>
                    <a:gd name="connsiteX5" fmla="*/ 494076 w 508619"/>
                    <a:gd name="connsiteY5" fmla="*/ 319404 h 927100"/>
                    <a:gd name="connsiteX6" fmla="*/ 495919 w 508619"/>
                    <a:gd name="connsiteY6" fmla="*/ 374650 h 927100"/>
                    <a:gd name="connsiteX7" fmla="*/ 508619 w 508619"/>
                    <a:gd name="connsiteY7" fmla="*/ 927100 h 927100"/>
                    <a:gd name="connsiteX8" fmla="*/ 508619 w 508619"/>
                    <a:gd name="connsiteY8" fmla="*/ 927100 h 92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8619" h="927100">
                      <a:moveTo>
                        <a:pt x="6969" y="0"/>
                      </a:moveTo>
                      <a:cubicBezTo>
                        <a:pt x="1148" y="39158"/>
                        <a:pt x="-7848" y="75142"/>
                        <a:pt x="13319" y="107950"/>
                      </a:cubicBezTo>
                      <a:cubicBezTo>
                        <a:pt x="34486" y="140758"/>
                        <a:pt x="82111" y="169333"/>
                        <a:pt x="133969" y="196850"/>
                      </a:cubicBezTo>
                      <a:cubicBezTo>
                        <a:pt x="185827" y="224367"/>
                        <a:pt x="270735" y="256738"/>
                        <a:pt x="324469" y="273050"/>
                      </a:cubicBezTo>
                      <a:cubicBezTo>
                        <a:pt x="378203" y="289362"/>
                        <a:pt x="428107" y="286994"/>
                        <a:pt x="456375" y="294720"/>
                      </a:cubicBezTo>
                      <a:cubicBezTo>
                        <a:pt x="484643" y="302446"/>
                        <a:pt x="487485" y="306082"/>
                        <a:pt x="494076" y="319404"/>
                      </a:cubicBezTo>
                      <a:cubicBezTo>
                        <a:pt x="500667" y="332726"/>
                        <a:pt x="491331" y="270748"/>
                        <a:pt x="495919" y="374650"/>
                      </a:cubicBezTo>
                      <a:cubicBezTo>
                        <a:pt x="509677" y="480483"/>
                        <a:pt x="506502" y="835025"/>
                        <a:pt x="508619" y="927100"/>
                      </a:cubicBezTo>
                      <a:lnTo>
                        <a:pt x="508619" y="927100"/>
                      </a:ln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Freeform 346"/>
                <p:cNvSpPr/>
                <p:nvPr/>
              </p:nvSpPr>
              <p:spPr>
                <a:xfrm>
                  <a:off x="3938379" y="3201512"/>
                  <a:ext cx="545332" cy="990600"/>
                </a:xfrm>
                <a:custGeom>
                  <a:avLst/>
                  <a:gdLst>
                    <a:gd name="connsiteX0" fmla="*/ 69939 w 545332"/>
                    <a:gd name="connsiteY0" fmla="*/ 0 h 990600"/>
                    <a:gd name="connsiteX1" fmla="*/ 89 w 545332"/>
                    <a:gd name="connsiteY1" fmla="*/ 127000 h 990600"/>
                    <a:gd name="connsiteX2" fmla="*/ 82639 w 545332"/>
                    <a:gd name="connsiteY2" fmla="*/ 292100 h 990600"/>
                    <a:gd name="connsiteX3" fmla="*/ 215989 w 545332"/>
                    <a:gd name="connsiteY3" fmla="*/ 387350 h 990600"/>
                    <a:gd name="connsiteX4" fmla="*/ 406489 w 545332"/>
                    <a:gd name="connsiteY4" fmla="*/ 450850 h 990600"/>
                    <a:gd name="connsiteX5" fmla="*/ 533489 w 545332"/>
                    <a:gd name="connsiteY5" fmla="*/ 482600 h 990600"/>
                    <a:gd name="connsiteX6" fmla="*/ 539839 w 545332"/>
                    <a:gd name="connsiteY6" fmla="*/ 685800 h 990600"/>
                    <a:gd name="connsiteX7" fmla="*/ 533489 w 545332"/>
                    <a:gd name="connsiteY7" fmla="*/ 990600 h 990600"/>
                    <a:gd name="connsiteX8" fmla="*/ 533489 w 545332"/>
                    <a:gd name="connsiteY8" fmla="*/ 990600 h 99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5332" h="990600">
                      <a:moveTo>
                        <a:pt x="69939" y="0"/>
                      </a:moveTo>
                      <a:cubicBezTo>
                        <a:pt x="33955" y="39158"/>
                        <a:pt x="-2028" y="78317"/>
                        <a:pt x="89" y="127000"/>
                      </a:cubicBezTo>
                      <a:cubicBezTo>
                        <a:pt x="2206" y="175683"/>
                        <a:pt x="46656" y="248708"/>
                        <a:pt x="82639" y="292100"/>
                      </a:cubicBezTo>
                      <a:cubicBezTo>
                        <a:pt x="118622" y="335492"/>
                        <a:pt x="162014" y="360892"/>
                        <a:pt x="215989" y="387350"/>
                      </a:cubicBezTo>
                      <a:cubicBezTo>
                        <a:pt x="269964" y="413808"/>
                        <a:pt x="353572" y="434975"/>
                        <a:pt x="406489" y="450850"/>
                      </a:cubicBezTo>
                      <a:cubicBezTo>
                        <a:pt x="459406" y="466725"/>
                        <a:pt x="511264" y="443442"/>
                        <a:pt x="533489" y="482600"/>
                      </a:cubicBezTo>
                      <a:cubicBezTo>
                        <a:pt x="555714" y="521758"/>
                        <a:pt x="539839" y="601133"/>
                        <a:pt x="539839" y="685800"/>
                      </a:cubicBezTo>
                      <a:cubicBezTo>
                        <a:pt x="539839" y="770467"/>
                        <a:pt x="533489" y="990600"/>
                        <a:pt x="533489" y="990600"/>
                      </a:cubicBezTo>
                      <a:lnTo>
                        <a:pt x="533489" y="990600"/>
                      </a:lnTo>
                    </a:path>
                  </a:pathLst>
                </a:custGeom>
                <a:grpFill/>
                <a:ln w="19050">
                  <a:solidFill>
                    <a:schemeClr val="accent6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4" name="Freeform 333"/>
              <p:cNvSpPr/>
              <p:nvPr/>
            </p:nvSpPr>
            <p:spPr>
              <a:xfrm>
                <a:off x="7287274" y="3256391"/>
                <a:ext cx="1035567" cy="2844651"/>
              </a:xfrm>
              <a:custGeom>
                <a:avLst/>
                <a:gdLst>
                  <a:gd name="connsiteX0" fmla="*/ 579730 w 1028406"/>
                  <a:gd name="connsiteY0" fmla="*/ 7567 h 2866535"/>
                  <a:gd name="connsiteX1" fmla="*/ 586080 w 1028406"/>
                  <a:gd name="connsiteY1" fmla="*/ 121867 h 2866535"/>
                  <a:gd name="connsiteX2" fmla="*/ 395580 w 1028406"/>
                  <a:gd name="connsiteY2" fmla="*/ 223467 h 2866535"/>
                  <a:gd name="connsiteX3" fmla="*/ 179680 w 1028406"/>
                  <a:gd name="connsiteY3" fmla="*/ 382217 h 2866535"/>
                  <a:gd name="connsiteX4" fmla="*/ 186030 w 1028406"/>
                  <a:gd name="connsiteY4" fmla="*/ 566367 h 2866535"/>
                  <a:gd name="connsiteX5" fmla="*/ 338430 w 1028406"/>
                  <a:gd name="connsiteY5" fmla="*/ 725117 h 2866535"/>
                  <a:gd name="connsiteX6" fmla="*/ 840080 w 1028406"/>
                  <a:gd name="connsiteY6" fmla="*/ 731467 h 2866535"/>
                  <a:gd name="connsiteX7" fmla="*/ 719430 w 1028406"/>
                  <a:gd name="connsiteY7" fmla="*/ 636217 h 2866535"/>
                  <a:gd name="connsiteX8" fmla="*/ 427330 w 1028406"/>
                  <a:gd name="connsiteY8" fmla="*/ 617167 h 2866535"/>
                  <a:gd name="connsiteX9" fmla="*/ 319380 w 1028406"/>
                  <a:gd name="connsiteY9" fmla="*/ 667967 h 2866535"/>
                  <a:gd name="connsiteX10" fmla="*/ 192380 w 1028406"/>
                  <a:gd name="connsiteY10" fmla="*/ 756867 h 2866535"/>
                  <a:gd name="connsiteX11" fmla="*/ 217780 w 1028406"/>
                  <a:gd name="connsiteY11" fmla="*/ 1004517 h 2866535"/>
                  <a:gd name="connsiteX12" fmla="*/ 351130 w 1028406"/>
                  <a:gd name="connsiteY12" fmla="*/ 1118817 h 2866535"/>
                  <a:gd name="connsiteX13" fmla="*/ 713080 w 1028406"/>
                  <a:gd name="connsiteY13" fmla="*/ 1137867 h 2866535"/>
                  <a:gd name="connsiteX14" fmla="*/ 782930 w 1028406"/>
                  <a:gd name="connsiteY14" fmla="*/ 1068017 h 2866535"/>
                  <a:gd name="connsiteX15" fmla="*/ 567030 w 1028406"/>
                  <a:gd name="connsiteY15" fmla="*/ 998167 h 2866535"/>
                  <a:gd name="connsiteX16" fmla="*/ 293980 w 1028406"/>
                  <a:gd name="connsiteY16" fmla="*/ 1074367 h 2866535"/>
                  <a:gd name="connsiteX17" fmla="*/ 166980 w 1028406"/>
                  <a:gd name="connsiteY17" fmla="*/ 1214067 h 2866535"/>
                  <a:gd name="connsiteX18" fmla="*/ 243180 w 1028406"/>
                  <a:gd name="connsiteY18" fmla="*/ 1449017 h 2866535"/>
                  <a:gd name="connsiteX19" fmla="*/ 636880 w 1028406"/>
                  <a:gd name="connsiteY19" fmla="*/ 1563317 h 2866535"/>
                  <a:gd name="connsiteX20" fmla="*/ 770230 w 1028406"/>
                  <a:gd name="connsiteY20" fmla="*/ 1474417 h 2866535"/>
                  <a:gd name="connsiteX21" fmla="*/ 611480 w 1028406"/>
                  <a:gd name="connsiteY21" fmla="*/ 1410917 h 2866535"/>
                  <a:gd name="connsiteX22" fmla="*/ 376530 w 1028406"/>
                  <a:gd name="connsiteY22" fmla="*/ 1423617 h 2866535"/>
                  <a:gd name="connsiteX23" fmla="*/ 274930 w 1028406"/>
                  <a:gd name="connsiteY23" fmla="*/ 1531567 h 2866535"/>
                  <a:gd name="connsiteX24" fmla="*/ 154280 w 1028406"/>
                  <a:gd name="connsiteY24" fmla="*/ 1652217 h 2866535"/>
                  <a:gd name="connsiteX25" fmla="*/ 236830 w 1028406"/>
                  <a:gd name="connsiteY25" fmla="*/ 1791917 h 2866535"/>
                  <a:gd name="connsiteX26" fmla="*/ 395580 w 1028406"/>
                  <a:gd name="connsiteY26" fmla="*/ 1950667 h 2866535"/>
                  <a:gd name="connsiteX27" fmla="*/ 528930 w 1028406"/>
                  <a:gd name="connsiteY27" fmla="*/ 2007817 h 2866535"/>
                  <a:gd name="connsiteX28" fmla="*/ 598780 w 1028406"/>
                  <a:gd name="connsiteY28" fmla="*/ 2007817 h 2866535"/>
                  <a:gd name="connsiteX29" fmla="*/ 598780 w 1028406"/>
                  <a:gd name="connsiteY29" fmla="*/ 2820617 h 2866535"/>
                  <a:gd name="connsiteX30" fmla="*/ 446380 w 1028406"/>
                  <a:gd name="connsiteY30" fmla="*/ 2712667 h 2866535"/>
                  <a:gd name="connsiteX31" fmla="*/ 471780 w 1028406"/>
                  <a:gd name="connsiteY31" fmla="*/ 2274517 h 2866535"/>
                  <a:gd name="connsiteX32" fmla="*/ 446380 w 1028406"/>
                  <a:gd name="connsiteY32" fmla="*/ 2141167 h 2866535"/>
                  <a:gd name="connsiteX33" fmla="*/ 293980 w 1028406"/>
                  <a:gd name="connsiteY33" fmla="*/ 2077667 h 2866535"/>
                  <a:gd name="connsiteX34" fmla="*/ 141580 w 1028406"/>
                  <a:gd name="connsiteY34" fmla="*/ 1950667 h 2866535"/>
                  <a:gd name="connsiteX35" fmla="*/ 71730 w 1028406"/>
                  <a:gd name="connsiteY35" fmla="*/ 1791917 h 2866535"/>
                  <a:gd name="connsiteX36" fmla="*/ 14580 w 1028406"/>
                  <a:gd name="connsiteY36" fmla="*/ 1633167 h 2866535"/>
                  <a:gd name="connsiteX37" fmla="*/ 97130 w 1028406"/>
                  <a:gd name="connsiteY37" fmla="*/ 1499817 h 2866535"/>
                  <a:gd name="connsiteX38" fmla="*/ 205080 w 1028406"/>
                  <a:gd name="connsiteY38" fmla="*/ 1328367 h 2866535"/>
                  <a:gd name="connsiteX39" fmla="*/ 268580 w 1028406"/>
                  <a:gd name="connsiteY39" fmla="*/ 1271217 h 2866535"/>
                  <a:gd name="connsiteX40" fmla="*/ 389230 w 1028406"/>
                  <a:gd name="connsiteY40" fmla="*/ 1334717 h 2866535"/>
                  <a:gd name="connsiteX41" fmla="*/ 624180 w 1028406"/>
                  <a:gd name="connsiteY41" fmla="*/ 1334717 h 2866535"/>
                  <a:gd name="connsiteX42" fmla="*/ 776580 w 1028406"/>
                  <a:gd name="connsiteY42" fmla="*/ 1283917 h 2866535"/>
                  <a:gd name="connsiteX43" fmla="*/ 827380 w 1028406"/>
                  <a:gd name="connsiteY43" fmla="*/ 1271217 h 2866535"/>
                  <a:gd name="connsiteX44" fmla="*/ 916280 w 1028406"/>
                  <a:gd name="connsiteY44" fmla="*/ 1360117 h 2866535"/>
                  <a:gd name="connsiteX45" fmla="*/ 986130 w 1028406"/>
                  <a:gd name="connsiteY45" fmla="*/ 1455367 h 2866535"/>
                  <a:gd name="connsiteX46" fmla="*/ 986130 w 1028406"/>
                  <a:gd name="connsiteY46" fmla="*/ 1537917 h 2866535"/>
                  <a:gd name="connsiteX47" fmla="*/ 795630 w 1028406"/>
                  <a:gd name="connsiteY47" fmla="*/ 1671267 h 2866535"/>
                  <a:gd name="connsiteX48" fmla="*/ 452730 w 1028406"/>
                  <a:gd name="connsiteY48" fmla="*/ 1715717 h 2866535"/>
                  <a:gd name="connsiteX49" fmla="*/ 224130 w 1028406"/>
                  <a:gd name="connsiteY49" fmla="*/ 1652217 h 2866535"/>
                  <a:gd name="connsiteX50" fmla="*/ 97130 w 1028406"/>
                  <a:gd name="connsiteY50" fmla="*/ 1525217 h 2866535"/>
                  <a:gd name="connsiteX51" fmla="*/ 8230 w 1028406"/>
                  <a:gd name="connsiteY51" fmla="*/ 1315667 h 2866535"/>
                  <a:gd name="connsiteX52" fmla="*/ 20930 w 1028406"/>
                  <a:gd name="connsiteY52" fmla="*/ 1169617 h 2866535"/>
                  <a:gd name="connsiteX53" fmla="*/ 84430 w 1028406"/>
                  <a:gd name="connsiteY53" fmla="*/ 1048967 h 2866535"/>
                  <a:gd name="connsiteX54" fmla="*/ 211430 w 1028406"/>
                  <a:gd name="connsiteY54" fmla="*/ 941017 h 2866535"/>
                  <a:gd name="connsiteX55" fmla="*/ 287630 w 1028406"/>
                  <a:gd name="connsiteY55" fmla="*/ 890217 h 2866535"/>
                  <a:gd name="connsiteX56" fmla="*/ 478130 w 1028406"/>
                  <a:gd name="connsiteY56" fmla="*/ 941017 h 2866535"/>
                  <a:gd name="connsiteX57" fmla="*/ 706730 w 1028406"/>
                  <a:gd name="connsiteY57" fmla="*/ 921967 h 2866535"/>
                  <a:gd name="connsiteX58" fmla="*/ 827380 w 1028406"/>
                  <a:gd name="connsiteY58" fmla="*/ 864817 h 2866535"/>
                  <a:gd name="connsiteX59" fmla="*/ 941680 w 1028406"/>
                  <a:gd name="connsiteY59" fmla="*/ 960067 h 2866535"/>
                  <a:gd name="connsiteX60" fmla="*/ 998830 w 1028406"/>
                  <a:gd name="connsiteY60" fmla="*/ 1029917 h 2866535"/>
                  <a:gd name="connsiteX61" fmla="*/ 998830 w 1028406"/>
                  <a:gd name="connsiteY61" fmla="*/ 1099767 h 2866535"/>
                  <a:gd name="connsiteX62" fmla="*/ 954380 w 1028406"/>
                  <a:gd name="connsiteY62" fmla="*/ 1182317 h 2866535"/>
                  <a:gd name="connsiteX63" fmla="*/ 833730 w 1028406"/>
                  <a:gd name="connsiteY63" fmla="*/ 1271217 h 2866535"/>
                  <a:gd name="connsiteX64" fmla="*/ 586080 w 1028406"/>
                  <a:gd name="connsiteY64" fmla="*/ 1334717 h 2866535"/>
                  <a:gd name="connsiteX65" fmla="*/ 293980 w 1028406"/>
                  <a:gd name="connsiteY65" fmla="*/ 1309317 h 2866535"/>
                  <a:gd name="connsiteX66" fmla="*/ 141580 w 1028406"/>
                  <a:gd name="connsiteY66" fmla="*/ 1188667 h 2866535"/>
                  <a:gd name="connsiteX67" fmla="*/ 20930 w 1028406"/>
                  <a:gd name="connsiteY67" fmla="*/ 960067 h 2866535"/>
                  <a:gd name="connsiteX68" fmla="*/ 27280 w 1028406"/>
                  <a:gd name="connsiteY68" fmla="*/ 801317 h 2866535"/>
                  <a:gd name="connsiteX69" fmla="*/ 71730 w 1028406"/>
                  <a:gd name="connsiteY69" fmla="*/ 661617 h 2866535"/>
                  <a:gd name="connsiteX70" fmla="*/ 154280 w 1028406"/>
                  <a:gd name="connsiteY70" fmla="*/ 553667 h 2866535"/>
                  <a:gd name="connsiteX71" fmla="*/ 332080 w 1028406"/>
                  <a:gd name="connsiteY71" fmla="*/ 483817 h 2866535"/>
                  <a:gd name="connsiteX72" fmla="*/ 573380 w 1028406"/>
                  <a:gd name="connsiteY72" fmla="*/ 420317 h 2866535"/>
                  <a:gd name="connsiteX73" fmla="*/ 846430 w 1028406"/>
                  <a:gd name="connsiteY73" fmla="*/ 502867 h 2866535"/>
                  <a:gd name="connsiteX74" fmla="*/ 973430 w 1028406"/>
                  <a:gd name="connsiteY74" fmla="*/ 591767 h 2866535"/>
                  <a:gd name="connsiteX75" fmla="*/ 1024230 w 1028406"/>
                  <a:gd name="connsiteY75" fmla="*/ 667967 h 2866535"/>
                  <a:gd name="connsiteX76" fmla="*/ 871830 w 1028406"/>
                  <a:gd name="connsiteY76" fmla="*/ 871167 h 2866535"/>
                  <a:gd name="connsiteX77" fmla="*/ 376530 w 1028406"/>
                  <a:gd name="connsiteY77" fmla="*/ 928317 h 2866535"/>
                  <a:gd name="connsiteX78" fmla="*/ 65380 w 1028406"/>
                  <a:gd name="connsiteY78" fmla="*/ 706067 h 2866535"/>
                  <a:gd name="connsiteX79" fmla="*/ 8230 w 1028406"/>
                  <a:gd name="connsiteY79" fmla="*/ 439367 h 2866535"/>
                  <a:gd name="connsiteX80" fmla="*/ 186030 w 1028406"/>
                  <a:gd name="connsiteY80" fmla="*/ 153617 h 2866535"/>
                  <a:gd name="connsiteX81" fmla="*/ 440030 w 1028406"/>
                  <a:gd name="connsiteY81" fmla="*/ 64717 h 2866535"/>
                  <a:gd name="connsiteX82" fmla="*/ 471780 w 1028406"/>
                  <a:gd name="connsiteY82" fmla="*/ 13917 h 2866535"/>
                  <a:gd name="connsiteX83" fmla="*/ 579730 w 1028406"/>
                  <a:gd name="connsiteY83" fmla="*/ 7567 h 2866535"/>
                  <a:gd name="connsiteX0" fmla="*/ 579730 w 1028406"/>
                  <a:gd name="connsiteY0" fmla="*/ 7567 h 2866535"/>
                  <a:gd name="connsiteX1" fmla="*/ 586080 w 1028406"/>
                  <a:gd name="connsiteY1" fmla="*/ 121867 h 2866535"/>
                  <a:gd name="connsiteX2" fmla="*/ 395580 w 1028406"/>
                  <a:gd name="connsiteY2" fmla="*/ 223467 h 2866535"/>
                  <a:gd name="connsiteX3" fmla="*/ 179680 w 1028406"/>
                  <a:gd name="connsiteY3" fmla="*/ 382217 h 2866535"/>
                  <a:gd name="connsiteX4" fmla="*/ 186030 w 1028406"/>
                  <a:gd name="connsiteY4" fmla="*/ 566367 h 2866535"/>
                  <a:gd name="connsiteX5" fmla="*/ 338430 w 1028406"/>
                  <a:gd name="connsiteY5" fmla="*/ 725117 h 2866535"/>
                  <a:gd name="connsiteX6" fmla="*/ 840080 w 1028406"/>
                  <a:gd name="connsiteY6" fmla="*/ 731467 h 2866535"/>
                  <a:gd name="connsiteX7" fmla="*/ 719430 w 1028406"/>
                  <a:gd name="connsiteY7" fmla="*/ 636217 h 2866535"/>
                  <a:gd name="connsiteX8" fmla="*/ 427330 w 1028406"/>
                  <a:gd name="connsiteY8" fmla="*/ 617167 h 2866535"/>
                  <a:gd name="connsiteX9" fmla="*/ 319380 w 1028406"/>
                  <a:gd name="connsiteY9" fmla="*/ 667967 h 2866535"/>
                  <a:gd name="connsiteX10" fmla="*/ 192380 w 1028406"/>
                  <a:gd name="connsiteY10" fmla="*/ 756867 h 2866535"/>
                  <a:gd name="connsiteX11" fmla="*/ 217780 w 1028406"/>
                  <a:gd name="connsiteY11" fmla="*/ 1004517 h 2866535"/>
                  <a:gd name="connsiteX12" fmla="*/ 351130 w 1028406"/>
                  <a:gd name="connsiteY12" fmla="*/ 1118817 h 2866535"/>
                  <a:gd name="connsiteX13" fmla="*/ 713080 w 1028406"/>
                  <a:gd name="connsiteY13" fmla="*/ 1137867 h 2866535"/>
                  <a:gd name="connsiteX14" fmla="*/ 782930 w 1028406"/>
                  <a:gd name="connsiteY14" fmla="*/ 1068017 h 2866535"/>
                  <a:gd name="connsiteX15" fmla="*/ 567030 w 1028406"/>
                  <a:gd name="connsiteY15" fmla="*/ 998167 h 2866535"/>
                  <a:gd name="connsiteX16" fmla="*/ 293980 w 1028406"/>
                  <a:gd name="connsiteY16" fmla="*/ 1074367 h 2866535"/>
                  <a:gd name="connsiteX17" fmla="*/ 166980 w 1028406"/>
                  <a:gd name="connsiteY17" fmla="*/ 1214067 h 2866535"/>
                  <a:gd name="connsiteX18" fmla="*/ 243180 w 1028406"/>
                  <a:gd name="connsiteY18" fmla="*/ 1449017 h 2866535"/>
                  <a:gd name="connsiteX19" fmla="*/ 636880 w 1028406"/>
                  <a:gd name="connsiteY19" fmla="*/ 1563317 h 2866535"/>
                  <a:gd name="connsiteX20" fmla="*/ 770230 w 1028406"/>
                  <a:gd name="connsiteY20" fmla="*/ 1474417 h 2866535"/>
                  <a:gd name="connsiteX21" fmla="*/ 611480 w 1028406"/>
                  <a:gd name="connsiteY21" fmla="*/ 1410917 h 2866535"/>
                  <a:gd name="connsiteX22" fmla="*/ 376530 w 1028406"/>
                  <a:gd name="connsiteY22" fmla="*/ 1423617 h 2866535"/>
                  <a:gd name="connsiteX23" fmla="*/ 249530 w 1028406"/>
                  <a:gd name="connsiteY23" fmla="*/ 1512517 h 2866535"/>
                  <a:gd name="connsiteX24" fmla="*/ 154280 w 1028406"/>
                  <a:gd name="connsiteY24" fmla="*/ 1652217 h 2866535"/>
                  <a:gd name="connsiteX25" fmla="*/ 236830 w 1028406"/>
                  <a:gd name="connsiteY25" fmla="*/ 1791917 h 2866535"/>
                  <a:gd name="connsiteX26" fmla="*/ 395580 w 1028406"/>
                  <a:gd name="connsiteY26" fmla="*/ 1950667 h 2866535"/>
                  <a:gd name="connsiteX27" fmla="*/ 528930 w 1028406"/>
                  <a:gd name="connsiteY27" fmla="*/ 2007817 h 2866535"/>
                  <a:gd name="connsiteX28" fmla="*/ 598780 w 1028406"/>
                  <a:gd name="connsiteY28" fmla="*/ 2007817 h 2866535"/>
                  <a:gd name="connsiteX29" fmla="*/ 598780 w 1028406"/>
                  <a:gd name="connsiteY29" fmla="*/ 2820617 h 2866535"/>
                  <a:gd name="connsiteX30" fmla="*/ 446380 w 1028406"/>
                  <a:gd name="connsiteY30" fmla="*/ 2712667 h 2866535"/>
                  <a:gd name="connsiteX31" fmla="*/ 471780 w 1028406"/>
                  <a:gd name="connsiteY31" fmla="*/ 2274517 h 2866535"/>
                  <a:gd name="connsiteX32" fmla="*/ 446380 w 1028406"/>
                  <a:gd name="connsiteY32" fmla="*/ 2141167 h 2866535"/>
                  <a:gd name="connsiteX33" fmla="*/ 293980 w 1028406"/>
                  <a:gd name="connsiteY33" fmla="*/ 2077667 h 2866535"/>
                  <a:gd name="connsiteX34" fmla="*/ 141580 w 1028406"/>
                  <a:gd name="connsiteY34" fmla="*/ 1950667 h 2866535"/>
                  <a:gd name="connsiteX35" fmla="*/ 71730 w 1028406"/>
                  <a:gd name="connsiteY35" fmla="*/ 1791917 h 2866535"/>
                  <a:gd name="connsiteX36" fmla="*/ 14580 w 1028406"/>
                  <a:gd name="connsiteY36" fmla="*/ 1633167 h 2866535"/>
                  <a:gd name="connsiteX37" fmla="*/ 97130 w 1028406"/>
                  <a:gd name="connsiteY37" fmla="*/ 1499817 h 2866535"/>
                  <a:gd name="connsiteX38" fmla="*/ 205080 w 1028406"/>
                  <a:gd name="connsiteY38" fmla="*/ 1328367 h 2866535"/>
                  <a:gd name="connsiteX39" fmla="*/ 268580 w 1028406"/>
                  <a:gd name="connsiteY39" fmla="*/ 1271217 h 2866535"/>
                  <a:gd name="connsiteX40" fmla="*/ 389230 w 1028406"/>
                  <a:gd name="connsiteY40" fmla="*/ 1334717 h 2866535"/>
                  <a:gd name="connsiteX41" fmla="*/ 624180 w 1028406"/>
                  <a:gd name="connsiteY41" fmla="*/ 1334717 h 2866535"/>
                  <a:gd name="connsiteX42" fmla="*/ 776580 w 1028406"/>
                  <a:gd name="connsiteY42" fmla="*/ 1283917 h 2866535"/>
                  <a:gd name="connsiteX43" fmla="*/ 827380 w 1028406"/>
                  <a:gd name="connsiteY43" fmla="*/ 1271217 h 2866535"/>
                  <a:gd name="connsiteX44" fmla="*/ 916280 w 1028406"/>
                  <a:gd name="connsiteY44" fmla="*/ 1360117 h 2866535"/>
                  <a:gd name="connsiteX45" fmla="*/ 986130 w 1028406"/>
                  <a:gd name="connsiteY45" fmla="*/ 1455367 h 2866535"/>
                  <a:gd name="connsiteX46" fmla="*/ 986130 w 1028406"/>
                  <a:gd name="connsiteY46" fmla="*/ 1537917 h 2866535"/>
                  <a:gd name="connsiteX47" fmla="*/ 795630 w 1028406"/>
                  <a:gd name="connsiteY47" fmla="*/ 1671267 h 2866535"/>
                  <a:gd name="connsiteX48" fmla="*/ 452730 w 1028406"/>
                  <a:gd name="connsiteY48" fmla="*/ 1715717 h 2866535"/>
                  <a:gd name="connsiteX49" fmla="*/ 224130 w 1028406"/>
                  <a:gd name="connsiteY49" fmla="*/ 1652217 h 2866535"/>
                  <a:gd name="connsiteX50" fmla="*/ 97130 w 1028406"/>
                  <a:gd name="connsiteY50" fmla="*/ 1525217 h 2866535"/>
                  <a:gd name="connsiteX51" fmla="*/ 8230 w 1028406"/>
                  <a:gd name="connsiteY51" fmla="*/ 1315667 h 2866535"/>
                  <a:gd name="connsiteX52" fmla="*/ 20930 w 1028406"/>
                  <a:gd name="connsiteY52" fmla="*/ 1169617 h 2866535"/>
                  <a:gd name="connsiteX53" fmla="*/ 84430 w 1028406"/>
                  <a:gd name="connsiteY53" fmla="*/ 1048967 h 2866535"/>
                  <a:gd name="connsiteX54" fmla="*/ 211430 w 1028406"/>
                  <a:gd name="connsiteY54" fmla="*/ 941017 h 2866535"/>
                  <a:gd name="connsiteX55" fmla="*/ 287630 w 1028406"/>
                  <a:gd name="connsiteY55" fmla="*/ 890217 h 2866535"/>
                  <a:gd name="connsiteX56" fmla="*/ 478130 w 1028406"/>
                  <a:gd name="connsiteY56" fmla="*/ 941017 h 2866535"/>
                  <a:gd name="connsiteX57" fmla="*/ 706730 w 1028406"/>
                  <a:gd name="connsiteY57" fmla="*/ 921967 h 2866535"/>
                  <a:gd name="connsiteX58" fmla="*/ 827380 w 1028406"/>
                  <a:gd name="connsiteY58" fmla="*/ 864817 h 2866535"/>
                  <a:gd name="connsiteX59" fmla="*/ 941680 w 1028406"/>
                  <a:gd name="connsiteY59" fmla="*/ 960067 h 2866535"/>
                  <a:gd name="connsiteX60" fmla="*/ 998830 w 1028406"/>
                  <a:gd name="connsiteY60" fmla="*/ 1029917 h 2866535"/>
                  <a:gd name="connsiteX61" fmla="*/ 998830 w 1028406"/>
                  <a:gd name="connsiteY61" fmla="*/ 1099767 h 2866535"/>
                  <a:gd name="connsiteX62" fmla="*/ 954380 w 1028406"/>
                  <a:gd name="connsiteY62" fmla="*/ 1182317 h 2866535"/>
                  <a:gd name="connsiteX63" fmla="*/ 833730 w 1028406"/>
                  <a:gd name="connsiteY63" fmla="*/ 1271217 h 2866535"/>
                  <a:gd name="connsiteX64" fmla="*/ 586080 w 1028406"/>
                  <a:gd name="connsiteY64" fmla="*/ 1334717 h 2866535"/>
                  <a:gd name="connsiteX65" fmla="*/ 293980 w 1028406"/>
                  <a:gd name="connsiteY65" fmla="*/ 1309317 h 2866535"/>
                  <a:gd name="connsiteX66" fmla="*/ 141580 w 1028406"/>
                  <a:gd name="connsiteY66" fmla="*/ 1188667 h 2866535"/>
                  <a:gd name="connsiteX67" fmla="*/ 20930 w 1028406"/>
                  <a:gd name="connsiteY67" fmla="*/ 960067 h 2866535"/>
                  <a:gd name="connsiteX68" fmla="*/ 27280 w 1028406"/>
                  <a:gd name="connsiteY68" fmla="*/ 801317 h 2866535"/>
                  <a:gd name="connsiteX69" fmla="*/ 71730 w 1028406"/>
                  <a:gd name="connsiteY69" fmla="*/ 661617 h 2866535"/>
                  <a:gd name="connsiteX70" fmla="*/ 154280 w 1028406"/>
                  <a:gd name="connsiteY70" fmla="*/ 553667 h 2866535"/>
                  <a:gd name="connsiteX71" fmla="*/ 332080 w 1028406"/>
                  <a:gd name="connsiteY71" fmla="*/ 483817 h 2866535"/>
                  <a:gd name="connsiteX72" fmla="*/ 573380 w 1028406"/>
                  <a:gd name="connsiteY72" fmla="*/ 420317 h 2866535"/>
                  <a:gd name="connsiteX73" fmla="*/ 846430 w 1028406"/>
                  <a:gd name="connsiteY73" fmla="*/ 502867 h 2866535"/>
                  <a:gd name="connsiteX74" fmla="*/ 973430 w 1028406"/>
                  <a:gd name="connsiteY74" fmla="*/ 591767 h 2866535"/>
                  <a:gd name="connsiteX75" fmla="*/ 1024230 w 1028406"/>
                  <a:gd name="connsiteY75" fmla="*/ 667967 h 2866535"/>
                  <a:gd name="connsiteX76" fmla="*/ 871830 w 1028406"/>
                  <a:gd name="connsiteY76" fmla="*/ 871167 h 2866535"/>
                  <a:gd name="connsiteX77" fmla="*/ 376530 w 1028406"/>
                  <a:gd name="connsiteY77" fmla="*/ 928317 h 2866535"/>
                  <a:gd name="connsiteX78" fmla="*/ 65380 w 1028406"/>
                  <a:gd name="connsiteY78" fmla="*/ 706067 h 2866535"/>
                  <a:gd name="connsiteX79" fmla="*/ 8230 w 1028406"/>
                  <a:gd name="connsiteY79" fmla="*/ 439367 h 2866535"/>
                  <a:gd name="connsiteX80" fmla="*/ 186030 w 1028406"/>
                  <a:gd name="connsiteY80" fmla="*/ 153617 h 2866535"/>
                  <a:gd name="connsiteX81" fmla="*/ 440030 w 1028406"/>
                  <a:gd name="connsiteY81" fmla="*/ 64717 h 2866535"/>
                  <a:gd name="connsiteX82" fmla="*/ 471780 w 1028406"/>
                  <a:gd name="connsiteY82" fmla="*/ 13917 h 2866535"/>
                  <a:gd name="connsiteX83" fmla="*/ 579730 w 1028406"/>
                  <a:gd name="connsiteY83" fmla="*/ 7567 h 2866535"/>
                  <a:gd name="connsiteX0" fmla="*/ 579730 w 1028406"/>
                  <a:gd name="connsiteY0" fmla="*/ 7567 h 2866535"/>
                  <a:gd name="connsiteX1" fmla="*/ 586080 w 1028406"/>
                  <a:gd name="connsiteY1" fmla="*/ 121867 h 2866535"/>
                  <a:gd name="connsiteX2" fmla="*/ 395580 w 1028406"/>
                  <a:gd name="connsiteY2" fmla="*/ 223467 h 2866535"/>
                  <a:gd name="connsiteX3" fmla="*/ 179680 w 1028406"/>
                  <a:gd name="connsiteY3" fmla="*/ 382217 h 2866535"/>
                  <a:gd name="connsiteX4" fmla="*/ 186030 w 1028406"/>
                  <a:gd name="connsiteY4" fmla="*/ 566367 h 2866535"/>
                  <a:gd name="connsiteX5" fmla="*/ 338430 w 1028406"/>
                  <a:gd name="connsiteY5" fmla="*/ 725117 h 2866535"/>
                  <a:gd name="connsiteX6" fmla="*/ 840080 w 1028406"/>
                  <a:gd name="connsiteY6" fmla="*/ 731467 h 2866535"/>
                  <a:gd name="connsiteX7" fmla="*/ 719430 w 1028406"/>
                  <a:gd name="connsiteY7" fmla="*/ 636217 h 2866535"/>
                  <a:gd name="connsiteX8" fmla="*/ 427330 w 1028406"/>
                  <a:gd name="connsiteY8" fmla="*/ 617167 h 2866535"/>
                  <a:gd name="connsiteX9" fmla="*/ 319380 w 1028406"/>
                  <a:gd name="connsiteY9" fmla="*/ 667967 h 2866535"/>
                  <a:gd name="connsiteX10" fmla="*/ 192380 w 1028406"/>
                  <a:gd name="connsiteY10" fmla="*/ 756867 h 2866535"/>
                  <a:gd name="connsiteX11" fmla="*/ 217780 w 1028406"/>
                  <a:gd name="connsiteY11" fmla="*/ 1004517 h 2866535"/>
                  <a:gd name="connsiteX12" fmla="*/ 351130 w 1028406"/>
                  <a:gd name="connsiteY12" fmla="*/ 1118817 h 2866535"/>
                  <a:gd name="connsiteX13" fmla="*/ 713080 w 1028406"/>
                  <a:gd name="connsiteY13" fmla="*/ 1137867 h 2866535"/>
                  <a:gd name="connsiteX14" fmla="*/ 782930 w 1028406"/>
                  <a:gd name="connsiteY14" fmla="*/ 1068017 h 2866535"/>
                  <a:gd name="connsiteX15" fmla="*/ 567030 w 1028406"/>
                  <a:gd name="connsiteY15" fmla="*/ 998167 h 2866535"/>
                  <a:gd name="connsiteX16" fmla="*/ 293980 w 1028406"/>
                  <a:gd name="connsiteY16" fmla="*/ 1074367 h 2866535"/>
                  <a:gd name="connsiteX17" fmla="*/ 166980 w 1028406"/>
                  <a:gd name="connsiteY17" fmla="*/ 1214067 h 2866535"/>
                  <a:gd name="connsiteX18" fmla="*/ 243180 w 1028406"/>
                  <a:gd name="connsiteY18" fmla="*/ 1449017 h 2866535"/>
                  <a:gd name="connsiteX19" fmla="*/ 636880 w 1028406"/>
                  <a:gd name="connsiteY19" fmla="*/ 1563317 h 2866535"/>
                  <a:gd name="connsiteX20" fmla="*/ 770230 w 1028406"/>
                  <a:gd name="connsiteY20" fmla="*/ 1474417 h 2866535"/>
                  <a:gd name="connsiteX21" fmla="*/ 611480 w 1028406"/>
                  <a:gd name="connsiteY21" fmla="*/ 1410917 h 2866535"/>
                  <a:gd name="connsiteX22" fmla="*/ 376530 w 1028406"/>
                  <a:gd name="connsiteY22" fmla="*/ 1423617 h 2866535"/>
                  <a:gd name="connsiteX23" fmla="*/ 249530 w 1028406"/>
                  <a:gd name="connsiteY23" fmla="*/ 1512517 h 2866535"/>
                  <a:gd name="connsiteX24" fmla="*/ 176505 w 1028406"/>
                  <a:gd name="connsiteY24" fmla="*/ 1668092 h 2866535"/>
                  <a:gd name="connsiteX25" fmla="*/ 236830 w 1028406"/>
                  <a:gd name="connsiteY25" fmla="*/ 1791917 h 2866535"/>
                  <a:gd name="connsiteX26" fmla="*/ 395580 w 1028406"/>
                  <a:gd name="connsiteY26" fmla="*/ 1950667 h 2866535"/>
                  <a:gd name="connsiteX27" fmla="*/ 528930 w 1028406"/>
                  <a:gd name="connsiteY27" fmla="*/ 2007817 h 2866535"/>
                  <a:gd name="connsiteX28" fmla="*/ 598780 w 1028406"/>
                  <a:gd name="connsiteY28" fmla="*/ 2007817 h 2866535"/>
                  <a:gd name="connsiteX29" fmla="*/ 598780 w 1028406"/>
                  <a:gd name="connsiteY29" fmla="*/ 2820617 h 2866535"/>
                  <a:gd name="connsiteX30" fmla="*/ 446380 w 1028406"/>
                  <a:gd name="connsiteY30" fmla="*/ 2712667 h 2866535"/>
                  <a:gd name="connsiteX31" fmla="*/ 471780 w 1028406"/>
                  <a:gd name="connsiteY31" fmla="*/ 2274517 h 2866535"/>
                  <a:gd name="connsiteX32" fmla="*/ 446380 w 1028406"/>
                  <a:gd name="connsiteY32" fmla="*/ 2141167 h 2866535"/>
                  <a:gd name="connsiteX33" fmla="*/ 293980 w 1028406"/>
                  <a:gd name="connsiteY33" fmla="*/ 2077667 h 2866535"/>
                  <a:gd name="connsiteX34" fmla="*/ 141580 w 1028406"/>
                  <a:gd name="connsiteY34" fmla="*/ 1950667 h 2866535"/>
                  <a:gd name="connsiteX35" fmla="*/ 71730 w 1028406"/>
                  <a:gd name="connsiteY35" fmla="*/ 1791917 h 2866535"/>
                  <a:gd name="connsiteX36" fmla="*/ 14580 w 1028406"/>
                  <a:gd name="connsiteY36" fmla="*/ 1633167 h 2866535"/>
                  <a:gd name="connsiteX37" fmla="*/ 97130 w 1028406"/>
                  <a:gd name="connsiteY37" fmla="*/ 1499817 h 2866535"/>
                  <a:gd name="connsiteX38" fmla="*/ 205080 w 1028406"/>
                  <a:gd name="connsiteY38" fmla="*/ 1328367 h 2866535"/>
                  <a:gd name="connsiteX39" fmla="*/ 268580 w 1028406"/>
                  <a:gd name="connsiteY39" fmla="*/ 1271217 h 2866535"/>
                  <a:gd name="connsiteX40" fmla="*/ 389230 w 1028406"/>
                  <a:gd name="connsiteY40" fmla="*/ 1334717 h 2866535"/>
                  <a:gd name="connsiteX41" fmla="*/ 624180 w 1028406"/>
                  <a:gd name="connsiteY41" fmla="*/ 1334717 h 2866535"/>
                  <a:gd name="connsiteX42" fmla="*/ 776580 w 1028406"/>
                  <a:gd name="connsiteY42" fmla="*/ 1283917 h 2866535"/>
                  <a:gd name="connsiteX43" fmla="*/ 827380 w 1028406"/>
                  <a:gd name="connsiteY43" fmla="*/ 1271217 h 2866535"/>
                  <a:gd name="connsiteX44" fmla="*/ 916280 w 1028406"/>
                  <a:gd name="connsiteY44" fmla="*/ 1360117 h 2866535"/>
                  <a:gd name="connsiteX45" fmla="*/ 986130 w 1028406"/>
                  <a:gd name="connsiteY45" fmla="*/ 1455367 h 2866535"/>
                  <a:gd name="connsiteX46" fmla="*/ 986130 w 1028406"/>
                  <a:gd name="connsiteY46" fmla="*/ 1537917 h 2866535"/>
                  <a:gd name="connsiteX47" fmla="*/ 795630 w 1028406"/>
                  <a:gd name="connsiteY47" fmla="*/ 1671267 h 2866535"/>
                  <a:gd name="connsiteX48" fmla="*/ 452730 w 1028406"/>
                  <a:gd name="connsiteY48" fmla="*/ 1715717 h 2866535"/>
                  <a:gd name="connsiteX49" fmla="*/ 224130 w 1028406"/>
                  <a:gd name="connsiteY49" fmla="*/ 1652217 h 2866535"/>
                  <a:gd name="connsiteX50" fmla="*/ 97130 w 1028406"/>
                  <a:gd name="connsiteY50" fmla="*/ 1525217 h 2866535"/>
                  <a:gd name="connsiteX51" fmla="*/ 8230 w 1028406"/>
                  <a:gd name="connsiteY51" fmla="*/ 1315667 h 2866535"/>
                  <a:gd name="connsiteX52" fmla="*/ 20930 w 1028406"/>
                  <a:gd name="connsiteY52" fmla="*/ 1169617 h 2866535"/>
                  <a:gd name="connsiteX53" fmla="*/ 84430 w 1028406"/>
                  <a:gd name="connsiteY53" fmla="*/ 1048967 h 2866535"/>
                  <a:gd name="connsiteX54" fmla="*/ 211430 w 1028406"/>
                  <a:gd name="connsiteY54" fmla="*/ 941017 h 2866535"/>
                  <a:gd name="connsiteX55" fmla="*/ 287630 w 1028406"/>
                  <a:gd name="connsiteY55" fmla="*/ 890217 h 2866535"/>
                  <a:gd name="connsiteX56" fmla="*/ 478130 w 1028406"/>
                  <a:gd name="connsiteY56" fmla="*/ 941017 h 2866535"/>
                  <a:gd name="connsiteX57" fmla="*/ 706730 w 1028406"/>
                  <a:gd name="connsiteY57" fmla="*/ 921967 h 2866535"/>
                  <a:gd name="connsiteX58" fmla="*/ 827380 w 1028406"/>
                  <a:gd name="connsiteY58" fmla="*/ 864817 h 2866535"/>
                  <a:gd name="connsiteX59" fmla="*/ 941680 w 1028406"/>
                  <a:gd name="connsiteY59" fmla="*/ 960067 h 2866535"/>
                  <a:gd name="connsiteX60" fmla="*/ 998830 w 1028406"/>
                  <a:gd name="connsiteY60" fmla="*/ 1029917 h 2866535"/>
                  <a:gd name="connsiteX61" fmla="*/ 998830 w 1028406"/>
                  <a:gd name="connsiteY61" fmla="*/ 1099767 h 2866535"/>
                  <a:gd name="connsiteX62" fmla="*/ 954380 w 1028406"/>
                  <a:gd name="connsiteY62" fmla="*/ 1182317 h 2866535"/>
                  <a:gd name="connsiteX63" fmla="*/ 833730 w 1028406"/>
                  <a:gd name="connsiteY63" fmla="*/ 1271217 h 2866535"/>
                  <a:gd name="connsiteX64" fmla="*/ 586080 w 1028406"/>
                  <a:gd name="connsiteY64" fmla="*/ 1334717 h 2866535"/>
                  <a:gd name="connsiteX65" fmla="*/ 293980 w 1028406"/>
                  <a:gd name="connsiteY65" fmla="*/ 1309317 h 2866535"/>
                  <a:gd name="connsiteX66" fmla="*/ 141580 w 1028406"/>
                  <a:gd name="connsiteY66" fmla="*/ 1188667 h 2866535"/>
                  <a:gd name="connsiteX67" fmla="*/ 20930 w 1028406"/>
                  <a:gd name="connsiteY67" fmla="*/ 960067 h 2866535"/>
                  <a:gd name="connsiteX68" fmla="*/ 27280 w 1028406"/>
                  <a:gd name="connsiteY68" fmla="*/ 801317 h 2866535"/>
                  <a:gd name="connsiteX69" fmla="*/ 71730 w 1028406"/>
                  <a:gd name="connsiteY69" fmla="*/ 661617 h 2866535"/>
                  <a:gd name="connsiteX70" fmla="*/ 154280 w 1028406"/>
                  <a:gd name="connsiteY70" fmla="*/ 553667 h 2866535"/>
                  <a:gd name="connsiteX71" fmla="*/ 332080 w 1028406"/>
                  <a:gd name="connsiteY71" fmla="*/ 483817 h 2866535"/>
                  <a:gd name="connsiteX72" fmla="*/ 573380 w 1028406"/>
                  <a:gd name="connsiteY72" fmla="*/ 420317 h 2866535"/>
                  <a:gd name="connsiteX73" fmla="*/ 846430 w 1028406"/>
                  <a:gd name="connsiteY73" fmla="*/ 502867 h 2866535"/>
                  <a:gd name="connsiteX74" fmla="*/ 973430 w 1028406"/>
                  <a:gd name="connsiteY74" fmla="*/ 591767 h 2866535"/>
                  <a:gd name="connsiteX75" fmla="*/ 1024230 w 1028406"/>
                  <a:gd name="connsiteY75" fmla="*/ 667967 h 2866535"/>
                  <a:gd name="connsiteX76" fmla="*/ 871830 w 1028406"/>
                  <a:gd name="connsiteY76" fmla="*/ 871167 h 2866535"/>
                  <a:gd name="connsiteX77" fmla="*/ 376530 w 1028406"/>
                  <a:gd name="connsiteY77" fmla="*/ 928317 h 2866535"/>
                  <a:gd name="connsiteX78" fmla="*/ 65380 w 1028406"/>
                  <a:gd name="connsiteY78" fmla="*/ 706067 h 2866535"/>
                  <a:gd name="connsiteX79" fmla="*/ 8230 w 1028406"/>
                  <a:gd name="connsiteY79" fmla="*/ 439367 h 2866535"/>
                  <a:gd name="connsiteX80" fmla="*/ 186030 w 1028406"/>
                  <a:gd name="connsiteY80" fmla="*/ 153617 h 2866535"/>
                  <a:gd name="connsiteX81" fmla="*/ 440030 w 1028406"/>
                  <a:gd name="connsiteY81" fmla="*/ 64717 h 2866535"/>
                  <a:gd name="connsiteX82" fmla="*/ 471780 w 1028406"/>
                  <a:gd name="connsiteY82" fmla="*/ 13917 h 2866535"/>
                  <a:gd name="connsiteX83" fmla="*/ 579730 w 1028406"/>
                  <a:gd name="connsiteY83" fmla="*/ 7567 h 2866535"/>
                  <a:gd name="connsiteX0" fmla="*/ 579730 w 1028406"/>
                  <a:gd name="connsiteY0" fmla="*/ 7567 h 2866535"/>
                  <a:gd name="connsiteX1" fmla="*/ 586080 w 1028406"/>
                  <a:gd name="connsiteY1" fmla="*/ 121867 h 2866535"/>
                  <a:gd name="connsiteX2" fmla="*/ 395580 w 1028406"/>
                  <a:gd name="connsiteY2" fmla="*/ 223467 h 2866535"/>
                  <a:gd name="connsiteX3" fmla="*/ 179680 w 1028406"/>
                  <a:gd name="connsiteY3" fmla="*/ 382217 h 2866535"/>
                  <a:gd name="connsiteX4" fmla="*/ 186030 w 1028406"/>
                  <a:gd name="connsiteY4" fmla="*/ 566367 h 2866535"/>
                  <a:gd name="connsiteX5" fmla="*/ 338430 w 1028406"/>
                  <a:gd name="connsiteY5" fmla="*/ 725117 h 2866535"/>
                  <a:gd name="connsiteX6" fmla="*/ 840080 w 1028406"/>
                  <a:gd name="connsiteY6" fmla="*/ 731467 h 2866535"/>
                  <a:gd name="connsiteX7" fmla="*/ 719430 w 1028406"/>
                  <a:gd name="connsiteY7" fmla="*/ 636217 h 2866535"/>
                  <a:gd name="connsiteX8" fmla="*/ 427330 w 1028406"/>
                  <a:gd name="connsiteY8" fmla="*/ 617167 h 2866535"/>
                  <a:gd name="connsiteX9" fmla="*/ 319380 w 1028406"/>
                  <a:gd name="connsiteY9" fmla="*/ 667967 h 2866535"/>
                  <a:gd name="connsiteX10" fmla="*/ 192380 w 1028406"/>
                  <a:gd name="connsiteY10" fmla="*/ 756867 h 2866535"/>
                  <a:gd name="connsiteX11" fmla="*/ 217780 w 1028406"/>
                  <a:gd name="connsiteY11" fmla="*/ 1004517 h 2866535"/>
                  <a:gd name="connsiteX12" fmla="*/ 351130 w 1028406"/>
                  <a:gd name="connsiteY12" fmla="*/ 1118817 h 2866535"/>
                  <a:gd name="connsiteX13" fmla="*/ 713080 w 1028406"/>
                  <a:gd name="connsiteY13" fmla="*/ 1137867 h 2866535"/>
                  <a:gd name="connsiteX14" fmla="*/ 782930 w 1028406"/>
                  <a:gd name="connsiteY14" fmla="*/ 1068017 h 2866535"/>
                  <a:gd name="connsiteX15" fmla="*/ 567030 w 1028406"/>
                  <a:gd name="connsiteY15" fmla="*/ 998167 h 2866535"/>
                  <a:gd name="connsiteX16" fmla="*/ 293980 w 1028406"/>
                  <a:gd name="connsiteY16" fmla="*/ 1074367 h 2866535"/>
                  <a:gd name="connsiteX17" fmla="*/ 166980 w 1028406"/>
                  <a:gd name="connsiteY17" fmla="*/ 1214067 h 2866535"/>
                  <a:gd name="connsiteX18" fmla="*/ 243180 w 1028406"/>
                  <a:gd name="connsiteY18" fmla="*/ 1449017 h 2866535"/>
                  <a:gd name="connsiteX19" fmla="*/ 636880 w 1028406"/>
                  <a:gd name="connsiteY19" fmla="*/ 1563317 h 2866535"/>
                  <a:gd name="connsiteX20" fmla="*/ 770230 w 1028406"/>
                  <a:gd name="connsiteY20" fmla="*/ 1474417 h 2866535"/>
                  <a:gd name="connsiteX21" fmla="*/ 611480 w 1028406"/>
                  <a:gd name="connsiteY21" fmla="*/ 1410917 h 2866535"/>
                  <a:gd name="connsiteX22" fmla="*/ 376530 w 1028406"/>
                  <a:gd name="connsiteY22" fmla="*/ 1423617 h 2866535"/>
                  <a:gd name="connsiteX23" fmla="*/ 249530 w 1028406"/>
                  <a:gd name="connsiteY23" fmla="*/ 1512517 h 2866535"/>
                  <a:gd name="connsiteX24" fmla="*/ 176505 w 1028406"/>
                  <a:gd name="connsiteY24" fmla="*/ 1668092 h 2866535"/>
                  <a:gd name="connsiteX25" fmla="*/ 236830 w 1028406"/>
                  <a:gd name="connsiteY25" fmla="*/ 1791917 h 2866535"/>
                  <a:gd name="connsiteX26" fmla="*/ 395580 w 1028406"/>
                  <a:gd name="connsiteY26" fmla="*/ 1950667 h 2866535"/>
                  <a:gd name="connsiteX27" fmla="*/ 528930 w 1028406"/>
                  <a:gd name="connsiteY27" fmla="*/ 2007817 h 2866535"/>
                  <a:gd name="connsiteX28" fmla="*/ 598780 w 1028406"/>
                  <a:gd name="connsiteY28" fmla="*/ 2007817 h 2866535"/>
                  <a:gd name="connsiteX29" fmla="*/ 598780 w 1028406"/>
                  <a:gd name="connsiteY29" fmla="*/ 2820617 h 2866535"/>
                  <a:gd name="connsiteX30" fmla="*/ 446380 w 1028406"/>
                  <a:gd name="connsiteY30" fmla="*/ 2712667 h 2866535"/>
                  <a:gd name="connsiteX31" fmla="*/ 471780 w 1028406"/>
                  <a:gd name="connsiteY31" fmla="*/ 2274517 h 2866535"/>
                  <a:gd name="connsiteX32" fmla="*/ 446380 w 1028406"/>
                  <a:gd name="connsiteY32" fmla="*/ 2141167 h 2866535"/>
                  <a:gd name="connsiteX33" fmla="*/ 293980 w 1028406"/>
                  <a:gd name="connsiteY33" fmla="*/ 2077667 h 2866535"/>
                  <a:gd name="connsiteX34" fmla="*/ 141580 w 1028406"/>
                  <a:gd name="connsiteY34" fmla="*/ 1950667 h 2866535"/>
                  <a:gd name="connsiteX35" fmla="*/ 49505 w 1028406"/>
                  <a:gd name="connsiteY35" fmla="*/ 1798267 h 2866535"/>
                  <a:gd name="connsiteX36" fmla="*/ 14580 w 1028406"/>
                  <a:gd name="connsiteY36" fmla="*/ 1633167 h 2866535"/>
                  <a:gd name="connsiteX37" fmla="*/ 97130 w 1028406"/>
                  <a:gd name="connsiteY37" fmla="*/ 1499817 h 2866535"/>
                  <a:gd name="connsiteX38" fmla="*/ 205080 w 1028406"/>
                  <a:gd name="connsiteY38" fmla="*/ 1328367 h 2866535"/>
                  <a:gd name="connsiteX39" fmla="*/ 268580 w 1028406"/>
                  <a:gd name="connsiteY39" fmla="*/ 1271217 h 2866535"/>
                  <a:gd name="connsiteX40" fmla="*/ 389230 w 1028406"/>
                  <a:gd name="connsiteY40" fmla="*/ 1334717 h 2866535"/>
                  <a:gd name="connsiteX41" fmla="*/ 624180 w 1028406"/>
                  <a:gd name="connsiteY41" fmla="*/ 1334717 h 2866535"/>
                  <a:gd name="connsiteX42" fmla="*/ 776580 w 1028406"/>
                  <a:gd name="connsiteY42" fmla="*/ 1283917 h 2866535"/>
                  <a:gd name="connsiteX43" fmla="*/ 827380 w 1028406"/>
                  <a:gd name="connsiteY43" fmla="*/ 1271217 h 2866535"/>
                  <a:gd name="connsiteX44" fmla="*/ 916280 w 1028406"/>
                  <a:gd name="connsiteY44" fmla="*/ 1360117 h 2866535"/>
                  <a:gd name="connsiteX45" fmla="*/ 986130 w 1028406"/>
                  <a:gd name="connsiteY45" fmla="*/ 1455367 h 2866535"/>
                  <a:gd name="connsiteX46" fmla="*/ 986130 w 1028406"/>
                  <a:gd name="connsiteY46" fmla="*/ 1537917 h 2866535"/>
                  <a:gd name="connsiteX47" fmla="*/ 795630 w 1028406"/>
                  <a:gd name="connsiteY47" fmla="*/ 1671267 h 2866535"/>
                  <a:gd name="connsiteX48" fmla="*/ 452730 w 1028406"/>
                  <a:gd name="connsiteY48" fmla="*/ 1715717 h 2866535"/>
                  <a:gd name="connsiteX49" fmla="*/ 224130 w 1028406"/>
                  <a:gd name="connsiteY49" fmla="*/ 1652217 h 2866535"/>
                  <a:gd name="connsiteX50" fmla="*/ 97130 w 1028406"/>
                  <a:gd name="connsiteY50" fmla="*/ 1525217 h 2866535"/>
                  <a:gd name="connsiteX51" fmla="*/ 8230 w 1028406"/>
                  <a:gd name="connsiteY51" fmla="*/ 1315667 h 2866535"/>
                  <a:gd name="connsiteX52" fmla="*/ 20930 w 1028406"/>
                  <a:gd name="connsiteY52" fmla="*/ 1169617 h 2866535"/>
                  <a:gd name="connsiteX53" fmla="*/ 84430 w 1028406"/>
                  <a:gd name="connsiteY53" fmla="*/ 1048967 h 2866535"/>
                  <a:gd name="connsiteX54" fmla="*/ 211430 w 1028406"/>
                  <a:gd name="connsiteY54" fmla="*/ 941017 h 2866535"/>
                  <a:gd name="connsiteX55" fmla="*/ 287630 w 1028406"/>
                  <a:gd name="connsiteY55" fmla="*/ 890217 h 2866535"/>
                  <a:gd name="connsiteX56" fmla="*/ 478130 w 1028406"/>
                  <a:gd name="connsiteY56" fmla="*/ 941017 h 2866535"/>
                  <a:gd name="connsiteX57" fmla="*/ 706730 w 1028406"/>
                  <a:gd name="connsiteY57" fmla="*/ 921967 h 2866535"/>
                  <a:gd name="connsiteX58" fmla="*/ 827380 w 1028406"/>
                  <a:gd name="connsiteY58" fmla="*/ 864817 h 2866535"/>
                  <a:gd name="connsiteX59" fmla="*/ 941680 w 1028406"/>
                  <a:gd name="connsiteY59" fmla="*/ 960067 h 2866535"/>
                  <a:gd name="connsiteX60" fmla="*/ 998830 w 1028406"/>
                  <a:gd name="connsiteY60" fmla="*/ 1029917 h 2866535"/>
                  <a:gd name="connsiteX61" fmla="*/ 998830 w 1028406"/>
                  <a:gd name="connsiteY61" fmla="*/ 1099767 h 2866535"/>
                  <a:gd name="connsiteX62" fmla="*/ 954380 w 1028406"/>
                  <a:gd name="connsiteY62" fmla="*/ 1182317 h 2866535"/>
                  <a:gd name="connsiteX63" fmla="*/ 833730 w 1028406"/>
                  <a:gd name="connsiteY63" fmla="*/ 1271217 h 2866535"/>
                  <a:gd name="connsiteX64" fmla="*/ 586080 w 1028406"/>
                  <a:gd name="connsiteY64" fmla="*/ 1334717 h 2866535"/>
                  <a:gd name="connsiteX65" fmla="*/ 293980 w 1028406"/>
                  <a:gd name="connsiteY65" fmla="*/ 1309317 h 2866535"/>
                  <a:gd name="connsiteX66" fmla="*/ 141580 w 1028406"/>
                  <a:gd name="connsiteY66" fmla="*/ 1188667 h 2866535"/>
                  <a:gd name="connsiteX67" fmla="*/ 20930 w 1028406"/>
                  <a:gd name="connsiteY67" fmla="*/ 960067 h 2866535"/>
                  <a:gd name="connsiteX68" fmla="*/ 27280 w 1028406"/>
                  <a:gd name="connsiteY68" fmla="*/ 801317 h 2866535"/>
                  <a:gd name="connsiteX69" fmla="*/ 71730 w 1028406"/>
                  <a:gd name="connsiteY69" fmla="*/ 661617 h 2866535"/>
                  <a:gd name="connsiteX70" fmla="*/ 154280 w 1028406"/>
                  <a:gd name="connsiteY70" fmla="*/ 553667 h 2866535"/>
                  <a:gd name="connsiteX71" fmla="*/ 332080 w 1028406"/>
                  <a:gd name="connsiteY71" fmla="*/ 483817 h 2866535"/>
                  <a:gd name="connsiteX72" fmla="*/ 573380 w 1028406"/>
                  <a:gd name="connsiteY72" fmla="*/ 420317 h 2866535"/>
                  <a:gd name="connsiteX73" fmla="*/ 846430 w 1028406"/>
                  <a:gd name="connsiteY73" fmla="*/ 502867 h 2866535"/>
                  <a:gd name="connsiteX74" fmla="*/ 973430 w 1028406"/>
                  <a:gd name="connsiteY74" fmla="*/ 591767 h 2866535"/>
                  <a:gd name="connsiteX75" fmla="*/ 1024230 w 1028406"/>
                  <a:gd name="connsiteY75" fmla="*/ 667967 h 2866535"/>
                  <a:gd name="connsiteX76" fmla="*/ 871830 w 1028406"/>
                  <a:gd name="connsiteY76" fmla="*/ 871167 h 2866535"/>
                  <a:gd name="connsiteX77" fmla="*/ 376530 w 1028406"/>
                  <a:gd name="connsiteY77" fmla="*/ 928317 h 2866535"/>
                  <a:gd name="connsiteX78" fmla="*/ 65380 w 1028406"/>
                  <a:gd name="connsiteY78" fmla="*/ 706067 h 2866535"/>
                  <a:gd name="connsiteX79" fmla="*/ 8230 w 1028406"/>
                  <a:gd name="connsiteY79" fmla="*/ 439367 h 2866535"/>
                  <a:gd name="connsiteX80" fmla="*/ 186030 w 1028406"/>
                  <a:gd name="connsiteY80" fmla="*/ 153617 h 2866535"/>
                  <a:gd name="connsiteX81" fmla="*/ 440030 w 1028406"/>
                  <a:gd name="connsiteY81" fmla="*/ 64717 h 2866535"/>
                  <a:gd name="connsiteX82" fmla="*/ 471780 w 1028406"/>
                  <a:gd name="connsiteY82" fmla="*/ 13917 h 2866535"/>
                  <a:gd name="connsiteX83" fmla="*/ 579730 w 1028406"/>
                  <a:gd name="connsiteY83" fmla="*/ 7567 h 2866535"/>
                  <a:gd name="connsiteX0" fmla="*/ 579730 w 1028406"/>
                  <a:gd name="connsiteY0" fmla="*/ 7567 h 2866535"/>
                  <a:gd name="connsiteX1" fmla="*/ 586080 w 1028406"/>
                  <a:gd name="connsiteY1" fmla="*/ 121867 h 2866535"/>
                  <a:gd name="connsiteX2" fmla="*/ 395580 w 1028406"/>
                  <a:gd name="connsiteY2" fmla="*/ 223467 h 2866535"/>
                  <a:gd name="connsiteX3" fmla="*/ 179680 w 1028406"/>
                  <a:gd name="connsiteY3" fmla="*/ 382217 h 2866535"/>
                  <a:gd name="connsiteX4" fmla="*/ 186030 w 1028406"/>
                  <a:gd name="connsiteY4" fmla="*/ 566367 h 2866535"/>
                  <a:gd name="connsiteX5" fmla="*/ 338430 w 1028406"/>
                  <a:gd name="connsiteY5" fmla="*/ 725117 h 2866535"/>
                  <a:gd name="connsiteX6" fmla="*/ 840080 w 1028406"/>
                  <a:gd name="connsiteY6" fmla="*/ 731467 h 2866535"/>
                  <a:gd name="connsiteX7" fmla="*/ 719430 w 1028406"/>
                  <a:gd name="connsiteY7" fmla="*/ 636217 h 2866535"/>
                  <a:gd name="connsiteX8" fmla="*/ 427330 w 1028406"/>
                  <a:gd name="connsiteY8" fmla="*/ 617167 h 2866535"/>
                  <a:gd name="connsiteX9" fmla="*/ 319380 w 1028406"/>
                  <a:gd name="connsiteY9" fmla="*/ 667967 h 2866535"/>
                  <a:gd name="connsiteX10" fmla="*/ 192380 w 1028406"/>
                  <a:gd name="connsiteY10" fmla="*/ 756867 h 2866535"/>
                  <a:gd name="connsiteX11" fmla="*/ 217780 w 1028406"/>
                  <a:gd name="connsiteY11" fmla="*/ 1004517 h 2866535"/>
                  <a:gd name="connsiteX12" fmla="*/ 351130 w 1028406"/>
                  <a:gd name="connsiteY12" fmla="*/ 1118817 h 2866535"/>
                  <a:gd name="connsiteX13" fmla="*/ 713080 w 1028406"/>
                  <a:gd name="connsiteY13" fmla="*/ 1137867 h 2866535"/>
                  <a:gd name="connsiteX14" fmla="*/ 782930 w 1028406"/>
                  <a:gd name="connsiteY14" fmla="*/ 1068017 h 2866535"/>
                  <a:gd name="connsiteX15" fmla="*/ 567030 w 1028406"/>
                  <a:gd name="connsiteY15" fmla="*/ 998167 h 2866535"/>
                  <a:gd name="connsiteX16" fmla="*/ 293980 w 1028406"/>
                  <a:gd name="connsiteY16" fmla="*/ 1074367 h 2866535"/>
                  <a:gd name="connsiteX17" fmla="*/ 166980 w 1028406"/>
                  <a:gd name="connsiteY17" fmla="*/ 1214067 h 2866535"/>
                  <a:gd name="connsiteX18" fmla="*/ 243180 w 1028406"/>
                  <a:gd name="connsiteY18" fmla="*/ 1449017 h 2866535"/>
                  <a:gd name="connsiteX19" fmla="*/ 636880 w 1028406"/>
                  <a:gd name="connsiteY19" fmla="*/ 1563317 h 2866535"/>
                  <a:gd name="connsiteX20" fmla="*/ 770230 w 1028406"/>
                  <a:gd name="connsiteY20" fmla="*/ 1474417 h 2866535"/>
                  <a:gd name="connsiteX21" fmla="*/ 611480 w 1028406"/>
                  <a:gd name="connsiteY21" fmla="*/ 1410917 h 2866535"/>
                  <a:gd name="connsiteX22" fmla="*/ 376530 w 1028406"/>
                  <a:gd name="connsiteY22" fmla="*/ 1423617 h 2866535"/>
                  <a:gd name="connsiteX23" fmla="*/ 249530 w 1028406"/>
                  <a:gd name="connsiteY23" fmla="*/ 1512517 h 2866535"/>
                  <a:gd name="connsiteX24" fmla="*/ 176505 w 1028406"/>
                  <a:gd name="connsiteY24" fmla="*/ 1668092 h 2866535"/>
                  <a:gd name="connsiteX25" fmla="*/ 236830 w 1028406"/>
                  <a:gd name="connsiteY25" fmla="*/ 1791917 h 2866535"/>
                  <a:gd name="connsiteX26" fmla="*/ 395580 w 1028406"/>
                  <a:gd name="connsiteY26" fmla="*/ 1950667 h 2866535"/>
                  <a:gd name="connsiteX27" fmla="*/ 528930 w 1028406"/>
                  <a:gd name="connsiteY27" fmla="*/ 2007817 h 2866535"/>
                  <a:gd name="connsiteX28" fmla="*/ 598780 w 1028406"/>
                  <a:gd name="connsiteY28" fmla="*/ 2007817 h 2866535"/>
                  <a:gd name="connsiteX29" fmla="*/ 598780 w 1028406"/>
                  <a:gd name="connsiteY29" fmla="*/ 2820617 h 2866535"/>
                  <a:gd name="connsiteX30" fmla="*/ 446380 w 1028406"/>
                  <a:gd name="connsiteY30" fmla="*/ 2712667 h 2866535"/>
                  <a:gd name="connsiteX31" fmla="*/ 471780 w 1028406"/>
                  <a:gd name="connsiteY31" fmla="*/ 2274517 h 2866535"/>
                  <a:gd name="connsiteX32" fmla="*/ 446380 w 1028406"/>
                  <a:gd name="connsiteY32" fmla="*/ 2141167 h 2866535"/>
                  <a:gd name="connsiteX33" fmla="*/ 293980 w 1028406"/>
                  <a:gd name="connsiteY33" fmla="*/ 2077667 h 2866535"/>
                  <a:gd name="connsiteX34" fmla="*/ 141580 w 1028406"/>
                  <a:gd name="connsiteY34" fmla="*/ 1950667 h 2866535"/>
                  <a:gd name="connsiteX35" fmla="*/ 30455 w 1028406"/>
                  <a:gd name="connsiteY35" fmla="*/ 1795092 h 2866535"/>
                  <a:gd name="connsiteX36" fmla="*/ 14580 w 1028406"/>
                  <a:gd name="connsiteY36" fmla="*/ 1633167 h 2866535"/>
                  <a:gd name="connsiteX37" fmla="*/ 97130 w 1028406"/>
                  <a:gd name="connsiteY37" fmla="*/ 1499817 h 2866535"/>
                  <a:gd name="connsiteX38" fmla="*/ 205080 w 1028406"/>
                  <a:gd name="connsiteY38" fmla="*/ 1328367 h 2866535"/>
                  <a:gd name="connsiteX39" fmla="*/ 268580 w 1028406"/>
                  <a:gd name="connsiteY39" fmla="*/ 1271217 h 2866535"/>
                  <a:gd name="connsiteX40" fmla="*/ 389230 w 1028406"/>
                  <a:gd name="connsiteY40" fmla="*/ 1334717 h 2866535"/>
                  <a:gd name="connsiteX41" fmla="*/ 624180 w 1028406"/>
                  <a:gd name="connsiteY41" fmla="*/ 1334717 h 2866535"/>
                  <a:gd name="connsiteX42" fmla="*/ 776580 w 1028406"/>
                  <a:gd name="connsiteY42" fmla="*/ 1283917 h 2866535"/>
                  <a:gd name="connsiteX43" fmla="*/ 827380 w 1028406"/>
                  <a:gd name="connsiteY43" fmla="*/ 1271217 h 2866535"/>
                  <a:gd name="connsiteX44" fmla="*/ 916280 w 1028406"/>
                  <a:gd name="connsiteY44" fmla="*/ 1360117 h 2866535"/>
                  <a:gd name="connsiteX45" fmla="*/ 986130 w 1028406"/>
                  <a:gd name="connsiteY45" fmla="*/ 1455367 h 2866535"/>
                  <a:gd name="connsiteX46" fmla="*/ 986130 w 1028406"/>
                  <a:gd name="connsiteY46" fmla="*/ 1537917 h 2866535"/>
                  <a:gd name="connsiteX47" fmla="*/ 795630 w 1028406"/>
                  <a:gd name="connsiteY47" fmla="*/ 1671267 h 2866535"/>
                  <a:gd name="connsiteX48" fmla="*/ 452730 w 1028406"/>
                  <a:gd name="connsiteY48" fmla="*/ 1715717 h 2866535"/>
                  <a:gd name="connsiteX49" fmla="*/ 224130 w 1028406"/>
                  <a:gd name="connsiteY49" fmla="*/ 1652217 h 2866535"/>
                  <a:gd name="connsiteX50" fmla="*/ 97130 w 1028406"/>
                  <a:gd name="connsiteY50" fmla="*/ 1525217 h 2866535"/>
                  <a:gd name="connsiteX51" fmla="*/ 8230 w 1028406"/>
                  <a:gd name="connsiteY51" fmla="*/ 1315667 h 2866535"/>
                  <a:gd name="connsiteX52" fmla="*/ 20930 w 1028406"/>
                  <a:gd name="connsiteY52" fmla="*/ 1169617 h 2866535"/>
                  <a:gd name="connsiteX53" fmla="*/ 84430 w 1028406"/>
                  <a:gd name="connsiteY53" fmla="*/ 1048967 h 2866535"/>
                  <a:gd name="connsiteX54" fmla="*/ 211430 w 1028406"/>
                  <a:gd name="connsiteY54" fmla="*/ 941017 h 2866535"/>
                  <a:gd name="connsiteX55" fmla="*/ 287630 w 1028406"/>
                  <a:gd name="connsiteY55" fmla="*/ 890217 h 2866535"/>
                  <a:gd name="connsiteX56" fmla="*/ 478130 w 1028406"/>
                  <a:gd name="connsiteY56" fmla="*/ 941017 h 2866535"/>
                  <a:gd name="connsiteX57" fmla="*/ 706730 w 1028406"/>
                  <a:gd name="connsiteY57" fmla="*/ 921967 h 2866535"/>
                  <a:gd name="connsiteX58" fmla="*/ 827380 w 1028406"/>
                  <a:gd name="connsiteY58" fmla="*/ 864817 h 2866535"/>
                  <a:gd name="connsiteX59" fmla="*/ 941680 w 1028406"/>
                  <a:gd name="connsiteY59" fmla="*/ 960067 h 2866535"/>
                  <a:gd name="connsiteX60" fmla="*/ 998830 w 1028406"/>
                  <a:gd name="connsiteY60" fmla="*/ 1029917 h 2866535"/>
                  <a:gd name="connsiteX61" fmla="*/ 998830 w 1028406"/>
                  <a:gd name="connsiteY61" fmla="*/ 1099767 h 2866535"/>
                  <a:gd name="connsiteX62" fmla="*/ 954380 w 1028406"/>
                  <a:gd name="connsiteY62" fmla="*/ 1182317 h 2866535"/>
                  <a:gd name="connsiteX63" fmla="*/ 833730 w 1028406"/>
                  <a:gd name="connsiteY63" fmla="*/ 1271217 h 2866535"/>
                  <a:gd name="connsiteX64" fmla="*/ 586080 w 1028406"/>
                  <a:gd name="connsiteY64" fmla="*/ 1334717 h 2866535"/>
                  <a:gd name="connsiteX65" fmla="*/ 293980 w 1028406"/>
                  <a:gd name="connsiteY65" fmla="*/ 1309317 h 2866535"/>
                  <a:gd name="connsiteX66" fmla="*/ 141580 w 1028406"/>
                  <a:gd name="connsiteY66" fmla="*/ 1188667 h 2866535"/>
                  <a:gd name="connsiteX67" fmla="*/ 20930 w 1028406"/>
                  <a:gd name="connsiteY67" fmla="*/ 960067 h 2866535"/>
                  <a:gd name="connsiteX68" fmla="*/ 27280 w 1028406"/>
                  <a:gd name="connsiteY68" fmla="*/ 801317 h 2866535"/>
                  <a:gd name="connsiteX69" fmla="*/ 71730 w 1028406"/>
                  <a:gd name="connsiteY69" fmla="*/ 661617 h 2866535"/>
                  <a:gd name="connsiteX70" fmla="*/ 154280 w 1028406"/>
                  <a:gd name="connsiteY70" fmla="*/ 553667 h 2866535"/>
                  <a:gd name="connsiteX71" fmla="*/ 332080 w 1028406"/>
                  <a:gd name="connsiteY71" fmla="*/ 483817 h 2866535"/>
                  <a:gd name="connsiteX72" fmla="*/ 573380 w 1028406"/>
                  <a:gd name="connsiteY72" fmla="*/ 420317 h 2866535"/>
                  <a:gd name="connsiteX73" fmla="*/ 846430 w 1028406"/>
                  <a:gd name="connsiteY73" fmla="*/ 502867 h 2866535"/>
                  <a:gd name="connsiteX74" fmla="*/ 973430 w 1028406"/>
                  <a:gd name="connsiteY74" fmla="*/ 591767 h 2866535"/>
                  <a:gd name="connsiteX75" fmla="*/ 1024230 w 1028406"/>
                  <a:gd name="connsiteY75" fmla="*/ 667967 h 2866535"/>
                  <a:gd name="connsiteX76" fmla="*/ 871830 w 1028406"/>
                  <a:gd name="connsiteY76" fmla="*/ 871167 h 2866535"/>
                  <a:gd name="connsiteX77" fmla="*/ 376530 w 1028406"/>
                  <a:gd name="connsiteY77" fmla="*/ 928317 h 2866535"/>
                  <a:gd name="connsiteX78" fmla="*/ 65380 w 1028406"/>
                  <a:gd name="connsiteY78" fmla="*/ 706067 h 2866535"/>
                  <a:gd name="connsiteX79" fmla="*/ 8230 w 1028406"/>
                  <a:gd name="connsiteY79" fmla="*/ 439367 h 2866535"/>
                  <a:gd name="connsiteX80" fmla="*/ 186030 w 1028406"/>
                  <a:gd name="connsiteY80" fmla="*/ 153617 h 2866535"/>
                  <a:gd name="connsiteX81" fmla="*/ 440030 w 1028406"/>
                  <a:gd name="connsiteY81" fmla="*/ 64717 h 2866535"/>
                  <a:gd name="connsiteX82" fmla="*/ 471780 w 1028406"/>
                  <a:gd name="connsiteY82" fmla="*/ 13917 h 2866535"/>
                  <a:gd name="connsiteX83" fmla="*/ 579730 w 1028406"/>
                  <a:gd name="connsiteY83" fmla="*/ 7567 h 2866535"/>
                  <a:gd name="connsiteX0" fmla="*/ 582701 w 1031377"/>
                  <a:gd name="connsiteY0" fmla="*/ 7567 h 2866535"/>
                  <a:gd name="connsiteX1" fmla="*/ 589051 w 1031377"/>
                  <a:gd name="connsiteY1" fmla="*/ 121867 h 2866535"/>
                  <a:gd name="connsiteX2" fmla="*/ 398551 w 1031377"/>
                  <a:gd name="connsiteY2" fmla="*/ 223467 h 2866535"/>
                  <a:gd name="connsiteX3" fmla="*/ 182651 w 1031377"/>
                  <a:gd name="connsiteY3" fmla="*/ 382217 h 2866535"/>
                  <a:gd name="connsiteX4" fmla="*/ 189001 w 1031377"/>
                  <a:gd name="connsiteY4" fmla="*/ 566367 h 2866535"/>
                  <a:gd name="connsiteX5" fmla="*/ 341401 w 1031377"/>
                  <a:gd name="connsiteY5" fmla="*/ 725117 h 2866535"/>
                  <a:gd name="connsiteX6" fmla="*/ 843051 w 1031377"/>
                  <a:gd name="connsiteY6" fmla="*/ 731467 h 2866535"/>
                  <a:gd name="connsiteX7" fmla="*/ 722401 w 1031377"/>
                  <a:gd name="connsiteY7" fmla="*/ 636217 h 2866535"/>
                  <a:gd name="connsiteX8" fmla="*/ 430301 w 1031377"/>
                  <a:gd name="connsiteY8" fmla="*/ 617167 h 2866535"/>
                  <a:gd name="connsiteX9" fmla="*/ 322351 w 1031377"/>
                  <a:gd name="connsiteY9" fmla="*/ 667967 h 2866535"/>
                  <a:gd name="connsiteX10" fmla="*/ 195351 w 1031377"/>
                  <a:gd name="connsiteY10" fmla="*/ 756867 h 2866535"/>
                  <a:gd name="connsiteX11" fmla="*/ 220751 w 1031377"/>
                  <a:gd name="connsiteY11" fmla="*/ 1004517 h 2866535"/>
                  <a:gd name="connsiteX12" fmla="*/ 354101 w 1031377"/>
                  <a:gd name="connsiteY12" fmla="*/ 1118817 h 2866535"/>
                  <a:gd name="connsiteX13" fmla="*/ 716051 w 1031377"/>
                  <a:gd name="connsiteY13" fmla="*/ 1137867 h 2866535"/>
                  <a:gd name="connsiteX14" fmla="*/ 785901 w 1031377"/>
                  <a:gd name="connsiteY14" fmla="*/ 1068017 h 2866535"/>
                  <a:gd name="connsiteX15" fmla="*/ 570001 w 1031377"/>
                  <a:gd name="connsiteY15" fmla="*/ 998167 h 2866535"/>
                  <a:gd name="connsiteX16" fmla="*/ 296951 w 1031377"/>
                  <a:gd name="connsiteY16" fmla="*/ 1074367 h 2866535"/>
                  <a:gd name="connsiteX17" fmla="*/ 169951 w 1031377"/>
                  <a:gd name="connsiteY17" fmla="*/ 1214067 h 2866535"/>
                  <a:gd name="connsiteX18" fmla="*/ 246151 w 1031377"/>
                  <a:gd name="connsiteY18" fmla="*/ 1449017 h 2866535"/>
                  <a:gd name="connsiteX19" fmla="*/ 639851 w 1031377"/>
                  <a:gd name="connsiteY19" fmla="*/ 1563317 h 2866535"/>
                  <a:gd name="connsiteX20" fmla="*/ 773201 w 1031377"/>
                  <a:gd name="connsiteY20" fmla="*/ 1474417 h 2866535"/>
                  <a:gd name="connsiteX21" fmla="*/ 614451 w 1031377"/>
                  <a:gd name="connsiteY21" fmla="*/ 1410917 h 2866535"/>
                  <a:gd name="connsiteX22" fmla="*/ 379501 w 1031377"/>
                  <a:gd name="connsiteY22" fmla="*/ 1423617 h 2866535"/>
                  <a:gd name="connsiteX23" fmla="*/ 252501 w 1031377"/>
                  <a:gd name="connsiteY23" fmla="*/ 1512517 h 2866535"/>
                  <a:gd name="connsiteX24" fmla="*/ 179476 w 1031377"/>
                  <a:gd name="connsiteY24" fmla="*/ 1668092 h 2866535"/>
                  <a:gd name="connsiteX25" fmla="*/ 239801 w 1031377"/>
                  <a:gd name="connsiteY25" fmla="*/ 1791917 h 2866535"/>
                  <a:gd name="connsiteX26" fmla="*/ 398551 w 1031377"/>
                  <a:gd name="connsiteY26" fmla="*/ 1950667 h 2866535"/>
                  <a:gd name="connsiteX27" fmla="*/ 531901 w 1031377"/>
                  <a:gd name="connsiteY27" fmla="*/ 2007817 h 2866535"/>
                  <a:gd name="connsiteX28" fmla="*/ 601751 w 1031377"/>
                  <a:gd name="connsiteY28" fmla="*/ 2007817 h 2866535"/>
                  <a:gd name="connsiteX29" fmla="*/ 601751 w 1031377"/>
                  <a:gd name="connsiteY29" fmla="*/ 2820617 h 2866535"/>
                  <a:gd name="connsiteX30" fmla="*/ 449351 w 1031377"/>
                  <a:gd name="connsiteY30" fmla="*/ 2712667 h 2866535"/>
                  <a:gd name="connsiteX31" fmla="*/ 474751 w 1031377"/>
                  <a:gd name="connsiteY31" fmla="*/ 2274517 h 2866535"/>
                  <a:gd name="connsiteX32" fmla="*/ 449351 w 1031377"/>
                  <a:gd name="connsiteY32" fmla="*/ 2141167 h 2866535"/>
                  <a:gd name="connsiteX33" fmla="*/ 296951 w 1031377"/>
                  <a:gd name="connsiteY33" fmla="*/ 2077667 h 2866535"/>
                  <a:gd name="connsiteX34" fmla="*/ 144551 w 1031377"/>
                  <a:gd name="connsiteY34" fmla="*/ 1950667 h 2866535"/>
                  <a:gd name="connsiteX35" fmla="*/ 11201 w 1031377"/>
                  <a:gd name="connsiteY35" fmla="*/ 1807792 h 2866535"/>
                  <a:gd name="connsiteX36" fmla="*/ 17551 w 1031377"/>
                  <a:gd name="connsiteY36" fmla="*/ 1633167 h 2866535"/>
                  <a:gd name="connsiteX37" fmla="*/ 100101 w 1031377"/>
                  <a:gd name="connsiteY37" fmla="*/ 1499817 h 2866535"/>
                  <a:gd name="connsiteX38" fmla="*/ 208051 w 1031377"/>
                  <a:gd name="connsiteY38" fmla="*/ 1328367 h 2866535"/>
                  <a:gd name="connsiteX39" fmla="*/ 271551 w 1031377"/>
                  <a:gd name="connsiteY39" fmla="*/ 1271217 h 2866535"/>
                  <a:gd name="connsiteX40" fmla="*/ 392201 w 1031377"/>
                  <a:gd name="connsiteY40" fmla="*/ 1334717 h 2866535"/>
                  <a:gd name="connsiteX41" fmla="*/ 627151 w 1031377"/>
                  <a:gd name="connsiteY41" fmla="*/ 1334717 h 2866535"/>
                  <a:gd name="connsiteX42" fmla="*/ 779551 w 1031377"/>
                  <a:gd name="connsiteY42" fmla="*/ 1283917 h 2866535"/>
                  <a:gd name="connsiteX43" fmla="*/ 830351 w 1031377"/>
                  <a:gd name="connsiteY43" fmla="*/ 1271217 h 2866535"/>
                  <a:gd name="connsiteX44" fmla="*/ 919251 w 1031377"/>
                  <a:gd name="connsiteY44" fmla="*/ 1360117 h 2866535"/>
                  <a:gd name="connsiteX45" fmla="*/ 989101 w 1031377"/>
                  <a:gd name="connsiteY45" fmla="*/ 1455367 h 2866535"/>
                  <a:gd name="connsiteX46" fmla="*/ 989101 w 1031377"/>
                  <a:gd name="connsiteY46" fmla="*/ 1537917 h 2866535"/>
                  <a:gd name="connsiteX47" fmla="*/ 798601 w 1031377"/>
                  <a:gd name="connsiteY47" fmla="*/ 1671267 h 2866535"/>
                  <a:gd name="connsiteX48" fmla="*/ 455701 w 1031377"/>
                  <a:gd name="connsiteY48" fmla="*/ 1715717 h 2866535"/>
                  <a:gd name="connsiteX49" fmla="*/ 227101 w 1031377"/>
                  <a:gd name="connsiteY49" fmla="*/ 1652217 h 2866535"/>
                  <a:gd name="connsiteX50" fmla="*/ 100101 w 1031377"/>
                  <a:gd name="connsiteY50" fmla="*/ 1525217 h 2866535"/>
                  <a:gd name="connsiteX51" fmla="*/ 11201 w 1031377"/>
                  <a:gd name="connsiteY51" fmla="*/ 1315667 h 2866535"/>
                  <a:gd name="connsiteX52" fmla="*/ 23901 w 1031377"/>
                  <a:gd name="connsiteY52" fmla="*/ 1169617 h 2866535"/>
                  <a:gd name="connsiteX53" fmla="*/ 87401 w 1031377"/>
                  <a:gd name="connsiteY53" fmla="*/ 1048967 h 2866535"/>
                  <a:gd name="connsiteX54" fmla="*/ 214401 w 1031377"/>
                  <a:gd name="connsiteY54" fmla="*/ 941017 h 2866535"/>
                  <a:gd name="connsiteX55" fmla="*/ 290601 w 1031377"/>
                  <a:gd name="connsiteY55" fmla="*/ 890217 h 2866535"/>
                  <a:gd name="connsiteX56" fmla="*/ 481101 w 1031377"/>
                  <a:gd name="connsiteY56" fmla="*/ 941017 h 2866535"/>
                  <a:gd name="connsiteX57" fmla="*/ 709701 w 1031377"/>
                  <a:gd name="connsiteY57" fmla="*/ 921967 h 2866535"/>
                  <a:gd name="connsiteX58" fmla="*/ 830351 w 1031377"/>
                  <a:gd name="connsiteY58" fmla="*/ 864817 h 2866535"/>
                  <a:gd name="connsiteX59" fmla="*/ 944651 w 1031377"/>
                  <a:gd name="connsiteY59" fmla="*/ 960067 h 2866535"/>
                  <a:gd name="connsiteX60" fmla="*/ 1001801 w 1031377"/>
                  <a:gd name="connsiteY60" fmla="*/ 1029917 h 2866535"/>
                  <a:gd name="connsiteX61" fmla="*/ 1001801 w 1031377"/>
                  <a:gd name="connsiteY61" fmla="*/ 1099767 h 2866535"/>
                  <a:gd name="connsiteX62" fmla="*/ 957351 w 1031377"/>
                  <a:gd name="connsiteY62" fmla="*/ 1182317 h 2866535"/>
                  <a:gd name="connsiteX63" fmla="*/ 836701 w 1031377"/>
                  <a:gd name="connsiteY63" fmla="*/ 1271217 h 2866535"/>
                  <a:gd name="connsiteX64" fmla="*/ 589051 w 1031377"/>
                  <a:gd name="connsiteY64" fmla="*/ 1334717 h 2866535"/>
                  <a:gd name="connsiteX65" fmla="*/ 296951 w 1031377"/>
                  <a:gd name="connsiteY65" fmla="*/ 1309317 h 2866535"/>
                  <a:gd name="connsiteX66" fmla="*/ 144551 w 1031377"/>
                  <a:gd name="connsiteY66" fmla="*/ 1188667 h 2866535"/>
                  <a:gd name="connsiteX67" fmla="*/ 23901 w 1031377"/>
                  <a:gd name="connsiteY67" fmla="*/ 960067 h 2866535"/>
                  <a:gd name="connsiteX68" fmla="*/ 30251 w 1031377"/>
                  <a:gd name="connsiteY68" fmla="*/ 801317 h 2866535"/>
                  <a:gd name="connsiteX69" fmla="*/ 74701 w 1031377"/>
                  <a:gd name="connsiteY69" fmla="*/ 661617 h 2866535"/>
                  <a:gd name="connsiteX70" fmla="*/ 157251 w 1031377"/>
                  <a:gd name="connsiteY70" fmla="*/ 553667 h 2866535"/>
                  <a:gd name="connsiteX71" fmla="*/ 335051 w 1031377"/>
                  <a:gd name="connsiteY71" fmla="*/ 483817 h 2866535"/>
                  <a:gd name="connsiteX72" fmla="*/ 576351 w 1031377"/>
                  <a:gd name="connsiteY72" fmla="*/ 420317 h 2866535"/>
                  <a:gd name="connsiteX73" fmla="*/ 849401 w 1031377"/>
                  <a:gd name="connsiteY73" fmla="*/ 502867 h 2866535"/>
                  <a:gd name="connsiteX74" fmla="*/ 976401 w 1031377"/>
                  <a:gd name="connsiteY74" fmla="*/ 591767 h 2866535"/>
                  <a:gd name="connsiteX75" fmla="*/ 1027201 w 1031377"/>
                  <a:gd name="connsiteY75" fmla="*/ 667967 h 2866535"/>
                  <a:gd name="connsiteX76" fmla="*/ 874801 w 1031377"/>
                  <a:gd name="connsiteY76" fmla="*/ 871167 h 2866535"/>
                  <a:gd name="connsiteX77" fmla="*/ 379501 w 1031377"/>
                  <a:gd name="connsiteY77" fmla="*/ 928317 h 2866535"/>
                  <a:gd name="connsiteX78" fmla="*/ 68351 w 1031377"/>
                  <a:gd name="connsiteY78" fmla="*/ 706067 h 2866535"/>
                  <a:gd name="connsiteX79" fmla="*/ 11201 w 1031377"/>
                  <a:gd name="connsiteY79" fmla="*/ 439367 h 2866535"/>
                  <a:gd name="connsiteX80" fmla="*/ 189001 w 1031377"/>
                  <a:gd name="connsiteY80" fmla="*/ 153617 h 2866535"/>
                  <a:gd name="connsiteX81" fmla="*/ 443001 w 1031377"/>
                  <a:gd name="connsiteY81" fmla="*/ 64717 h 2866535"/>
                  <a:gd name="connsiteX82" fmla="*/ 474751 w 1031377"/>
                  <a:gd name="connsiteY82" fmla="*/ 13917 h 2866535"/>
                  <a:gd name="connsiteX83" fmla="*/ 582701 w 1031377"/>
                  <a:gd name="connsiteY83" fmla="*/ 7567 h 2866535"/>
                  <a:gd name="connsiteX0" fmla="*/ 581545 w 1030221"/>
                  <a:gd name="connsiteY0" fmla="*/ 7567 h 2866535"/>
                  <a:gd name="connsiteX1" fmla="*/ 587895 w 1030221"/>
                  <a:gd name="connsiteY1" fmla="*/ 121867 h 2866535"/>
                  <a:gd name="connsiteX2" fmla="*/ 397395 w 1030221"/>
                  <a:gd name="connsiteY2" fmla="*/ 223467 h 2866535"/>
                  <a:gd name="connsiteX3" fmla="*/ 181495 w 1030221"/>
                  <a:gd name="connsiteY3" fmla="*/ 382217 h 2866535"/>
                  <a:gd name="connsiteX4" fmla="*/ 187845 w 1030221"/>
                  <a:gd name="connsiteY4" fmla="*/ 566367 h 2866535"/>
                  <a:gd name="connsiteX5" fmla="*/ 340245 w 1030221"/>
                  <a:gd name="connsiteY5" fmla="*/ 725117 h 2866535"/>
                  <a:gd name="connsiteX6" fmla="*/ 841895 w 1030221"/>
                  <a:gd name="connsiteY6" fmla="*/ 731467 h 2866535"/>
                  <a:gd name="connsiteX7" fmla="*/ 721245 w 1030221"/>
                  <a:gd name="connsiteY7" fmla="*/ 636217 h 2866535"/>
                  <a:gd name="connsiteX8" fmla="*/ 429145 w 1030221"/>
                  <a:gd name="connsiteY8" fmla="*/ 617167 h 2866535"/>
                  <a:gd name="connsiteX9" fmla="*/ 321195 w 1030221"/>
                  <a:gd name="connsiteY9" fmla="*/ 667967 h 2866535"/>
                  <a:gd name="connsiteX10" fmla="*/ 194195 w 1030221"/>
                  <a:gd name="connsiteY10" fmla="*/ 756867 h 2866535"/>
                  <a:gd name="connsiteX11" fmla="*/ 219595 w 1030221"/>
                  <a:gd name="connsiteY11" fmla="*/ 1004517 h 2866535"/>
                  <a:gd name="connsiteX12" fmla="*/ 352945 w 1030221"/>
                  <a:gd name="connsiteY12" fmla="*/ 1118817 h 2866535"/>
                  <a:gd name="connsiteX13" fmla="*/ 714895 w 1030221"/>
                  <a:gd name="connsiteY13" fmla="*/ 1137867 h 2866535"/>
                  <a:gd name="connsiteX14" fmla="*/ 784745 w 1030221"/>
                  <a:gd name="connsiteY14" fmla="*/ 1068017 h 2866535"/>
                  <a:gd name="connsiteX15" fmla="*/ 568845 w 1030221"/>
                  <a:gd name="connsiteY15" fmla="*/ 998167 h 2866535"/>
                  <a:gd name="connsiteX16" fmla="*/ 295795 w 1030221"/>
                  <a:gd name="connsiteY16" fmla="*/ 1074367 h 2866535"/>
                  <a:gd name="connsiteX17" fmla="*/ 168795 w 1030221"/>
                  <a:gd name="connsiteY17" fmla="*/ 1214067 h 2866535"/>
                  <a:gd name="connsiteX18" fmla="*/ 244995 w 1030221"/>
                  <a:gd name="connsiteY18" fmla="*/ 1449017 h 2866535"/>
                  <a:gd name="connsiteX19" fmla="*/ 638695 w 1030221"/>
                  <a:gd name="connsiteY19" fmla="*/ 1563317 h 2866535"/>
                  <a:gd name="connsiteX20" fmla="*/ 772045 w 1030221"/>
                  <a:gd name="connsiteY20" fmla="*/ 1474417 h 2866535"/>
                  <a:gd name="connsiteX21" fmla="*/ 613295 w 1030221"/>
                  <a:gd name="connsiteY21" fmla="*/ 1410917 h 2866535"/>
                  <a:gd name="connsiteX22" fmla="*/ 378345 w 1030221"/>
                  <a:gd name="connsiteY22" fmla="*/ 1423617 h 2866535"/>
                  <a:gd name="connsiteX23" fmla="*/ 251345 w 1030221"/>
                  <a:gd name="connsiteY23" fmla="*/ 1512517 h 2866535"/>
                  <a:gd name="connsiteX24" fmla="*/ 178320 w 1030221"/>
                  <a:gd name="connsiteY24" fmla="*/ 1668092 h 2866535"/>
                  <a:gd name="connsiteX25" fmla="*/ 238645 w 1030221"/>
                  <a:gd name="connsiteY25" fmla="*/ 1791917 h 2866535"/>
                  <a:gd name="connsiteX26" fmla="*/ 397395 w 1030221"/>
                  <a:gd name="connsiteY26" fmla="*/ 1950667 h 2866535"/>
                  <a:gd name="connsiteX27" fmla="*/ 530745 w 1030221"/>
                  <a:gd name="connsiteY27" fmla="*/ 2007817 h 2866535"/>
                  <a:gd name="connsiteX28" fmla="*/ 600595 w 1030221"/>
                  <a:gd name="connsiteY28" fmla="*/ 2007817 h 2866535"/>
                  <a:gd name="connsiteX29" fmla="*/ 600595 w 1030221"/>
                  <a:gd name="connsiteY29" fmla="*/ 2820617 h 2866535"/>
                  <a:gd name="connsiteX30" fmla="*/ 448195 w 1030221"/>
                  <a:gd name="connsiteY30" fmla="*/ 2712667 h 2866535"/>
                  <a:gd name="connsiteX31" fmla="*/ 473595 w 1030221"/>
                  <a:gd name="connsiteY31" fmla="*/ 2274517 h 2866535"/>
                  <a:gd name="connsiteX32" fmla="*/ 448195 w 1030221"/>
                  <a:gd name="connsiteY32" fmla="*/ 2141167 h 2866535"/>
                  <a:gd name="connsiteX33" fmla="*/ 295795 w 1030221"/>
                  <a:gd name="connsiteY33" fmla="*/ 2077667 h 2866535"/>
                  <a:gd name="connsiteX34" fmla="*/ 127520 w 1030221"/>
                  <a:gd name="connsiteY34" fmla="*/ 1957017 h 2866535"/>
                  <a:gd name="connsiteX35" fmla="*/ 10045 w 1030221"/>
                  <a:gd name="connsiteY35" fmla="*/ 1807792 h 2866535"/>
                  <a:gd name="connsiteX36" fmla="*/ 16395 w 1030221"/>
                  <a:gd name="connsiteY36" fmla="*/ 1633167 h 2866535"/>
                  <a:gd name="connsiteX37" fmla="*/ 98945 w 1030221"/>
                  <a:gd name="connsiteY37" fmla="*/ 1499817 h 2866535"/>
                  <a:gd name="connsiteX38" fmla="*/ 206895 w 1030221"/>
                  <a:gd name="connsiteY38" fmla="*/ 1328367 h 2866535"/>
                  <a:gd name="connsiteX39" fmla="*/ 270395 w 1030221"/>
                  <a:gd name="connsiteY39" fmla="*/ 1271217 h 2866535"/>
                  <a:gd name="connsiteX40" fmla="*/ 391045 w 1030221"/>
                  <a:gd name="connsiteY40" fmla="*/ 1334717 h 2866535"/>
                  <a:gd name="connsiteX41" fmla="*/ 625995 w 1030221"/>
                  <a:gd name="connsiteY41" fmla="*/ 1334717 h 2866535"/>
                  <a:gd name="connsiteX42" fmla="*/ 778395 w 1030221"/>
                  <a:gd name="connsiteY42" fmla="*/ 1283917 h 2866535"/>
                  <a:gd name="connsiteX43" fmla="*/ 829195 w 1030221"/>
                  <a:gd name="connsiteY43" fmla="*/ 1271217 h 2866535"/>
                  <a:gd name="connsiteX44" fmla="*/ 918095 w 1030221"/>
                  <a:gd name="connsiteY44" fmla="*/ 1360117 h 2866535"/>
                  <a:gd name="connsiteX45" fmla="*/ 987945 w 1030221"/>
                  <a:gd name="connsiteY45" fmla="*/ 1455367 h 2866535"/>
                  <a:gd name="connsiteX46" fmla="*/ 987945 w 1030221"/>
                  <a:gd name="connsiteY46" fmla="*/ 1537917 h 2866535"/>
                  <a:gd name="connsiteX47" fmla="*/ 797445 w 1030221"/>
                  <a:gd name="connsiteY47" fmla="*/ 1671267 h 2866535"/>
                  <a:gd name="connsiteX48" fmla="*/ 454545 w 1030221"/>
                  <a:gd name="connsiteY48" fmla="*/ 1715717 h 2866535"/>
                  <a:gd name="connsiteX49" fmla="*/ 225945 w 1030221"/>
                  <a:gd name="connsiteY49" fmla="*/ 1652217 h 2866535"/>
                  <a:gd name="connsiteX50" fmla="*/ 98945 w 1030221"/>
                  <a:gd name="connsiteY50" fmla="*/ 1525217 h 2866535"/>
                  <a:gd name="connsiteX51" fmla="*/ 10045 w 1030221"/>
                  <a:gd name="connsiteY51" fmla="*/ 1315667 h 2866535"/>
                  <a:gd name="connsiteX52" fmla="*/ 22745 w 1030221"/>
                  <a:gd name="connsiteY52" fmla="*/ 1169617 h 2866535"/>
                  <a:gd name="connsiteX53" fmla="*/ 86245 w 1030221"/>
                  <a:gd name="connsiteY53" fmla="*/ 1048967 h 2866535"/>
                  <a:gd name="connsiteX54" fmla="*/ 213245 w 1030221"/>
                  <a:gd name="connsiteY54" fmla="*/ 941017 h 2866535"/>
                  <a:gd name="connsiteX55" fmla="*/ 289445 w 1030221"/>
                  <a:gd name="connsiteY55" fmla="*/ 890217 h 2866535"/>
                  <a:gd name="connsiteX56" fmla="*/ 479945 w 1030221"/>
                  <a:gd name="connsiteY56" fmla="*/ 941017 h 2866535"/>
                  <a:gd name="connsiteX57" fmla="*/ 708545 w 1030221"/>
                  <a:gd name="connsiteY57" fmla="*/ 921967 h 2866535"/>
                  <a:gd name="connsiteX58" fmla="*/ 829195 w 1030221"/>
                  <a:gd name="connsiteY58" fmla="*/ 864817 h 2866535"/>
                  <a:gd name="connsiteX59" fmla="*/ 943495 w 1030221"/>
                  <a:gd name="connsiteY59" fmla="*/ 960067 h 2866535"/>
                  <a:gd name="connsiteX60" fmla="*/ 1000645 w 1030221"/>
                  <a:gd name="connsiteY60" fmla="*/ 1029917 h 2866535"/>
                  <a:gd name="connsiteX61" fmla="*/ 1000645 w 1030221"/>
                  <a:gd name="connsiteY61" fmla="*/ 1099767 h 2866535"/>
                  <a:gd name="connsiteX62" fmla="*/ 956195 w 1030221"/>
                  <a:gd name="connsiteY62" fmla="*/ 1182317 h 2866535"/>
                  <a:gd name="connsiteX63" fmla="*/ 835545 w 1030221"/>
                  <a:gd name="connsiteY63" fmla="*/ 1271217 h 2866535"/>
                  <a:gd name="connsiteX64" fmla="*/ 587895 w 1030221"/>
                  <a:gd name="connsiteY64" fmla="*/ 1334717 h 2866535"/>
                  <a:gd name="connsiteX65" fmla="*/ 295795 w 1030221"/>
                  <a:gd name="connsiteY65" fmla="*/ 1309317 h 2866535"/>
                  <a:gd name="connsiteX66" fmla="*/ 143395 w 1030221"/>
                  <a:gd name="connsiteY66" fmla="*/ 1188667 h 2866535"/>
                  <a:gd name="connsiteX67" fmla="*/ 22745 w 1030221"/>
                  <a:gd name="connsiteY67" fmla="*/ 960067 h 2866535"/>
                  <a:gd name="connsiteX68" fmla="*/ 29095 w 1030221"/>
                  <a:gd name="connsiteY68" fmla="*/ 801317 h 2866535"/>
                  <a:gd name="connsiteX69" fmla="*/ 73545 w 1030221"/>
                  <a:gd name="connsiteY69" fmla="*/ 661617 h 2866535"/>
                  <a:gd name="connsiteX70" fmla="*/ 156095 w 1030221"/>
                  <a:gd name="connsiteY70" fmla="*/ 553667 h 2866535"/>
                  <a:gd name="connsiteX71" fmla="*/ 333895 w 1030221"/>
                  <a:gd name="connsiteY71" fmla="*/ 483817 h 2866535"/>
                  <a:gd name="connsiteX72" fmla="*/ 575195 w 1030221"/>
                  <a:gd name="connsiteY72" fmla="*/ 420317 h 2866535"/>
                  <a:gd name="connsiteX73" fmla="*/ 848245 w 1030221"/>
                  <a:gd name="connsiteY73" fmla="*/ 502867 h 2866535"/>
                  <a:gd name="connsiteX74" fmla="*/ 975245 w 1030221"/>
                  <a:gd name="connsiteY74" fmla="*/ 591767 h 2866535"/>
                  <a:gd name="connsiteX75" fmla="*/ 1026045 w 1030221"/>
                  <a:gd name="connsiteY75" fmla="*/ 667967 h 2866535"/>
                  <a:gd name="connsiteX76" fmla="*/ 873645 w 1030221"/>
                  <a:gd name="connsiteY76" fmla="*/ 871167 h 2866535"/>
                  <a:gd name="connsiteX77" fmla="*/ 378345 w 1030221"/>
                  <a:gd name="connsiteY77" fmla="*/ 928317 h 2866535"/>
                  <a:gd name="connsiteX78" fmla="*/ 67195 w 1030221"/>
                  <a:gd name="connsiteY78" fmla="*/ 706067 h 2866535"/>
                  <a:gd name="connsiteX79" fmla="*/ 10045 w 1030221"/>
                  <a:gd name="connsiteY79" fmla="*/ 439367 h 2866535"/>
                  <a:gd name="connsiteX80" fmla="*/ 187845 w 1030221"/>
                  <a:gd name="connsiteY80" fmla="*/ 153617 h 2866535"/>
                  <a:gd name="connsiteX81" fmla="*/ 441845 w 1030221"/>
                  <a:gd name="connsiteY81" fmla="*/ 64717 h 2866535"/>
                  <a:gd name="connsiteX82" fmla="*/ 473595 w 1030221"/>
                  <a:gd name="connsiteY82" fmla="*/ 13917 h 2866535"/>
                  <a:gd name="connsiteX83" fmla="*/ 581545 w 1030221"/>
                  <a:gd name="connsiteY83" fmla="*/ 7567 h 2866535"/>
                  <a:gd name="connsiteX0" fmla="*/ 581119 w 1029795"/>
                  <a:gd name="connsiteY0" fmla="*/ 7567 h 2866535"/>
                  <a:gd name="connsiteX1" fmla="*/ 587469 w 1029795"/>
                  <a:gd name="connsiteY1" fmla="*/ 121867 h 2866535"/>
                  <a:gd name="connsiteX2" fmla="*/ 396969 w 1029795"/>
                  <a:gd name="connsiteY2" fmla="*/ 223467 h 2866535"/>
                  <a:gd name="connsiteX3" fmla="*/ 181069 w 1029795"/>
                  <a:gd name="connsiteY3" fmla="*/ 382217 h 2866535"/>
                  <a:gd name="connsiteX4" fmla="*/ 187419 w 1029795"/>
                  <a:gd name="connsiteY4" fmla="*/ 566367 h 2866535"/>
                  <a:gd name="connsiteX5" fmla="*/ 339819 w 1029795"/>
                  <a:gd name="connsiteY5" fmla="*/ 725117 h 2866535"/>
                  <a:gd name="connsiteX6" fmla="*/ 841469 w 1029795"/>
                  <a:gd name="connsiteY6" fmla="*/ 731467 h 2866535"/>
                  <a:gd name="connsiteX7" fmla="*/ 720819 w 1029795"/>
                  <a:gd name="connsiteY7" fmla="*/ 636217 h 2866535"/>
                  <a:gd name="connsiteX8" fmla="*/ 428719 w 1029795"/>
                  <a:gd name="connsiteY8" fmla="*/ 617167 h 2866535"/>
                  <a:gd name="connsiteX9" fmla="*/ 320769 w 1029795"/>
                  <a:gd name="connsiteY9" fmla="*/ 667967 h 2866535"/>
                  <a:gd name="connsiteX10" fmla="*/ 193769 w 1029795"/>
                  <a:gd name="connsiteY10" fmla="*/ 756867 h 2866535"/>
                  <a:gd name="connsiteX11" fmla="*/ 219169 w 1029795"/>
                  <a:gd name="connsiteY11" fmla="*/ 1004517 h 2866535"/>
                  <a:gd name="connsiteX12" fmla="*/ 352519 w 1029795"/>
                  <a:gd name="connsiteY12" fmla="*/ 1118817 h 2866535"/>
                  <a:gd name="connsiteX13" fmla="*/ 714469 w 1029795"/>
                  <a:gd name="connsiteY13" fmla="*/ 1137867 h 2866535"/>
                  <a:gd name="connsiteX14" fmla="*/ 784319 w 1029795"/>
                  <a:gd name="connsiteY14" fmla="*/ 1068017 h 2866535"/>
                  <a:gd name="connsiteX15" fmla="*/ 568419 w 1029795"/>
                  <a:gd name="connsiteY15" fmla="*/ 998167 h 2866535"/>
                  <a:gd name="connsiteX16" fmla="*/ 295369 w 1029795"/>
                  <a:gd name="connsiteY16" fmla="*/ 1074367 h 2866535"/>
                  <a:gd name="connsiteX17" fmla="*/ 168369 w 1029795"/>
                  <a:gd name="connsiteY17" fmla="*/ 1214067 h 2866535"/>
                  <a:gd name="connsiteX18" fmla="*/ 244569 w 1029795"/>
                  <a:gd name="connsiteY18" fmla="*/ 1449017 h 2866535"/>
                  <a:gd name="connsiteX19" fmla="*/ 638269 w 1029795"/>
                  <a:gd name="connsiteY19" fmla="*/ 1563317 h 2866535"/>
                  <a:gd name="connsiteX20" fmla="*/ 771619 w 1029795"/>
                  <a:gd name="connsiteY20" fmla="*/ 1474417 h 2866535"/>
                  <a:gd name="connsiteX21" fmla="*/ 612869 w 1029795"/>
                  <a:gd name="connsiteY21" fmla="*/ 1410917 h 2866535"/>
                  <a:gd name="connsiteX22" fmla="*/ 377919 w 1029795"/>
                  <a:gd name="connsiteY22" fmla="*/ 1423617 h 2866535"/>
                  <a:gd name="connsiteX23" fmla="*/ 250919 w 1029795"/>
                  <a:gd name="connsiteY23" fmla="*/ 1512517 h 2866535"/>
                  <a:gd name="connsiteX24" fmla="*/ 177894 w 1029795"/>
                  <a:gd name="connsiteY24" fmla="*/ 1668092 h 2866535"/>
                  <a:gd name="connsiteX25" fmla="*/ 238219 w 1029795"/>
                  <a:gd name="connsiteY25" fmla="*/ 1791917 h 2866535"/>
                  <a:gd name="connsiteX26" fmla="*/ 396969 w 1029795"/>
                  <a:gd name="connsiteY26" fmla="*/ 1950667 h 2866535"/>
                  <a:gd name="connsiteX27" fmla="*/ 530319 w 1029795"/>
                  <a:gd name="connsiteY27" fmla="*/ 2007817 h 2866535"/>
                  <a:gd name="connsiteX28" fmla="*/ 600169 w 1029795"/>
                  <a:gd name="connsiteY28" fmla="*/ 2007817 h 2866535"/>
                  <a:gd name="connsiteX29" fmla="*/ 600169 w 1029795"/>
                  <a:gd name="connsiteY29" fmla="*/ 2820617 h 2866535"/>
                  <a:gd name="connsiteX30" fmla="*/ 447769 w 1029795"/>
                  <a:gd name="connsiteY30" fmla="*/ 2712667 h 2866535"/>
                  <a:gd name="connsiteX31" fmla="*/ 473169 w 1029795"/>
                  <a:gd name="connsiteY31" fmla="*/ 2274517 h 2866535"/>
                  <a:gd name="connsiteX32" fmla="*/ 447769 w 1029795"/>
                  <a:gd name="connsiteY32" fmla="*/ 2141167 h 2866535"/>
                  <a:gd name="connsiteX33" fmla="*/ 295369 w 1029795"/>
                  <a:gd name="connsiteY33" fmla="*/ 2077667 h 2866535"/>
                  <a:gd name="connsiteX34" fmla="*/ 127094 w 1029795"/>
                  <a:gd name="connsiteY34" fmla="*/ 1957017 h 2866535"/>
                  <a:gd name="connsiteX35" fmla="*/ 9619 w 1029795"/>
                  <a:gd name="connsiteY35" fmla="*/ 1807792 h 2866535"/>
                  <a:gd name="connsiteX36" fmla="*/ 15969 w 1029795"/>
                  <a:gd name="connsiteY36" fmla="*/ 1633167 h 2866535"/>
                  <a:gd name="connsiteX37" fmla="*/ 88994 w 1029795"/>
                  <a:gd name="connsiteY37" fmla="*/ 1483942 h 2866535"/>
                  <a:gd name="connsiteX38" fmla="*/ 206469 w 1029795"/>
                  <a:gd name="connsiteY38" fmla="*/ 1328367 h 2866535"/>
                  <a:gd name="connsiteX39" fmla="*/ 269969 w 1029795"/>
                  <a:gd name="connsiteY39" fmla="*/ 1271217 h 2866535"/>
                  <a:gd name="connsiteX40" fmla="*/ 390619 w 1029795"/>
                  <a:gd name="connsiteY40" fmla="*/ 1334717 h 2866535"/>
                  <a:gd name="connsiteX41" fmla="*/ 625569 w 1029795"/>
                  <a:gd name="connsiteY41" fmla="*/ 1334717 h 2866535"/>
                  <a:gd name="connsiteX42" fmla="*/ 777969 w 1029795"/>
                  <a:gd name="connsiteY42" fmla="*/ 1283917 h 2866535"/>
                  <a:gd name="connsiteX43" fmla="*/ 828769 w 1029795"/>
                  <a:gd name="connsiteY43" fmla="*/ 1271217 h 2866535"/>
                  <a:gd name="connsiteX44" fmla="*/ 917669 w 1029795"/>
                  <a:gd name="connsiteY44" fmla="*/ 1360117 h 2866535"/>
                  <a:gd name="connsiteX45" fmla="*/ 987519 w 1029795"/>
                  <a:gd name="connsiteY45" fmla="*/ 1455367 h 2866535"/>
                  <a:gd name="connsiteX46" fmla="*/ 987519 w 1029795"/>
                  <a:gd name="connsiteY46" fmla="*/ 1537917 h 2866535"/>
                  <a:gd name="connsiteX47" fmla="*/ 797019 w 1029795"/>
                  <a:gd name="connsiteY47" fmla="*/ 1671267 h 2866535"/>
                  <a:gd name="connsiteX48" fmla="*/ 454119 w 1029795"/>
                  <a:gd name="connsiteY48" fmla="*/ 1715717 h 2866535"/>
                  <a:gd name="connsiteX49" fmla="*/ 225519 w 1029795"/>
                  <a:gd name="connsiteY49" fmla="*/ 1652217 h 2866535"/>
                  <a:gd name="connsiteX50" fmla="*/ 98519 w 1029795"/>
                  <a:gd name="connsiteY50" fmla="*/ 1525217 h 2866535"/>
                  <a:gd name="connsiteX51" fmla="*/ 9619 w 1029795"/>
                  <a:gd name="connsiteY51" fmla="*/ 1315667 h 2866535"/>
                  <a:gd name="connsiteX52" fmla="*/ 22319 w 1029795"/>
                  <a:gd name="connsiteY52" fmla="*/ 1169617 h 2866535"/>
                  <a:gd name="connsiteX53" fmla="*/ 85819 w 1029795"/>
                  <a:gd name="connsiteY53" fmla="*/ 1048967 h 2866535"/>
                  <a:gd name="connsiteX54" fmla="*/ 212819 w 1029795"/>
                  <a:gd name="connsiteY54" fmla="*/ 941017 h 2866535"/>
                  <a:gd name="connsiteX55" fmla="*/ 289019 w 1029795"/>
                  <a:gd name="connsiteY55" fmla="*/ 890217 h 2866535"/>
                  <a:gd name="connsiteX56" fmla="*/ 479519 w 1029795"/>
                  <a:gd name="connsiteY56" fmla="*/ 941017 h 2866535"/>
                  <a:gd name="connsiteX57" fmla="*/ 708119 w 1029795"/>
                  <a:gd name="connsiteY57" fmla="*/ 921967 h 2866535"/>
                  <a:gd name="connsiteX58" fmla="*/ 828769 w 1029795"/>
                  <a:gd name="connsiteY58" fmla="*/ 864817 h 2866535"/>
                  <a:gd name="connsiteX59" fmla="*/ 943069 w 1029795"/>
                  <a:gd name="connsiteY59" fmla="*/ 960067 h 2866535"/>
                  <a:gd name="connsiteX60" fmla="*/ 1000219 w 1029795"/>
                  <a:gd name="connsiteY60" fmla="*/ 1029917 h 2866535"/>
                  <a:gd name="connsiteX61" fmla="*/ 1000219 w 1029795"/>
                  <a:gd name="connsiteY61" fmla="*/ 1099767 h 2866535"/>
                  <a:gd name="connsiteX62" fmla="*/ 955769 w 1029795"/>
                  <a:gd name="connsiteY62" fmla="*/ 1182317 h 2866535"/>
                  <a:gd name="connsiteX63" fmla="*/ 835119 w 1029795"/>
                  <a:gd name="connsiteY63" fmla="*/ 1271217 h 2866535"/>
                  <a:gd name="connsiteX64" fmla="*/ 587469 w 1029795"/>
                  <a:gd name="connsiteY64" fmla="*/ 1334717 h 2866535"/>
                  <a:gd name="connsiteX65" fmla="*/ 295369 w 1029795"/>
                  <a:gd name="connsiteY65" fmla="*/ 1309317 h 2866535"/>
                  <a:gd name="connsiteX66" fmla="*/ 142969 w 1029795"/>
                  <a:gd name="connsiteY66" fmla="*/ 1188667 h 2866535"/>
                  <a:gd name="connsiteX67" fmla="*/ 22319 w 1029795"/>
                  <a:gd name="connsiteY67" fmla="*/ 960067 h 2866535"/>
                  <a:gd name="connsiteX68" fmla="*/ 28669 w 1029795"/>
                  <a:gd name="connsiteY68" fmla="*/ 801317 h 2866535"/>
                  <a:gd name="connsiteX69" fmla="*/ 73119 w 1029795"/>
                  <a:gd name="connsiteY69" fmla="*/ 661617 h 2866535"/>
                  <a:gd name="connsiteX70" fmla="*/ 155669 w 1029795"/>
                  <a:gd name="connsiteY70" fmla="*/ 553667 h 2866535"/>
                  <a:gd name="connsiteX71" fmla="*/ 333469 w 1029795"/>
                  <a:gd name="connsiteY71" fmla="*/ 483817 h 2866535"/>
                  <a:gd name="connsiteX72" fmla="*/ 574769 w 1029795"/>
                  <a:gd name="connsiteY72" fmla="*/ 420317 h 2866535"/>
                  <a:gd name="connsiteX73" fmla="*/ 847819 w 1029795"/>
                  <a:gd name="connsiteY73" fmla="*/ 502867 h 2866535"/>
                  <a:gd name="connsiteX74" fmla="*/ 974819 w 1029795"/>
                  <a:gd name="connsiteY74" fmla="*/ 591767 h 2866535"/>
                  <a:gd name="connsiteX75" fmla="*/ 1025619 w 1029795"/>
                  <a:gd name="connsiteY75" fmla="*/ 667967 h 2866535"/>
                  <a:gd name="connsiteX76" fmla="*/ 873219 w 1029795"/>
                  <a:gd name="connsiteY76" fmla="*/ 871167 h 2866535"/>
                  <a:gd name="connsiteX77" fmla="*/ 377919 w 1029795"/>
                  <a:gd name="connsiteY77" fmla="*/ 928317 h 2866535"/>
                  <a:gd name="connsiteX78" fmla="*/ 66769 w 1029795"/>
                  <a:gd name="connsiteY78" fmla="*/ 706067 h 2866535"/>
                  <a:gd name="connsiteX79" fmla="*/ 9619 w 1029795"/>
                  <a:gd name="connsiteY79" fmla="*/ 439367 h 2866535"/>
                  <a:gd name="connsiteX80" fmla="*/ 187419 w 1029795"/>
                  <a:gd name="connsiteY80" fmla="*/ 153617 h 2866535"/>
                  <a:gd name="connsiteX81" fmla="*/ 441419 w 1029795"/>
                  <a:gd name="connsiteY81" fmla="*/ 64717 h 2866535"/>
                  <a:gd name="connsiteX82" fmla="*/ 473169 w 1029795"/>
                  <a:gd name="connsiteY82" fmla="*/ 13917 h 2866535"/>
                  <a:gd name="connsiteX83" fmla="*/ 581119 w 1029795"/>
                  <a:gd name="connsiteY83" fmla="*/ 7567 h 2866535"/>
                  <a:gd name="connsiteX0" fmla="*/ 580584 w 1029260"/>
                  <a:gd name="connsiteY0" fmla="*/ 7567 h 2866535"/>
                  <a:gd name="connsiteX1" fmla="*/ 586934 w 1029260"/>
                  <a:gd name="connsiteY1" fmla="*/ 121867 h 2866535"/>
                  <a:gd name="connsiteX2" fmla="*/ 396434 w 1029260"/>
                  <a:gd name="connsiteY2" fmla="*/ 223467 h 2866535"/>
                  <a:gd name="connsiteX3" fmla="*/ 180534 w 1029260"/>
                  <a:gd name="connsiteY3" fmla="*/ 382217 h 2866535"/>
                  <a:gd name="connsiteX4" fmla="*/ 186884 w 1029260"/>
                  <a:gd name="connsiteY4" fmla="*/ 566367 h 2866535"/>
                  <a:gd name="connsiteX5" fmla="*/ 339284 w 1029260"/>
                  <a:gd name="connsiteY5" fmla="*/ 725117 h 2866535"/>
                  <a:gd name="connsiteX6" fmla="*/ 840934 w 1029260"/>
                  <a:gd name="connsiteY6" fmla="*/ 731467 h 2866535"/>
                  <a:gd name="connsiteX7" fmla="*/ 720284 w 1029260"/>
                  <a:gd name="connsiteY7" fmla="*/ 636217 h 2866535"/>
                  <a:gd name="connsiteX8" fmla="*/ 428184 w 1029260"/>
                  <a:gd name="connsiteY8" fmla="*/ 617167 h 2866535"/>
                  <a:gd name="connsiteX9" fmla="*/ 320234 w 1029260"/>
                  <a:gd name="connsiteY9" fmla="*/ 667967 h 2866535"/>
                  <a:gd name="connsiteX10" fmla="*/ 193234 w 1029260"/>
                  <a:gd name="connsiteY10" fmla="*/ 756867 h 2866535"/>
                  <a:gd name="connsiteX11" fmla="*/ 218634 w 1029260"/>
                  <a:gd name="connsiteY11" fmla="*/ 1004517 h 2866535"/>
                  <a:gd name="connsiteX12" fmla="*/ 351984 w 1029260"/>
                  <a:gd name="connsiteY12" fmla="*/ 1118817 h 2866535"/>
                  <a:gd name="connsiteX13" fmla="*/ 713934 w 1029260"/>
                  <a:gd name="connsiteY13" fmla="*/ 1137867 h 2866535"/>
                  <a:gd name="connsiteX14" fmla="*/ 783784 w 1029260"/>
                  <a:gd name="connsiteY14" fmla="*/ 1068017 h 2866535"/>
                  <a:gd name="connsiteX15" fmla="*/ 567884 w 1029260"/>
                  <a:gd name="connsiteY15" fmla="*/ 998167 h 2866535"/>
                  <a:gd name="connsiteX16" fmla="*/ 294834 w 1029260"/>
                  <a:gd name="connsiteY16" fmla="*/ 1074367 h 2866535"/>
                  <a:gd name="connsiteX17" fmla="*/ 167834 w 1029260"/>
                  <a:gd name="connsiteY17" fmla="*/ 1214067 h 2866535"/>
                  <a:gd name="connsiteX18" fmla="*/ 244034 w 1029260"/>
                  <a:gd name="connsiteY18" fmla="*/ 1449017 h 2866535"/>
                  <a:gd name="connsiteX19" fmla="*/ 637734 w 1029260"/>
                  <a:gd name="connsiteY19" fmla="*/ 1563317 h 2866535"/>
                  <a:gd name="connsiteX20" fmla="*/ 771084 w 1029260"/>
                  <a:gd name="connsiteY20" fmla="*/ 1474417 h 2866535"/>
                  <a:gd name="connsiteX21" fmla="*/ 612334 w 1029260"/>
                  <a:gd name="connsiteY21" fmla="*/ 1410917 h 2866535"/>
                  <a:gd name="connsiteX22" fmla="*/ 377384 w 1029260"/>
                  <a:gd name="connsiteY22" fmla="*/ 1423617 h 2866535"/>
                  <a:gd name="connsiteX23" fmla="*/ 250384 w 1029260"/>
                  <a:gd name="connsiteY23" fmla="*/ 1512517 h 2866535"/>
                  <a:gd name="connsiteX24" fmla="*/ 177359 w 1029260"/>
                  <a:gd name="connsiteY24" fmla="*/ 1668092 h 2866535"/>
                  <a:gd name="connsiteX25" fmla="*/ 237684 w 1029260"/>
                  <a:gd name="connsiteY25" fmla="*/ 1791917 h 2866535"/>
                  <a:gd name="connsiteX26" fmla="*/ 396434 w 1029260"/>
                  <a:gd name="connsiteY26" fmla="*/ 1950667 h 2866535"/>
                  <a:gd name="connsiteX27" fmla="*/ 529784 w 1029260"/>
                  <a:gd name="connsiteY27" fmla="*/ 2007817 h 2866535"/>
                  <a:gd name="connsiteX28" fmla="*/ 599634 w 1029260"/>
                  <a:gd name="connsiteY28" fmla="*/ 2007817 h 2866535"/>
                  <a:gd name="connsiteX29" fmla="*/ 599634 w 1029260"/>
                  <a:gd name="connsiteY29" fmla="*/ 2820617 h 2866535"/>
                  <a:gd name="connsiteX30" fmla="*/ 447234 w 1029260"/>
                  <a:gd name="connsiteY30" fmla="*/ 2712667 h 2866535"/>
                  <a:gd name="connsiteX31" fmla="*/ 472634 w 1029260"/>
                  <a:gd name="connsiteY31" fmla="*/ 2274517 h 2866535"/>
                  <a:gd name="connsiteX32" fmla="*/ 447234 w 1029260"/>
                  <a:gd name="connsiteY32" fmla="*/ 2141167 h 2866535"/>
                  <a:gd name="connsiteX33" fmla="*/ 294834 w 1029260"/>
                  <a:gd name="connsiteY33" fmla="*/ 2077667 h 2866535"/>
                  <a:gd name="connsiteX34" fmla="*/ 126559 w 1029260"/>
                  <a:gd name="connsiteY34" fmla="*/ 1957017 h 2866535"/>
                  <a:gd name="connsiteX35" fmla="*/ 9084 w 1029260"/>
                  <a:gd name="connsiteY35" fmla="*/ 1807792 h 2866535"/>
                  <a:gd name="connsiteX36" fmla="*/ 15434 w 1029260"/>
                  <a:gd name="connsiteY36" fmla="*/ 1633167 h 2866535"/>
                  <a:gd name="connsiteX37" fmla="*/ 75759 w 1029260"/>
                  <a:gd name="connsiteY37" fmla="*/ 1468067 h 2866535"/>
                  <a:gd name="connsiteX38" fmla="*/ 205934 w 1029260"/>
                  <a:gd name="connsiteY38" fmla="*/ 1328367 h 2866535"/>
                  <a:gd name="connsiteX39" fmla="*/ 269434 w 1029260"/>
                  <a:gd name="connsiteY39" fmla="*/ 1271217 h 2866535"/>
                  <a:gd name="connsiteX40" fmla="*/ 390084 w 1029260"/>
                  <a:gd name="connsiteY40" fmla="*/ 1334717 h 2866535"/>
                  <a:gd name="connsiteX41" fmla="*/ 625034 w 1029260"/>
                  <a:gd name="connsiteY41" fmla="*/ 1334717 h 2866535"/>
                  <a:gd name="connsiteX42" fmla="*/ 777434 w 1029260"/>
                  <a:gd name="connsiteY42" fmla="*/ 1283917 h 2866535"/>
                  <a:gd name="connsiteX43" fmla="*/ 828234 w 1029260"/>
                  <a:gd name="connsiteY43" fmla="*/ 1271217 h 2866535"/>
                  <a:gd name="connsiteX44" fmla="*/ 917134 w 1029260"/>
                  <a:gd name="connsiteY44" fmla="*/ 1360117 h 2866535"/>
                  <a:gd name="connsiteX45" fmla="*/ 986984 w 1029260"/>
                  <a:gd name="connsiteY45" fmla="*/ 1455367 h 2866535"/>
                  <a:gd name="connsiteX46" fmla="*/ 986984 w 1029260"/>
                  <a:gd name="connsiteY46" fmla="*/ 1537917 h 2866535"/>
                  <a:gd name="connsiteX47" fmla="*/ 796484 w 1029260"/>
                  <a:gd name="connsiteY47" fmla="*/ 1671267 h 2866535"/>
                  <a:gd name="connsiteX48" fmla="*/ 453584 w 1029260"/>
                  <a:gd name="connsiteY48" fmla="*/ 1715717 h 2866535"/>
                  <a:gd name="connsiteX49" fmla="*/ 224984 w 1029260"/>
                  <a:gd name="connsiteY49" fmla="*/ 1652217 h 2866535"/>
                  <a:gd name="connsiteX50" fmla="*/ 97984 w 1029260"/>
                  <a:gd name="connsiteY50" fmla="*/ 1525217 h 2866535"/>
                  <a:gd name="connsiteX51" fmla="*/ 9084 w 1029260"/>
                  <a:gd name="connsiteY51" fmla="*/ 1315667 h 2866535"/>
                  <a:gd name="connsiteX52" fmla="*/ 21784 w 1029260"/>
                  <a:gd name="connsiteY52" fmla="*/ 1169617 h 2866535"/>
                  <a:gd name="connsiteX53" fmla="*/ 85284 w 1029260"/>
                  <a:gd name="connsiteY53" fmla="*/ 1048967 h 2866535"/>
                  <a:gd name="connsiteX54" fmla="*/ 212284 w 1029260"/>
                  <a:gd name="connsiteY54" fmla="*/ 941017 h 2866535"/>
                  <a:gd name="connsiteX55" fmla="*/ 288484 w 1029260"/>
                  <a:gd name="connsiteY55" fmla="*/ 890217 h 2866535"/>
                  <a:gd name="connsiteX56" fmla="*/ 478984 w 1029260"/>
                  <a:gd name="connsiteY56" fmla="*/ 941017 h 2866535"/>
                  <a:gd name="connsiteX57" fmla="*/ 707584 w 1029260"/>
                  <a:gd name="connsiteY57" fmla="*/ 921967 h 2866535"/>
                  <a:gd name="connsiteX58" fmla="*/ 828234 w 1029260"/>
                  <a:gd name="connsiteY58" fmla="*/ 864817 h 2866535"/>
                  <a:gd name="connsiteX59" fmla="*/ 942534 w 1029260"/>
                  <a:gd name="connsiteY59" fmla="*/ 960067 h 2866535"/>
                  <a:gd name="connsiteX60" fmla="*/ 999684 w 1029260"/>
                  <a:gd name="connsiteY60" fmla="*/ 1029917 h 2866535"/>
                  <a:gd name="connsiteX61" fmla="*/ 999684 w 1029260"/>
                  <a:gd name="connsiteY61" fmla="*/ 1099767 h 2866535"/>
                  <a:gd name="connsiteX62" fmla="*/ 955234 w 1029260"/>
                  <a:gd name="connsiteY62" fmla="*/ 1182317 h 2866535"/>
                  <a:gd name="connsiteX63" fmla="*/ 834584 w 1029260"/>
                  <a:gd name="connsiteY63" fmla="*/ 1271217 h 2866535"/>
                  <a:gd name="connsiteX64" fmla="*/ 586934 w 1029260"/>
                  <a:gd name="connsiteY64" fmla="*/ 1334717 h 2866535"/>
                  <a:gd name="connsiteX65" fmla="*/ 294834 w 1029260"/>
                  <a:gd name="connsiteY65" fmla="*/ 1309317 h 2866535"/>
                  <a:gd name="connsiteX66" fmla="*/ 142434 w 1029260"/>
                  <a:gd name="connsiteY66" fmla="*/ 1188667 h 2866535"/>
                  <a:gd name="connsiteX67" fmla="*/ 21784 w 1029260"/>
                  <a:gd name="connsiteY67" fmla="*/ 960067 h 2866535"/>
                  <a:gd name="connsiteX68" fmla="*/ 28134 w 1029260"/>
                  <a:gd name="connsiteY68" fmla="*/ 801317 h 2866535"/>
                  <a:gd name="connsiteX69" fmla="*/ 72584 w 1029260"/>
                  <a:gd name="connsiteY69" fmla="*/ 661617 h 2866535"/>
                  <a:gd name="connsiteX70" fmla="*/ 155134 w 1029260"/>
                  <a:gd name="connsiteY70" fmla="*/ 553667 h 2866535"/>
                  <a:gd name="connsiteX71" fmla="*/ 332934 w 1029260"/>
                  <a:gd name="connsiteY71" fmla="*/ 483817 h 2866535"/>
                  <a:gd name="connsiteX72" fmla="*/ 574234 w 1029260"/>
                  <a:gd name="connsiteY72" fmla="*/ 420317 h 2866535"/>
                  <a:gd name="connsiteX73" fmla="*/ 847284 w 1029260"/>
                  <a:gd name="connsiteY73" fmla="*/ 502867 h 2866535"/>
                  <a:gd name="connsiteX74" fmla="*/ 974284 w 1029260"/>
                  <a:gd name="connsiteY74" fmla="*/ 591767 h 2866535"/>
                  <a:gd name="connsiteX75" fmla="*/ 1025084 w 1029260"/>
                  <a:gd name="connsiteY75" fmla="*/ 667967 h 2866535"/>
                  <a:gd name="connsiteX76" fmla="*/ 872684 w 1029260"/>
                  <a:gd name="connsiteY76" fmla="*/ 871167 h 2866535"/>
                  <a:gd name="connsiteX77" fmla="*/ 377384 w 1029260"/>
                  <a:gd name="connsiteY77" fmla="*/ 928317 h 2866535"/>
                  <a:gd name="connsiteX78" fmla="*/ 66234 w 1029260"/>
                  <a:gd name="connsiteY78" fmla="*/ 706067 h 2866535"/>
                  <a:gd name="connsiteX79" fmla="*/ 9084 w 1029260"/>
                  <a:gd name="connsiteY79" fmla="*/ 439367 h 2866535"/>
                  <a:gd name="connsiteX80" fmla="*/ 186884 w 1029260"/>
                  <a:gd name="connsiteY80" fmla="*/ 153617 h 2866535"/>
                  <a:gd name="connsiteX81" fmla="*/ 440884 w 1029260"/>
                  <a:gd name="connsiteY81" fmla="*/ 64717 h 2866535"/>
                  <a:gd name="connsiteX82" fmla="*/ 472634 w 1029260"/>
                  <a:gd name="connsiteY82" fmla="*/ 13917 h 2866535"/>
                  <a:gd name="connsiteX83" fmla="*/ 580584 w 1029260"/>
                  <a:gd name="connsiteY83" fmla="*/ 7567 h 2866535"/>
                  <a:gd name="connsiteX0" fmla="*/ 588606 w 1037282"/>
                  <a:gd name="connsiteY0" fmla="*/ 7567 h 2866535"/>
                  <a:gd name="connsiteX1" fmla="*/ 594956 w 1037282"/>
                  <a:gd name="connsiteY1" fmla="*/ 121867 h 2866535"/>
                  <a:gd name="connsiteX2" fmla="*/ 404456 w 1037282"/>
                  <a:gd name="connsiteY2" fmla="*/ 223467 h 2866535"/>
                  <a:gd name="connsiteX3" fmla="*/ 188556 w 1037282"/>
                  <a:gd name="connsiteY3" fmla="*/ 382217 h 2866535"/>
                  <a:gd name="connsiteX4" fmla="*/ 194906 w 1037282"/>
                  <a:gd name="connsiteY4" fmla="*/ 566367 h 2866535"/>
                  <a:gd name="connsiteX5" fmla="*/ 347306 w 1037282"/>
                  <a:gd name="connsiteY5" fmla="*/ 725117 h 2866535"/>
                  <a:gd name="connsiteX6" fmla="*/ 848956 w 1037282"/>
                  <a:gd name="connsiteY6" fmla="*/ 731467 h 2866535"/>
                  <a:gd name="connsiteX7" fmla="*/ 728306 w 1037282"/>
                  <a:gd name="connsiteY7" fmla="*/ 636217 h 2866535"/>
                  <a:gd name="connsiteX8" fmla="*/ 436206 w 1037282"/>
                  <a:gd name="connsiteY8" fmla="*/ 617167 h 2866535"/>
                  <a:gd name="connsiteX9" fmla="*/ 328256 w 1037282"/>
                  <a:gd name="connsiteY9" fmla="*/ 667967 h 2866535"/>
                  <a:gd name="connsiteX10" fmla="*/ 201256 w 1037282"/>
                  <a:gd name="connsiteY10" fmla="*/ 756867 h 2866535"/>
                  <a:gd name="connsiteX11" fmla="*/ 226656 w 1037282"/>
                  <a:gd name="connsiteY11" fmla="*/ 1004517 h 2866535"/>
                  <a:gd name="connsiteX12" fmla="*/ 360006 w 1037282"/>
                  <a:gd name="connsiteY12" fmla="*/ 1118817 h 2866535"/>
                  <a:gd name="connsiteX13" fmla="*/ 721956 w 1037282"/>
                  <a:gd name="connsiteY13" fmla="*/ 1137867 h 2866535"/>
                  <a:gd name="connsiteX14" fmla="*/ 791806 w 1037282"/>
                  <a:gd name="connsiteY14" fmla="*/ 1068017 h 2866535"/>
                  <a:gd name="connsiteX15" fmla="*/ 575906 w 1037282"/>
                  <a:gd name="connsiteY15" fmla="*/ 998167 h 2866535"/>
                  <a:gd name="connsiteX16" fmla="*/ 302856 w 1037282"/>
                  <a:gd name="connsiteY16" fmla="*/ 1074367 h 2866535"/>
                  <a:gd name="connsiteX17" fmla="*/ 175856 w 1037282"/>
                  <a:gd name="connsiteY17" fmla="*/ 1214067 h 2866535"/>
                  <a:gd name="connsiteX18" fmla="*/ 252056 w 1037282"/>
                  <a:gd name="connsiteY18" fmla="*/ 1449017 h 2866535"/>
                  <a:gd name="connsiteX19" fmla="*/ 645756 w 1037282"/>
                  <a:gd name="connsiteY19" fmla="*/ 1563317 h 2866535"/>
                  <a:gd name="connsiteX20" fmla="*/ 779106 w 1037282"/>
                  <a:gd name="connsiteY20" fmla="*/ 1474417 h 2866535"/>
                  <a:gd name="connsiteX21" fmla="*/ 620356 w 1037282"/>
                  <a:gd name="connsiteY21" fmla="*/ 1410917 h 2866535"/>
                  <a:gd name="connsiteX22" fmla="*/ 385406 w 1037282"/>
                  <a:gd name="connsiteY22" fmla="*/ 1423617 h 2866535"/>
                  <a:gd name="connsiteX23" fmla="*/ 258406 w 1037282"/>
                  <a:gd name="connsiteY23" fmla="*/ 1512517 h 2866535"/>
                  <a:gd name="connsiteX24" fmla="*/ 185381 w 1037282"/>
                  <a:gd name="connsiteY24" fmla="*/ 1668092 h 2866535"/>
                  <a:gd name="connsiteX25" fmla="*/ 245706 w 1037282"/>
                  <a:gd name="connsiteY25" fmla="*/ 1791917 h 2866535"/>
                  <a:gd name="connsiteX26" fmla="*/ 404456 w 1037282"/>
                  <a:gd name="connsiteY26" fmla="*/ 1950667 h 2866535"/>
                  <a:gd name="connsiteX27" fmla="*/ 537806 w 1037282"/>
                  <a:gd name="connsiteY27" fmla="*/ 2007817 h 2866535"/>
                  <a:gd name="connsiteX28" fmla="*/ 607656 w 1037282"/>
                  <a:gd name="connsiteY28" fmla="*/ 2007817 h 2866535"/>
                  <a:gd name="connsiteX29" fmla="*/ 607656 w 1037282"/>
                  <a:gd name="connsiteY29" fmla="*/ 2820617 h 2866535"/>
                  <a:gd name="connsiteX30" fmla="*/ 455256 w 1037282"/>
                  <a:gd name="connsiteY30" fmla="*/ 2712667 h 2866535"/>
                  <a:gd name="connsiteX31" fmla="*/ 480656 w 1037282"/>
                  <a:gd name="connsiteY31" fmla="*/ 2274517 h 2866535"/>
                  <a:gd name="connsiteX32" fmla="*/ 455256 w 1037282"/>
                  <a:gd name="connsiteY32" fmla="*/ 2141167 h 2866535"/>
                  <a:gd name="connsiteX33" fmla="*/ 302856 w 1037282"/>
                  <a:gd name="connsiteY33" fmla="*/ 2077667 h 2866535"/>
                  <a:gd name="connsiteX34" fmla="*/ 134581 w 1037282"/>
                  <a:gd name="connsiteY34" fmla="*/ 1957017 h 2866535"/>
                  <a:gd name="connsiteX35" fmla="*/ 17106 w 1037282"/>
                  <a:gd name="connsiteY35" fmla="*/ 1807792 h 2866535"/>
                  <a:gd name="connsiteX36" fmla="*/ 7581 w 1037282"/>
                  <a:gd name="connsiteY36" fmla="*/ 1629992 h 2866535"/>
                  <a:gd name="connsiteX37" fmla="*/ 83781 w 1037282"/>
                  <a:gd name="connsiteY37" fmla="*/ 1468067 h 2866535"/>
                  <a:gd name="connsiteX38" fmla="*/ 213956 w 1037282"/>
                  <a:gd name="connsiteY38" fmla="*/ 1328367 h 2866535"/>
                  <a:gd name="connsiteX39" fmla="*/ 277456 w 1037282"/>
                  <a:gd name="connsiteY39" fmla="*/ 1271217 h 2866535"/>
                  <a:gd name="connsiteX40" fmla="*/ 398106 w 1037282"/>
                  <a:gd name="connsiteY40" fmla="*/ 1334717 h 2866535"/>
                  <a:gd name="connsiteX41" fmla="*/ 633056 w 1037282"/>
                  <a:gd name="connsiteY41" fmla="*/ 1334717 h 2866535"/>
                  <a:gd name="connsiteX42" fmla="*/ 785456 w 1037282"/>
                  <a:gd name="connsiteY42" fmla="*/ 1283917 h 2866535"/>
                  <a:gd name="connsiteX43" fmla="*/ 836256 w 1037282"/>
                  <a:gd name="connsiteY43" fmla="*/ 1271217 h 2866535"/>
                  <a:gd name="connsiteX44" fmla="*/ 925156 w 1037282"/>
                  <a:gd name="connsiteY44" fmla="*/ 1360117 h 2866535"/>
                  <a:gd name="connsiteX45" fmla="*/ 995006 w 1037282"/>
                  <a:gd name="connsiteY45" fmla="*/ 1455367 h 2866535"/>
                  <a:gd name="connsiteX46" fmla="*/ 995006 w 1037282"/>
                  <a:gd name="connsiteY46" fmla="*/ 1537917 h 2866535"/>
                  <a:gd name="connsiteX47" fmla="*/ 804506 w 1037282"/>
                  <a:gd name="connsiteY47" fmla="*/ 1671267 h 2866535"/>
                  <a:gd name="connsiteX48" fmla="*/ 461606 w 1037282"/>
                  <a:gd name="connsiteY48" fmla="*/ 1715717 h 2866535"/>
                  <a:gd name="connsiteX49" fmla="*/ 233006 w 1037282"/>
                  <a:gd name="connsiteY49" fmla="*/ 1652217 h 2866535"/>
                  <a:gd name="connsiteX50" fmla="*/ 106006 w 1037282"/>
                  <a:gd name="connsiteY50" fmla="*/ 1525217 h 2866535"/>
                  <a:gd name="connsiteX51" fmla="*/ 17106 w 1037282"/>
                  <a:gd name="connsiteY51" fmla="*/ 1315667 h 2866535"/>
                  <a:gd name="connsiteX52" fmla="*/ 29806 w 1037282"/>
                  <a:gd name="connsiteY52" fmla="*/ 1169617 h 2866535"/>
                  <a:gd name="connsiteX53" fmla="*/ 93306 w 1037282"/>
                  <a:gd name="connsiteY53" fmla="*/ 1048967 h 2866535"/>
                  <a:gd name="connsiteX54" fmla="*/ 220306 w 1037282"/>
                  <a:gd name="connsiteY54" fmla="*/ 941017 h 2866535"/>
                  <a:gd name="connsiteX55" fmla="*/ 296506 w 1037282"/>
                  <a:gd name="connsiteY55" fmla="*/ 890217 h 2866535"/>
                  <a:gd name="connsiteX56" fmla="*/ 487006 w 1037282"/>
                  <a:gd name="connsiteY56" fmla="*/ 941017 h 2866535"/>
                  <a:gd name="connsiteX57" fmla="*/ 715606 w 1037282"/>
                  <a:gd name="connsiteY57" fmla="*/ 921967 h 2866535"/>
                  <a:gd name="connsiteX58" fmla="*/ 836256 w 1037282"/>
                  <a:gd name="connsiteY58" fmla="*/ 864817 h 2866535"/>
                  <a:gd name="connsiteX59" fmla="*/ 950556 w 1037282"/>
                  <a:gd name="connsiteY59" fmla="*/ 960067 h 2866535"/>
                  <a:gd name="connsiteX60" fmla="*/ 1007706 w 1037282"/>
                  <a:gd name="connsiteY60" fmla="*/ 1029917 h 2866535"/>
                  <a:gd name="connsiteX61" fmla="*/ 1007706 w 1037282"/>
                  <a:gd name="connsiteY61" fmla="*/ 1099767 h 2866535"/>
                  <a:gd name="connsiteX62" fmla="*/ 963256 w 1037282"/>
                  <a:gd name="connsiteY62" fmla="*/ 1182317 h 2866535"/>
                  <a:gd name="connsiteX63" fmla="*/ 842606 w 1037282"/>
                  <a:gd name="connsiteY63" fmla="*/ 1271217 h 2866535"/>
                  <a:gd name="connsiteX64" fmla="*/ 594956 w 1037282"/>
                  <a:gd name="connsiteY64" fmla="*/ 1334717 h 2866535"/>
                  <a:gd name="connsiteX65" fmla="*/ 302856 w 1037282"/>
                  <a:gd name="connsiteY65" fmla="*/ 1309317 h 2866535"/>
                  <a:gd name="connsiteX66" fmla="*/ 150456 w 1037282"/>
                  <a:gd name="connsiteY66" fmla="*/ 1188667 h 2866535"/>
                  <a:gd name="connsiteX67" fmla="*/ 29806 w 1037282"/>
                  <a:gd name="connsiteY67" fmla="*/ 960067 h 2866535"/>
                  <a:gd name="connsiteX68" fmla="*/ 36156 w 1037282"/>
                  <a:gd name="connsiteY68" fmla="*/ 801317 h 2866535"/>
                  <a:gd name="connsiteX69" fmla="*/ 80606 w 1037282"/>
                  <a:gd name="connsiteY69" fmla="*/ 661617 h 2866535"/>
                  <a:gd name="connsiteX70" fmla="*/ 163156 w 1037282"/>
                  <a:gd name="connsiteY70" fmla="*/ 553667 h 2866535"/>
                  <a:gd name="connsiteX71" fmla="*/ 340956 w 1037282"/>
                  <a:gd name="connsiteY71" fmla="*/ 483817 h 2866535"/>
                  <a:gd name="connsiteX72" fmla="*/ 582256 w 1037282"/>
                  <a:gd name="connsiteY72" fmla="*/ 420317 h 2866535"/>
                  <a:gd name="connsiteX73" fmla="*/ 855306 w 1037282"/>
                  <a:gd name="connsiteY73" fmla="*/ 502867 h 2866535"/>
                  <a:gd name="connsiteX74" fmla="*/ 982306 w 1037282"/>
                  <a:gd name="connsiteY74" fmla="*/ 591767 h 2866535"/>
                  <a:gd name="connsiteX75" fmla="*/ 1033106 w 1037282"/>
                  <a:gd name="connsiteY75" fmla="*/ 667967 h 2866535"/>
                  <a:gd name="connsiteX76" fmla="*/ 880706 w 1037282"/>
                  <a:gd name="connsiteY76" fmla="*/ 871167 h 2866535"/>
                  <a:gd name="connsiteX77" fmla="*/ 385406 w 1037282"/>
                  <a:gd name="connsiteY77" fmla="*/ 928317 h 2866535"/>
                  <a:gd name="connsiteX78" fmla="*/ 74256 w 1037282"/>
                  <a:gd name="connsiteY78" fmla="*/ 706067 h 2866535"/>
                  <a:gd name="connsiteX79" fmla="*/ 17106 w 1037282"/>
                  <a:gd name="connsiteY79" fmla="*/ 439367 h 2866535"/>
                  <a:gd name="connsiteX80" fmla="*/ 194906 w 1037282"/>
                  <a:gd name="connsiteY80" fmla="*/ 153617 h 2866535"/>
                  <a:gd name="connsiteX81" fmla="*/ 448906 w 1037282"/>
                  <a:gd name="connsiteY81" fmla="*/ 64717 h 2866535"/>
                  <a:gd name="connsiteX82" fmla="*/ 480656 w 1037282"/>
                  <a:gd name="connsiteY82" fmla="*/ 13917 h 2866535"/>
                  <a:gd name="connsiteX83" fmla="*/ 588606 w 1037282"/>
                  <a:gd name="connsiteY83" fmla="*/ 7567 h 2866535"/>
                  <a:gd name="connsiteX0" fmla="*/ 588606 w 1037282"/>
                  <a:gd name="connsiteY0" fmla="*/ 7567 h 2866535"/>
                  <a:gd name="connsiteX1" fmla="*/ 594956 w 1037282"/>
                  <a:gd name="connsiteY1" fmla="*/ 121867 h 2866535"/>
                  <a:gd name="connsiteX2" fmla="*/ 404456 w 1037282"/>
                  <a:gd name="connsiteY2" fmla="*/ 223467 h 2866535"/>
                  <a:gd name="connsiteX3" fmla="*/ 188556 w 1037282"/>
                  <a:gd name="connsiteY3" fmla="*/ 382217 h 2866535"/>
                  <a:gd name="connsiteX4" fmla="*/ 194906 w 1037282"/>
                  <a:gd name="connsiteY4" fmla="*/ 566367 h 2866535"/>
                  <a:gd name="connsiteX5" fmla="*/ 347306 w 1037282"/>
                  <a:gd name="connsiteY5" fmla="*/ 725117 h 2866535"/>
                  <a:gd name="connsiteX6" fmla="*/ 848956 w 1037282"/>
                  <a:gd name="connsiteY6" fmla="*/ 731467 h 2866535"/>
                  <a:gd name="connsiteX7" fmla="*/ 728306 w 1037282"/>
                  <a:gd name="connsiteY7" fmla="*/ 636217 h 2866535"/>
                  <a:gd name="connsiteX8" fmla="*/ 436206 w 1037282"/>
                  <a:gd name="connsiteY8" fmla="*/ 617167 h 2866535"/>
                  <a:gd name="connsiteX9" fmla="*/ 328256 w 1037282"/>
                  <a:gd name="connsiteY9" fmla="*/ 667967 h 2866535"/>
                  <a:gd name="connsiteX10" fmla="*/ 201256 w 1037282"/>
                  <a:gd name="connsiteY10" fmla="*/ 756867 h 2866535"/>
                  <a:gd name="connsiteX11" fmla="*/ 226656 w 1037282"/>
                  <a:gd name="connsiteY11" fmla="*/ 1004517 h 2866535"/>
                  <a:gd name="connsiteX12" fmla="*/ 360006 w 1037282"/>
                  <a:gd name="connsiteY12" fmla="*/ 1118817 h 2866535"/>
                  <a:gd name="connsiteX13" fmla="*/ 721956 w 1037282"/>
                  <a:gd name="connsiteY13" fmla="*/ 1137867 h 2866535"/>
                  <a:gd name="connsiteX14" fmla="*/ 791806 w 1037282"/>
                  <a:gd name="connsiteY14" fmla="*/ 1068017 h 2866535"/>
                  <a:gd name="connsiteX15" fmla="*/ 575906 w 1037282"/>
                  <a:gd name="connsiteY15" fmla="*/ 998167 h 2866535"/>
                  <a:gd name="connsiteX16" fmla="*/ 302856 w 1037282"/>
                  <a:gd name="connsiteY16" fmla="*/ 1074367 h 2866535"/>
                  <a:gd name="connsiteX17" fmla="*/ 175856 w 1037282"/>
                  <a:gd name="connsiteY17" fmla="*/ 1214067 h 2866535"/>
                  <a:gd name="connsiteX18" fmla="*/ 252056 w 1037282"/>
                  <a:gd name="connsiteY18" fmla="*/ 1449017 h 2866535"/>
                  <a:gd name="connsiteX19" fmla="*/ 645756 w 1037282"/>
                  <a:gd name="connsiteY19" fmla="*/ 1563317 h 2866535"/>
                  <a:gd name="connsiteX20" fmla="*/ 779106 w 1037282"/>
                  <a:gd name="connsiteY20" fmla="*/ 1474417 h 2866535"/>
                  <a:gd name="connsiteX21" fmla="*/ 620356 w 1037282"/>
                  <a:gd name="connsiteY21" fmla="*/ 1410917 h 2866535"/>
                  <a:gd name="connsiteX22" fmla="*/ 385406 w 1037282"/>
                  <a:gd name="connsiteY22" fmla="*/ 1423617 h 2866535"/>
                  <a:gd name="connsiteX23" fmla="*/ 258406 w 1037282"/>
                  <a:gd name="connsiteY23" fmla="*/ 1512517 h 2866535"/>
                  <a:gd name="connsiteX24" fmla="*/ 185381 w 1037282"/>
                  <a:gd name="connsiteY24" fmla="*/ 1668092 h 2866535"/>
                  <a:gd name="connsiteX25" fmla="*/ 245706 w 1037282"/>
                  <a:gd name="connsiteY25" fmla="*/ 1791917 h 2866535"/>
                  <a:gd name="connsiteX26" fmla="*/ 404456 w 1037282"/>
                  <a:gd name="connsiteY26" fmla="*/ 1950667 h 2866535"/>
                  <a:gd name="connsiteX27" fmla="*/ 537806 w 1037282"/>
                  <a:gd name="connsiteY27" fmla="*/ 2007817 h 2866535"/>
                  <a:gd name="connsiteX28" fmla="*/ 607656 w 1037282"/>
                  <a:gd name="connsiteY28" fmla="*/ 2007817 h 2866535"/>
                  <a:gd name="connsiteX29" fmla="*/ 607656 w 1037282"/>
                  <a:gd name="connsiteY29" fmla="*/ 2820617 h 2866535"/>
                  <a:gd name="connsiteX30" fmla="*/ 455256 w 1037282"/>
                  <a:gd name="connsiteY30" fmla="*/ 2712667 h 2866535"/>
                  <a:gd name="connsiteX31" fmla="*/ 480656 w 1037282"/>
                  <a:gd name="connsiteY31" fmla="*/ 2274517 h 2866535"/>
                  <a:gd name="connsiteX32" fmla="*/ 455256 w 1037282"/>
                  <a:gd name="connsiteY32" fmla="*/ 2141167 h 2866535"/>
                  <a:gd name="connsiteX33" fmla="*/ 302856 w 1037282"/>
                  <a:gd name="connsiteY33" fmla="*/ 2077667 h 2866535"/>
                  <a:gd name="connsiteX34" fmla="*/ 134581 w 1037282"/>
                  <a:gd name="connsiteY34" fmla="*/ 1957017 h 2866535"/>
                  <a:gd name="connsiteX35" fmla="*/ 17106 w 1037282"/>
                  <a:gd name="connsiteY35" fmla="*/ 1807792 h 2866535"/>
                  <a:gd name="connsiteX36" fmla="*/ 7581 w 1037282"/>
                  <a:gd name="connsiteY36" fmla="*/ 1629992 h 2866535"/>
                  <a:gd name="connsiteX37" fmla="*/ 83781 w 1037282"/>
                  <a:gd name="connsiteY37" fmla="*/ 1468067 h 2866535"/>
                  <a:gd name="connsiteX38" fmla="*/ 213956 w 1037282"/>
                  <a:gd name="connsiteY38" fmla="*/ 1328367 h 2866535"/>
                  <a:gd name="connsiteX39" fmla="*/ 277456 w 1037282"/>
                  <a:gd name="connsiteY39" fmla="*/ 1271217 h 2866535"/>
                  <a:gd name="connsiteX40" fmla="*/ 398106 w 1037282"/>
                  <a:gd name="connsiteY40" fmla="*/ 1334717 h 2866535"/>
                  <a:gd name="connsiteX41" fmla="*/ 633056 w 1037282"/>
                  <a:gd name="connsiteY41" fmla="*/ 1334717 h 2866535"/>
                  <a:gd name="connsiteX42" fmla="*/ 785456 w 1037282"/>
                  <a:gd name="connsiteY42" fmla="*/ 1283917 h 2866535"/>
                  <a:gd name="connsiteX43" fmla="*/ 836256 w 1037282"/>
                  <a:gd name="connsiteY43" fmla="*/ 1271217 h 2866535"/>
                  <a:gd name="connsiteX44" fmla="*/ 925156 w 1037282"/>
                  <a:gd name="connsiteY44" fmla="*/ 1360117 h 2866535"/>
                  <a:gd name="connsiteX45" fmla="*/ 995006 w 1037282"/>
                  <a:gd name="connsiteY45" fmla="*/ 1455367 h 2866535"/>
                  <a:gd name="connsiteX46" fmla="*/ 972780 w 1037282"/>
                  <a:gd name="connsiteY46" fmla="*/ 1601417 h 2866535"/>
                  <a:gd name="connsiteX47" fmla="*/ 804506 w 1037282"/>
                  <a:gd name="connsiteY47" fmla="*/ 1671267 h 2866535"/>
                  <a:gd name="connsiteX48" fmla="*/ 461606 w 1037282"/>
                  <a:gd name="connsiteY48" fmla="*/ 1715717 h 2866535"/>
                  <a:gd name="connsiteX49" fmla="*/ 233006 w 1037282"/>
                  <a:gd name="connsiteY49" fmla="*/ 1652217 h 2866535"/>
                  <a:gd name="connsiteX50" fmla="*/ 106006 w 1037282"/>
                  <a:gd name="connsiteY50" fmla="*/ 1525217 h 2866535"/>
                  <a:gd name="connsiteX51" fmla="*/ 17106 w 1037282"/>
                  <a:gd name="connsiteY51" fmla="*/ 1315667 h 2866535"/>
                  <a:gd name="connsiteX52" fmla="*/ 29806 w 1037282"/>
                  <a:gd name="connsiteY52" fmla="*/ 1169617 h 2866535"/>
                  <a:gd name="connsiteX53" fmla="*/ 93306 w 1037282"/>
                  <a:gd name="connsiteY53" fmla="*/ 1048967 h 2866535"/>
                  <a:gd name="connsiteX54" fmla="*/ 220306 w 1037282"/>
                  <a:gd name="connsiteY54" fmla="*/ 941017 h 2866535"/>
                  <a:gd name="connsiteX55" fmla="*/ 296506 w 1037282"/>
                  <a:gd name="connsiteY55" fmla="*/ 890217 h 2866535"/>
                  <a:gd name="connsiteX56" fmla="*/ 487006 w 1037282"/>
                  <a:gd name="connsiteY56" fmla="*/ 941017 h 2866535"/>
                  <a:gd name="connsiteX57" fmla="*/ 715606 w 1037282"/>
                  <a:gd name="connsiteY57" fmla="*/ 921967 h 2866535"/>
                  <a:gd name="connsiteX58" fmla="*/ 836256 w 1037282"/>
                  <a:gd name="connsiteY58" fmla="*/ 864817 h 2866535"/>
                  <a:gd name="connsiteX59" fmla="*/ 950556 w 1037282"/>
                  <a:gd name="connsiteY59" fmla="*/ 960067 h 2866535"/>
                  <a:gd name="connsiteX60" fmla="*/ 1007706 w 1037282"/>
                  <a:gd name="connsiteY60" fmla="*/ 1029917 h 2866535"/>
                  <a:gd name="connsiteX61" fmla="*/ 1007706 w 1037282"/>
                  <a:gd name="connsiteY61" fmla="*/ 1099767 h 2866535"/>
                  <a:gd name="connsiteX62" fmla="*/ 963256 w 1037282"/>
                  <a:gd name="connsiteY62" fmla="*/ 1182317 h 2866535"/>
                  <a:gd name="connsiteX63" fmla="*/ 842606 w 1037282"/>
                  <a:gd name="connsiteY63" fmla="*/ 1271217 h 2866535"/>
                  <a:gd name="connsiteX64" fmla="*/ 594956 w 1037282"/>
                  <a:gd name="connsiteY64" fmla="*/ 1334717 h 2866535"/>
                  <a:gd name="connsiteX65" fmla="*/ 302856 w 1037282"/>
                  <a:gd name="connsiteY65" fmla="*/ 1309317 h 2866535"/>
                  <a:gd name="connsiteX66" fmla="*/ 150456 w 1037282"/>
                  <a:gd name="connsiteY66" fmla="*/ 1188667 h 2866535"/>
                  <a:gd name="connsiteX67" fmla="*/ 29806 w 1037282"/>
                  <a:gd name="connsiteY67" fmla="*/ 960067 h 2866535"/>
                  <a:gd name="connsiteX68" fmla="*/ 36156 w 1037282"/>
                  <a:gd name="connsiteY68" fmla="*/ 801317 h 2866535"/>
                  <a:gd name="connsiteX69" fmla="*/ 80606 w 1037282"/>
                  <a:gd name="connsiteY69" fmla="*/ 661617 h 2866535"/>
                  <a:gd name="connsiteX70" fmla="*/ 163156 w 1037282"/>
                  <a:gd name="connsiteY70" fmla="*/ 553667 h 2866535"/>
                  <a:gd name="connsiteX71" fmla="*/ 340956 w 1037282"/>
                  <a:gd name="connsiteY71" fmla="*/ 483817 h 2866535"/>
                  <a:gd name="connsiteX72" fmla="*/ 582256 w 1037282"/>
                  <a:gd name="connsiteY72" fmla="*/ 420317 h 2866535"/>
                  <a:gd name="connsiteX73" fmla="*/ 855306 w 1037282"/>
                  <a:gd name="connsiteY73" fmla="*/ 502867 h 2866535"/>
                  <a:gd name="connsiteX74" fmla="*/ 982306 w 1037282"/>
                  <a:gd name="connsiteY74" fmla="*/ 591767 h 2866535"/>
                  <a:gd name="connsiteX75" fmla="*/ 1033106 w 1037282"/>
                  <a:gd name="connsiteY75" fmla="*/ 667967 h 2866535"/>
                  <a:gd name="connsiteX76" fmla="*/ 880706 w 1037282"/>
                  <a:gd name="connsiteY76" fmla="*/ 871167 h 2866535"/>
                  <a:gd name="connsiteX77" fmla="*/ 385406 w 1037282"/>
                  <a:gd name="connsiteY77" fmla="*/ 928317 h 2866535"/>
                  <a:gd name="connsiteX78" fmla="*/ 74256 w 1037282"/>
                  <a:gd name="connsiteY78" fmla="*/ 706067 h 2866535"/>
                  <a:gd name="connsiteX79" fmla="*/ 17106 w 1037282"/>
                  <a:gd name="connsiteY79" fmla="*/ 439367 h 2866535"/>
                  <a:gd name="connsiteX80" fmla="*/ 194906 w 1037282"/>
                  <a:gd name="connsiteY80" fmla="*/ 153617 h 2866535"/>
                  <a:gd name="connsiteX81" fmla="*/ 448906 w 1037282"/>
                  <a:gd name="connsiteY81" fmla="*/ 64717 h 2866535"/>
                  <a:gd name="connsiteX82" fmla="*/ 480656 w 1037282"/>
                  <a:gd name="connsiteY82" fmla="*/ 13917 h 2866535"/>
                  <a:gd name="connsiteX83" fmla="*/ 588606 w 1037282"/>
                  <a:gd name="connsiteY83" fmla="*/ 7567 h 2866535"/>
                  <a:gd name="connsiteX0" fmla="*/ 588606 w 1037282"/>
                  <a:gd name="connsiteY0" fmla="*/ 7567 h 2866535"/>
                  <a:gd name="connsiteX1" fmla="*/ 594956 w 1037282"/>
                  <a:gd name="connsiteY1" fmla="*/ 121867 h 2866535"/>
                  <a:gd name="connsiteX2" fmla="*/ 404456 w 1037282"/>
                  <a:gd name="connsiteY2" fmla="*/ 223467 h 2866535"/>
                  <a:gd name="connsiteX3" fmla="*/ 188556 w 1037282"/>
                  <a:gd name="connsiteY3" fmla="*/ 382217 h 2866535"/>
                  <a:gd name="connsiteX4" fmla="*/ 194906 w 1037282"/>
                  <a:gd name="connsiteY4" fmla="*/ 566367 h 2866535"/>
                  <a:gd name="connsiteX5" fmla="*/ 347306 w 1037282"/>
                  <a:gd name="connsiteY5" fmla="*/ 725117 h 2866535"/>
                  <a:gd name="connsiteX6" fmla="*/ 848956 w 1037282"/>
                  <a:gd name="connsiteY6" fmla="*/ 731467 h 2866535"/>
                  <a:gd name="connsiteX7" fmla="*/ 728306 w 1037282"/>
                  <a:gd name="connsiteY7" fmla="*/ 636217 h 2866535"/>
                  <a:gd name="connsiteX8" fmla="*/ 436206 w 1037282"/>
                  <a:gd name="connsiteY8" fmla="*/ 617167 h 2866535"/>
                  <a:gd name="connsiteX9" fmla="*/ 328256 w 1037282"/>
                  <a:gd name="connsiteY9" fmla="*/ 667967 h 2866535"/>
                  <a:gd name="connsiteX10" fmla="*/ 201256 w 1037282"/>
                  <a:gd name="connsiteY10" fmla="*/ 756867 h 2866535"/>
                  <a:gd name="connsiteX11" fmla="*/ 226656 w 1037282"/>
                  <a:gd name="connsiteY11" fmla="*/ 1004517 h 2866535"/>
                  <a:gd name="connsiteX12" fmla="*/ 360006 w 1037282"/>
                  <a:gd name="connsiteY12" fmla="*/ 1118817 h 2866535"/>
                  <a:gd name="connsiteX13" fmla="*/ 721956 w 1037282"/>
                  <a:gd name="connsiteY13" fmla="*/ 1137867 h 2866535"/>
                  <a:gd name="connsiteX14" fmla="*/ 791806 w 1037282"/>
                  <a:gd name="connsiteY14" fmla="*/ 1068017 h 2866535"/>
                  <a:gd name="connsiteX15" fmla="*/ 575906 w 1037282"/>
                  <a:gd name="connsiteY15" fmla="*/ 998167 h 2866535"/>
                  <a:gd name="connsiteX16" fmla="*/ 302856 w 1037282"/>
                  <a:gd name="connsiteY16" fmla="*/ 1074367 h 2866535"/>
                  <a:gd name="connsiteX17" fmla="*/ 175856 w 1037282"/>
                  <a:gd name="connsiteY17" fmla="*/ 1214067 h 2866535"/>
                  <a:gd name="connsiteX18" fmla="*/ 252056 w 1037282"/>
                  <a:gd name="connsiteY18" fmla="*/ 1449017 h 2866535"/>
                  <a:gd name="connsiteX19" fmla="*/ 645756 w 1037282"/>
                  <a:gd name="connsiteY19" fmla="*/ 1563317 h 2866535"/>
                  <a:gd name="connsiteX20" fmla="*/ 779106 w 1037282"/>
                  <a:gd name="connsiteY20" fmla="*/ 1474417 h 2866535"/>
                  <a:gd name="connsiteX21" fmla="*/ 620356 w 1037282"/>
                  <a:gd name="connsiteY21" fmla="*/ 1410917 h 2866535"/>
                  <a:gd name="connsiteX22" fmla="*/ 385406 w 1037282"/>
                  <a:gd name="connsiteY22" fmla="*/ 1423617 h 2866535"/>
                  <a:gd name="connsiteX23" fmla="*/ 258406 w 1037282"/>
                  <a:gd name="connsiteY23" fmla="*/ 1512517 h 2866535"/>
                  <a:gd name="connsiteX24" fmla="*/ 185381 w 1037282"/>
                  <a:gd name="connsiteY24" fmla="*/ 1668092 h 2866535"/>
                  <a:gd name="connsiteX25" fmla="*/ 245706 w 1037282"/>
                  <a:gd name="connsiteY25" fmla="*/ 1791917 h 2866535"/>
                  <a:gd name="connsiteX26" fmla="*/ 404456 w 1037282"/>
                  <a:gd name="connsiteY26" fmla="*/ 1950667 h 2866535"/>
                  <a:gd name="connsiteX27" fmla="*/ 537806 w 1037282"/>
                  <a:gd name="connsiteY27" fmla="*/ 2007817 h 2866535"/>
                  <a:gd name="connsiteX28" fmla="*/ 607656 w 1037282"/>
                  <a:gd name="connsiteY28" fmla="*/ 2007817 h 2866535"/>
                  <a:gd name="connsiteX29" fmla="*/ 607656 w 1037282"/>
                  <a:gd name="connsiteY29" fmla="*/ 2820617 h 2866535"/>
                  <a:gd name="connsiteX30" fmla="*/ 455256 w 1037282"/>
                  <a:gd name="connsiteY30" fmla="*/ 2712667 h 2866535"/>
                  <a:gd name="connsiteX31" fmla="*/ 480656 w 1037282"/>
                  <a:gd name="connsiteY31" fmla="*/ 2274517 h 2866535"/>
                  <a:gd name="connsiteX32" fmla="*/ 455256 w 1037282"/>
                  <a:gd name="connsiteY32" fmla="*/ 2141167 h 2866535"/>
                  <a:gd name="connsiteX33" fmla="*/ 302856 w 1037282"/>
                  <a:gd name="connsiteY33" fmla="*/ 2077667 h 2866535"/>
                  <a:gd name="connsiteX34" fmla="*/ 134581 w 1037282"/>
                  <a:gd name="connsiteY34" fmla="*/ 1957017 h 2866535"/>
                  <a:gd name="connsiteX35" fmla="*/ 17106 w 1037282"/>
                  <a:gd name="connsiteY35" fmla="*/ 1807792 h 2866535"/>
                  <a:gd name="connsiteX36" fmla="*/ 7581 w 1037282"/>
                  <a:gd name="connsiteY36" fmla="*/ 1629992 h 2866535"/>
                  <a:gd name="connsiteX37" fmla="*/ 83781 w 1037282"/>
                  <a:gd name="connsiteY37" fmla="*/ 1468067 h 2866535"/>
                  <a:gd name="connsiteX38" fmla="*/ 213956 w 1037282"/>
                  <a:gd name="connsiteY38" fmla="*/ 1328367 h 2866535"/>
                  <a:gd name="connsiteX39" fmla="*/ 277456 w 1037282"/>
                  <a:gd name="connsiteY39" fmla="*/ 1271217 h 2866535"/>
                  <a:gd name="connsiteX40" fmla="*/ 398106 w 1037282"/>
                  <a:gd name="connsiteY40" fmla="*/ 1334717 h 2866535"/>
                  <a:gd name="connsiteX41" fmla="*/ 633056 w 1037282"/>
                  <a:gd name="connsiteY41" fmla="*/ 1334717 h 2866535"/>
                  <a:gd name="connsiteX42" fmla="*/ 785456 w 1037282"/>
                  <a:gd name="connsiteY42" fmla="*/ 1283917 h 2866535"/>
                  <a:gd name="connsiteX43" fmla="*/ 836256 w 1037282"/>
                  <a:gd name="connsiteY43" fmla="*/ 1271217 h 2866535"/>
                  <a:gd name="connsiteX44" fmla="*/ 925156 w 1037282"/>
                  <a:gd name="connsiteY44" fmla="*/ 1360117 h 2866535"/>
                  <a:gd name="connsiteX45" fmla="*/ 995006 w 1037282"/>
                  <a:gd name="connsiteY45" fmla="*/ 1455367 h 2866535"/>
                  <a:gd name="connsiteX46" fmla="*/ 972780 w 1037282"/>
                  <a:gd name="connsiteY46" fmla="*/ 1601417 h 2866535"/>
                  <a:gd name="connsiteX47" fmla="*/ 785455 w 1037282"/>
                  <a:gd name="connsiteY47" fmla="*/ 1709367 h 2866535"/>
                  <a:gd name="connsiteX48" fmla="*/ 461606 w 1037282"/>
                  <a:gd name="connsiteY48" fmla="*/ 1715717 h 2866535"/>
                  <a:gd name="connsiteX49" fmla="*/ 233006 w 1037282"/>
                  <a:gd name="connsiteY49" fmla="*/ 1652217 h 2866535"/>
                  <a:gd name="connsiteX50" fmla="*/ 106006 w 1037282"/>
                  <a:gd name="connsiteY50" fmla="*/ 1525217 h 2866535"/>
                  <a:gd name="connsiteX51" fmla="*/ 17106 w 1037282"/>
                  <a:gd name="connsiteY51" fmla="*/ 1315667 h 2866535"/>
                  <a:gd name="connsiteX52" fmla="*/ 29806 w 1037282"/>
                  <a:gd name="connsiteY52" fmla="*/ 1169617 h 2866535"/>
                  <a:gd name="connsiteX53" fmla="*/ 93306 w 1037282"/>
                  <a:gd name="connsiteY53" fmla="*/ 1048967 h 2866535"/>
                  <a:gd name="connsiteX54" fmla="*/ 220306 w 1037282"/>
                  <a:gd name="connsiteY54" fmla="*/ 941017 h 2866535"/>
                  <a:gd name="connsiteX55" fmla="*/ 296506 w 1037282"/>
                  <a:gd name="connsiteY55" fmla="*/ 890217 h 2866535"/>
                  <a:gd name="connsiteX56" fmla="*/ 487006 w 1037282"/>
                  <a:gd name="connsiteY56" fmla="*/ 941017 h 2866535"/>
                  <a:gd name="connsiteX57" fmla="*/ 715606 w 1037282"/>
                  <a:gd name="connsiteY57" fmla="*/ 921967 h 2866535"/>
                  <a:gd name="connsiteX58" fmla="*/ 836256 w 1037282"/>
                  <a:gd name="connsiteY58" fmla="*/ 864817 h 2866535"/>
                  <a:gd name="connsiteX59" fmla="*/ 950556 w 1037282"/>
                  <a:gd name="connsiteY59" fmla="*/ 960067 h 2866535"/>
                  <a:gd name="connsiteX60" fmla="*/ 1007706 w 1037282"/>
                  <a:gd name="connsiteY60" fmla="*/ 1029917 h 2866535"/>
                  <a:gd name="connsiteX61" fmla="*/ 1007706 w 1037282"/>
                  <a:gd name="connsiteY61" fmla="*/ 1099767 h 2866535"/>
                  <a:gd name="connsiteX62" fmla="*/ 963256 w 1037282"/>
                  <a:gd name="connsiteY62" fmla="*/ 1182317 h 2866535"/>
                  <a:gd name="connsiteX63" fmla="*/ 842606 w 1037282"/>
                  <a:gd name="connsiteY63" fmla="*/ 1271217 h 2866535"/>
                  <a:gd name="connsiteX64" fmla="*/ 594956 w 1037282"/>
                  <a:gd name="connsiteY64" fmla="*/ 1334717 h 2866535"/>
                  <a:gd name="connsiteX65" fmla="*/ 302856 w 1037282"/>
                  <a:gd name="connsiteY65" fmla="*/ 1309317 h 2866535"/>
                  <a:gd name="connsiteX66" fmla="*/ 150456 w 1037282"/>
                  <a:gd name="connsiteY66" fmla="*/ 1188667 h 2866535"/>
                  <a:gd name="connsiteX67" fmla="*/ 29806 w 1037282"/>
                  <a:gd name="connsiteY67" fmla="*/ 960067 h 2866535"/>
                  <a:gd name="connsiteX68" fmla="*/ 36156 w 1037282"/>
                  <a:gd name="connsiteY68" fmla="*/ 801317 h 2866535"/>
                  <a:gd name="connsiteX69" fmla="*/ 80606 w 1037282"/>
                  <a:gd name="connsiteY69" fmla="*/ 661617 h 2866535"/>
                  <a:gd name="connsiteX70" fmla="*/ 163156 w 1037282"/>
                  <a:gd name="connsiteY70" fmla="*/ 553667 h 2866535"/>
                  <a:gd name="connsiteX71" fmla="*/ 340956 w 1037282"/>
                  <a:gd name="connsiteY71" fmla="*/ 483817 h 2866535"/>
                  <a:gd name="connsiteX72" fmla="*/ 582256 w 1037282"/>
                  <a:gd name="connsiteY72" fmla="*/ 420317 h 2866535"/>
                  <a:gd name="connsiteX73" fmla="*/ 855306 w 1037282"/>
                  <a:gd name="connsiteY73" fmla="*/ 502867 h 2866535"/>
                  <a:gd name="connsiteX74" fmla="*/ 982306 w 1037282"/>
                  <a:gd name="connsiteY74" fmla="*/ 591767 h 2866535"/>
                  <a:gd name="connsiteX75" fmla="*/ 1033106 w 1037282"/>
                  <a:gd name="connsiteY75" fmla="*/ 667967 h 2866535"/>
                  <a:gd name="connsiteX76" fmla="*/ 880706 w 1037282"/>
                  <a:gd name="connsiteY76" fmla="*/ 871167 h 2866535"/>
                  <a:gd name="connsiteX77" fmla="*/ 385406 w 1037282"/>
                  <a:gd name="connsiteY77" fmla="*/ 928317 h 2866535"/>
                  <a:gd name="connsiteX78" fmla="*/ 74256 w 1037282"/>
                  <a:gd name="connsiteY78" fmla="*/ 706067 h 2866535"/>
                  <a:gd name="connsiteX79" fmla="*/ 17106 w 1037282"/>
                  <a:gd name="connsiteY79" fmla="*/ 439367 h 2866535"/>
                  <a:gd name="connsiteX80" fmla="*/ 194906 w 1037282"/>
                  <a:gd name="connsiteY80" fmla="*/ 153617 h 2866535"/>
                  <a:gd name="connsiteX81" fmla="*/ 448906 w 1037282"/>
                  <a:gd name="connsiteY81" fmla="*/ 64717 h 2866535"/>
                  <a:gd name="connsiteX82" fmla="*/ 480656 w 1037282"/>
                  <a:gd name="connsiteY82" fmla="*/ 13917 h 2866535"/>
                  <a:gd name="connsiteX83" fmla="*/ 588606 w 1037282"/>
                  <a:gd name="connsiteY83" fmla="*/ 7567 h 2866535"/>
                  <a:gd name="connsiteX0" fmla="*/ 588606 w 1037282"/>
                  <a:gd name="connsiteY0" fmla="*/ 7567 h 2866535"/>
                  <a:gd name="connsiteX1" fmla="*/ 594956 w 1037282"/>
                  <a:gd name="connsiteY1" fmla="*/ 121867 h 2866535"/>
                  <a:gd name="connsiteX2" fmla="*/ 404456 w 1037282"/>
                  <a:gd name="connsiteY2" fmla="*/ 223467 h 2866535"/>
                  <a:gd name="connsiteX3" fmla="*/ 188556 w 1037282"/>
                  <a:gd name="connsiteY3" fmla="*/ 382217 h 2866535"/>
                  <a:gd name="connsiteX4" fmla="*/ 194906 w 1037282"/>
                  <a:gd name="connsiteY4" fmla="*/ 566367 h 2866535"/>
                  <a:gd name="connsiteX5" fmla="*/ 347306 w 1037282"/>
                  <a:gd name="connsiteY5" fmla="*/ 725117 h 2866535"/>
                  <a:gd name="connsiteX6" fmla="*/ 848956 w 1037282"/>
                  <a:gd name="connsiteY6" fmla="*/ 731467 h 2866535"/>
                  <a:gd name="connsiteX7" fmla="*/ 728306 w 1037282"/>
                  <a:gd name="connsiteY7" fmla="*/ 636217 h 2866535"/>
                  <a:gd name="connsiteX8" fmla="*/ 436206 w 1037282"/>
                  <a:gd name="connsiteY8" fmla="*/ 617167 h 2866535"/>
                  <a:gd name="connsiteX9" fmla="*/ 328256 w 1037282"/>
                  <a:gd name="connsiteY9" fmla="*/ 667967 h 2866535"/>
                  <a:gd name="connsiteX10" fmla="*/ 201256 w 1037282"/>
                  <a:gd name="connsiteY10" fmla="*/ 756867 h 2866535"/>
                  <a:gd name="connsiteX11" fmla="*/ 226656 w 1037282"/>
                  <a:gd name="connsiteY11" fmla="*/ 1004517 h 2866535"/>
                  <a:gd name="connsiteX12" fmla="*/ 360006 w 1037282"/>
                  <a:gd name="connsiteY12" fmla="*/ 1118817 h 2866535"/>
                  <a:gd name="connsiteX13" fmla="*/ 721956 w 1037282"/>
                  <a:gd name="connsiteY13" fmla="*/ 1137867 h 2866535"/>
                  <a:gd name="connsiteX14" fmla="*/ 791806 w 1037282"/>
                  <a:gd name="connsiteY14" fmla="*/ 1068017 h 2866535"/>
                  <a:gd name="connsiteX15" fmla="*/ 575906 w 1037282"/>
                  <a:gd name="connsiteY15" fmla="*/ 998167 h 2866535"/>
                  <a:gd name="connsiteX16" fmla="*/ 302856 w 1037282"/>
                  <a:gd name="connsiteY16" fmla="*/ 1074367 h 2866535"/>
                  <a:gd name="connsiteX17" fmla="*/ 175856 w 1037282"/>
                  <a:gd name="connsiteY17" fmla="*/ 1214067 h 2866535"/>
                  <a:gd name="connsiteX18" fmla="*/ 252056 w 1037282"/>
                  <a:gd name="connsiteY18" fmla="*/ 1449017 h 2866535"/>
                  <a:gd name="connsiteX19" fmla="*/ 645756 w 1037282"/>
                  <a:gd name="connsiteY19" fmla="*/ 1563317 h 2866535"/>
                  <a:gd name="connsiteX20" fmla="*/ 779106 w 1037282"/>
                  <a:gd name="connsiteY20" fmla="*/ 1474417 h 2866535"/>
                  <a:gd name="connsiteX21" fmla="*/ 620356 w 1037282"/>
                  <a:gd name="connsiteY21" fmla="*/ 1410917 h 2866535"/>
                  <a:gd name="connsiteX22" fmla="*/ 385406 w 1037282"/>
                  <a:gd name="connsiteY22" fmla="*/ 1423617 h 2866535"/>
                  <a:gd name="connsiteX23" fmla="*/ 258406 w 1037282"/>
                  <a:gd name="connsiteY23" fmla="*/ 1512517 h 2866535"/>
                  <a:gd name="connsiteX24" fmla="*/ 185381 w 1037282"/>
                  <a:gd name="connsiteY24" fmla="*/ 1668092 h 2866535"/>
                  <a:gd name="connsiteX25" fmla="*/ 245706 w 1037282"/>
                  <a:gd name="connsiteY25" fmla="*/ 1791917 h 2866535"/>
                  <a:gd name="connsiteX26" fmla="*/ 404456 w 1037282"/>
                  <a:gd name="connsiteY26" fmla="*/ 1950667 h 2866535"/>
                  <a:gd name="connsiteX27" fmla="*/ 537806 w 1037282"/>
                  <a:gd name="connsiteY27" fmla="*/ 2007817 h 2866535"/>
                  <a:gd name="connsiteX28" fmla="*/ 607656 w 1037282"/>
                  <a:gd name="connsiteY28" fmla="*/ 2007817 h 2866535"/>
                  <a:gd name="connsiteX29" fmla="*/ 607656 w 1037282"/>
                  <a:gd name="connsiteY29" fmla="*/ 2820617 h 2866535"/>
                  <a:gd name="connsiteX30" fmla="*/ 455256 w 1037282"/>
                  <a:gd name="connsiteY30" fmla="*/ 2712667 h 2866535"/>
                  <a:gd name="connsiteX31" fmla="*/ 480656 w 1037282"/>
                  <a:gd name="connsiteY31" fmla="*/ 2274517 h 2866535"/>
                  <a:gd name="connsiteX32" fmla="*/ 455256 w 1037282"/>
                  <a:gd name="connsiteY32" fmla="*/ 2141167 h 2866535"/>
                  <a:gd name="connsiteX33" fmla="*/ 302856 w 1037282"/>
                  <a:gd name="connsiteY33" fmla="*/ 2077667 h 2866535"/>
                  <a:gd name="connsiteX34" fmla="*/ 134581 w 1037282"/>
                  <a:gd name="connsiteY34" fmla="*/ 1957017 h 2866535"/>
                  <a:gd name="connsiteX35" fmla="*/ 17106 w 1037282"/>
                  <a:gd name="connsiteY35" fmla="*/ 1807792 h 2866535"/>
                  <a:gd name="connsiteX36" fmla="*/ 7581 w 1037282"/>
                  <a:gd name="connsiteY36" fmla="*/ 1629992 h 2866535"/>
                  <a:gd name="connsiteX37" fmla="*/ 83781 w 1037282"/>
                  <a:gd name="connsiteY37" fmla="*/ 1468067 h 2866535"/>
                  <a:gd name="connsiteX38" fmla="*/ 213956 w 1037282"/>
                  <a:gd name="connsiteY38" fmla="*/ 1328367 h 2866535"/>
                  <a:gd name="connsiteX39" fmla="*/ 277456 w 1037282"/>
                  <a:gd name="connsiteY39" fmla="*/ 1271217 h 2866535"/>
                  <a:gd name="connsiteX40" fmla="*/ 398106 w 1037282"/>
                  <a:gd name="connsiteY40" fmla="*/ 1334717 h 2866535"/>
                  <a:gd name="connsiteX41" fmla="*/ 633056 w 1037282"/>
                  <a:gd name="connsiteY41" fmla="*/ 1334717 h 2866535"/>
                  <a:gd name="connsiteX42" fmla="*/ 785456 w 1037282"/>
                  <a:gd name="connsiteY42" fmla="*/ 1283917 h 2866535"/>
                  <a:gd name="connsiteX43" fmla="*/ 836256 w 1037282"/>
                  <a:gd name="connsiteY43" fmla="*/ 1271217 h 2866535"/>
                  <a:gd name="connsiteX44" fmla="*/ 925156 w 1037282"/>
                  <a:gd name="connsiteY44" fmla="*/ 1360117 h 2866535"/>
                  <a:gd name="connsiteX45" fmla="*/ 1014055 w 1037282"/>
                  <a:gd name="connsiteY45" fmla="*/ 1449017 h 2866535"/>
                  <a:gd name="connsiteX46" fmla="*/ 972780 w 1037282"/>
                  <a:gd name="connsiteY46" fmla="*/ 1601417 h 2866535"/>
                  <a:gd name="connsiteX47" fmla="*/ 785455 w 1037282"/>
                  <a:gd name="connsiteY47" fmla="*/ 1709367 h 2866535"/>
                  <a:gd name="connsiteX48" fmla="*/ 461606 w 1037282"/>
                  <a:gd name="connsiteY48" fmla="*/ 1715717 h 2866535"/>
                  <a:gd name="connsiteX49" fmla="*/ 233006 w 1037282"/>
                  <a:gd name="connsiteY49" fmla="*/ 1652217 h 2866535"/>
                  <a:gd name="connsiteX50" fmla="*/ 106006 w 1037282"/>
                  <a:gd name="connsiteY50" fmla="*/ 1525217 h 2866535"/>
                  <a:gd name="connsiteX51" fmla="*/ 17106 w 1037282"/>
                  <a:gd name="connsiteY51" fmla="*/ 1315667 h 2866535"/>
                  <a:gd name="connsiteX52" fmla="*/ 29806 w 1037282"/>
                  <a:gd name="connsiteY52" fmla="*/ 1169617 h 2866535"/>
                  <a:gd name="connsiteX53" fmla="*/ 93306 w 1037282"/>
                  <a:gd name="connsiteY53" fmla="*/ 1048967 h 2866535"/>
                  <a:gd name="connsiteX54" fmla="*/ 220306 w 1037282"/>
                  <a:gd name="connsiteY54" fmla="*/ 941017 h 2866535"/>
                  <a:gd name="connsiteX55" fmla="*/ 296506 w 1037282"/>
                  <a:gd name="connsiteY55" fmla="*/ 890217 h 2866535"/>
                  <a:gd name="connsiteX56" fmla="*/ 487006 w 1037282"/>
                  <a:gd name="connsiteY56" fmla="*/ 941017 h 2866535"/>
                  <a:gd name="connsiteX57" fmla="*/ 715606 w 1037282"/>
                  <a:gd name="connsiteY57" fmla="*/ 921967 h 2866535"/>
                  <a:gd name="connsiteX58" fmla="*/ 836256 w 1037282"/>
                  <a:gd name="connsiteY58" fmla="*/ 864817 h 2866535"/>
                  <a:gd name="connsiteX59" fmla="*/ 950556 w 1037282"/>
                  <a:gd name="connsiteY59" fmla="*/ 960067 h 2866535"/>
                  <a:gd name="connsiteX60" fmla="*/ 1007706 w 1037282"/>
                  <a:gd name="connsiteY60" fmla="*/ 1029917 h 2866535"/>
                  <a:gd name="connsiteX61" fmla="*/ 1007706 w 1037282"/>
                  <a:gd name="connsiteY61" fmla="*/ 1099767 h 2866535"/>
                  <a:gd name="connsiteX62" fmla="*/ 963256 w 1037282"/>
                  <a:gd name="connsiteY62" fmla="*/ 1182317 h 2866535"/>
                  <a:gd name="connsiteX63" fmla="*/ 842606 w 1037282"/>
                  <a:gd name="connsiteY63" fmla="*/ 1271217 h 2866535"/>
                  <a:gd name="connsiteX64" fmla="*/ 594956 w 1037282"/>
                  <a:gd name="connsiteY64" fmla="*/ 1334717 h 2866535"/>
                  <a:gd name="connsiteX65" fmla="*/ 302856 w 1037282"/>
                  <a:gd name="connsiteY65" fmla="*/ 1309317 h 2866535"/>
                  <a:gd name="connsiteX66" fmla="*/ 150456 w 1037282"/>
                  <a:gd name="connsiteY66" fmla="*/ 1188667 h 2866535"/>
                  <a:gd name="connsiteX67" fmla="*/ 29806 w 1037282"/>
                  <a:gd name="connsiteY67" fmla="*/ 960067 h 2866535"/>
                  <a:gd name="connsiteX68" fmla="*/ 36156 w 1037282"/>
                  <a:gd name="connsiteY68" fmla="*/ 801317 h 2866535"/>
                  <a:gd name="connsiteX69" fmla="*/ 80606 w 1037282"/>
                  <a:gd name="connsiteY69" fmla="*/ 661617 h 2866535"/>
                  <a:gd name="connsiteX70" fmla="*/ 163156 w 1037282"/>
                  <a:gd name="connsiteY70" fmla="*/ 553667 h 2866535"/>
                  <a:gd name="connsiteX71" fmla="*/ 340956 w 1037282"/>
                  <a:gd name="connsiteY71" fmla="*/ 483817 h 2866535"/>
                  <a:gd name="connsiteX72" fmla="*/ 582256 w 1037282"/>
                  <a:gd name="connsiteY72" fmla="*/ 420317 h 2866535"/>
                  <a:gd name="connsiteX73" fmla="*/ 855306 w 1037282"/>
                  <a:gd name="connsiteY73" fmla="*/ 502867 h 2866535"/>
                  <a:gd name="connsiteX74" fmla="*/ 982306 w 1037282"/>
                  <a:gd name="connsiteY74" fmla="*/ 591767 h 2866535"/>
                  <a:gd name="connsiteX75" fmla="*/ 1033106 w 1037282"/>
                  <a:gd name="connsiteY75" fmla="*/ 667967 h 2866535"/>
                  <a:gd name="connsiteX76" fmla="*/ 880706 w 1037282"/>
                  <a:gd name="connsiteY76" fmla="*/ 871167 h 2866535"/>
                  <a:gd name="connsiteX77" fmla="*/ 385406 w 1037282"/>
                  <a:gd name="connsiteY77" fmla="*/ 928317 h 2866535"/>
                  <a:gd name="connsiteX78" fmla="*/ 74256 w 1037282"/>
                  <a:gd name="connsiteY78" fmla="*/ 706067 h 2866535"/>
                  <a:gd name="connsiteX79" fmla="*/ 17106 w 1037282"/>
                  <a:gd name="connsiteY79" fmla="*/ 439367 h 2866535"/>
                  <a:gd name="connsiteX80" fmla="*/ 194906 w 1037282"/>
                  <a:gd name="connsiteY80" fmla="*/ 153617 h 2866535"/>
                  <a:gd name="connsiteX81" fmla="*/ 448906 w 1037282"/>
                  <a:gd name="connsiteY81" fmla="*/ 64717 h 2866535"/>
                  <a:gd name="connsiteX82" fmla="*/ 480656 w 1037282"/>
                  <a:gd name="connsiteY82" fmla="*/ 13917 h 2866535"/>
                  <a:gd name="connsiteX83" fmla="*/ 588606 w 1037282"/>
                  <a:gd name="connsiteY83" fmla="*/ 7567 h 2866535"/>
                  <a:gd name="connsiteX0" fmla="*/ 588606 w 1037282"/>
                  <a:gd name="connsiteY0" fmla="*/ 7567 h 2866535"/>
                  <a:gd name="connsiteX1" fmla="*/ 594956 w 1037282"/>
                  <a:gd name="connsiteY1" fmla="*/ 121867 h 2866535"/>
                  <a:gd name="connsiteX2" fmla="*/ 404456 w 1037282"/>
                  <a:gd name="connsiteY2" fmla="*/ 223467 h 2866535"/>
                  <a:gd name="connsiteX3" fmla="*/ 188556 w 1037282"/>
                  <a:gd name="connsiteY3" fmla="*/ 382217 h 2866535"/>
                  <a:gd name="connsiteX4" fmla="*/ 194906 w 1037282"/>
                  <a:gd name="connsiteY4" fmla="*/ 566367 h 2866535"/>
                  <a:gd name="connsiteX5" fmla="*/ 347306 w 1037282"/>
                  <a:gd name="connsiteY5" fmla="*/ 725117 h 2866535"/>
                  <a:gd name="connsiteX6" fmla="*/ 848956 w 1037282"/>
                  <a:gd name="connsiteY6" fmla="*/ 731467 h 2866535"/>
                  <a:gd name="connsiteX7" fmla="*/ 728306 w 1037282"/>
                  <a:gd name="connsiteY7" fmla="*/ 636217 h 2866535"/>
                  <a:gd name="connsiteX8" fmla="*/ 436206 w 1037282"/>
                  <a:gd name="connsiteY8" fmla="*/ 617167 h 2866535"/>
                  <a:gd name="connsiteX9" fmla="*/ 328256 w 1037282"/>
                  <a:gd name="connsiteY9" fmla="*/ 667967 h 2866535"/>
                  <a:gd name="connsiteX10" fmla="*/ 201256 w 1037282"/>
                  <a:gd name="connsiteY10" fmla="*/ 756867 h 2866535"/>
                  <a:gd name="connsiteX11" fmla="*/ 226656 w 1037282"/>
                  <a:gd name="connsiteY11" fmla="*/ 1004517 h 2866535"/>
                  <a:gd name="connsiteX12" fmla="*/ 360006 w 1037282"/>
                  <a:gd name="connsiteY12" fmla="*/ 1118817 h 2866535"/>
                  <a:gd name="connsiteX13" fmla="*/ 721956 w 1037282"/>
                  <a:gd name="connsiteY13" fmla="*/ 1137867 h 2866535"/>
                  <a:gd name="connsiteX14" fmla="*/ 791806 w 1037282"/>
                  <a:gd name="connsiteY14" fmla="*/ 1068017 h 2866535"/>
                  <a:gd name="connsiteX15" fmla="*/ 575906 w 1037282"/>
                  <a:gd name="connsiteY15" fmla="*/ 998167 h 2866535"/>
                  <a:gd name="connsiteX16" fmla="*/ 302856 w 1037282"/>
                  <a:gd name="connsiteY16" fmla="*/ 1074367 h 2866535"/>
                  <a:gd name="connsiteX17" fmla="*/ 175856 w 1037282"/>
                  <a:gd name="connsiteY17" fmla="*/ 1214067 h 2866535"/>
                  <a:gd name="connsiteX18" fmla="*/ 252056 w 1037282"/>
                  <a:gd name="connsiteY18" fmla="*/ 1449017 h 2866535"/>
                  <a:gd name="connsiteX19" fmla="*/ 645756 w 1037282"/>
                  <a:gd name="connsiteY19" fmla="*/ 1563317 h 2866535"/>
                  <a:gd name="connsiteX20" fmla="*/ 779106 w 1037282"/>
                  <a:gd name="connsiteY20" fmla="*/ 1474417 h 2866535"/>
                  <a:gd name="connsiteX21" fmla="*/ 620356 w 1037282"/>
                  <a:gd name="connsiteY21" fmla="*/ 1410917 h 2866535"/>
                  <a:gd name="connsiteX22" fmla="*/ 385406 w 1037282"/>
                  <a:gd name="connsiteY22" fmla="*/ 1423617 h 2866535"/>
                  <a:gd name="connsiteX23" fmla="*/ 258406 w 1037282"/>
                  <a:gd name="connsiteY23" fmla="*/ 1512517 h 2866535"/>
                  <a:gd name="connsiteX24" fmla="*/ 185381 w 1037282"/>
                  <a:gd name="connsiteY24" fmla="*/ 1668092 h 2866535"/>
                  <a:gd name="connsiteX25" fmla="*/ 245706 w 1037282"/>
                  <a:gd name="connsiteY25" fmla="*/ 1791917 h 2866535"/>
                  <a:gd name="connsiteX26" fmla="*/ 404456 w 1037282"/>
                  <a:gd name="connsiteY26" fmla="*/ 1950667 h 2866535"/>
                  <a:gd name="connsiteX27" fmla="*/ 537806 w 1037282"/>
                  <a:gd name="connsiteY27" fmla="*/ 2007817 h 2866535"/>
                  <a:gd name="connsiteX28" fmla="*/ 607656 w 1037282"/>
                  <a:gd name="connsiteY28" fmla="*/ 2007817 h 2866535"/>
                  <a:gd name="connsiteX29" fmla="*/ 607656 w 1037282"/>
                  <a:gd name="connsiteY29" fmla="*/ 2820617 h 2866535"/>
                  <a:gd name="connsiteX30" fmla="*/ 455256 w 1037282"/>
                  <a:gd name="connsiteY30" fmla="*/ 2712667 h 2866535"/>
                  <a:gd name="connsiteX31" fmla="*/ 480656 w 1037282"/>
                  <a:gd name="connsiteY31" fmla="*/ 2274517 h 2866535"/>
                  <a:gd name="connsiteX32" fmla="*/ 455256 w 1037282"/>
                  <a:gd name="connsiteY32" fmla="*/ 2141167 h 2866535"/>
                  <a:gd name="connsiteX33" fmla="*/ 302856 w 1037282"/>
                  <a:gd name="connsiteY33" fmla="*/ 2077667 h 2866535"/>
                  <a:gd name="connsiteX34" fmla="*/ 134581 w 1037282"/>
                  <a:gd name="connsiteY34" fmla="*/ 1957017 h 2866535"/>
                  <a:gd name="connsiteX35" fmla="*/ 17106 w 1037282"/>
                  <a:gd name="connsiteY35" fmla="*/ 1807792 h 2866535"/>
                  <a:gd name="connsiteX36" fmla="*/ 7581 w 1037282"/>
                  <a:gd name="connsiteY36" fmla="*/ 1629992 h 2866535"/>
                  <a:gd name="connsiteX37" fmla="*/ 83781 w 1037282"/>
                  <a:gd name="connsiteY37" fmla="*/ 1468067 h 2866535"/>
                  <a:gd name="connsiteX38" fmla="*/ 213956 w 1037282"/>
                  <a:gd name="connsiteY38" fmla="*/ 1328367 h 2866535"/>
                  <a:gd name="connsiteX39" fmla="*/ 277456 w 1037282"/>
                  <a:gd name="connsiteY39" fmla="*/ 1271217 h 2866535"/>
                  <a:gd name="connsiteX40" fmla="*/ 398106 w 1037282"/>
                  <a:gd name="connsiteY40" fmla="*/ 1334717 h 2866535"/>
                  <a:gd name="connsiteX41" fmla="*/ 633056 w 1037282"/>
                  <a:gd name="connsiteY41" fmla="*/ 1334717 h 2866535"/>
                  <a:gd name="connsiteX42" fmla="*/ 785456 w 1037282"/>
                  <a:gd name="connsiteY42" fmla="*/ 1283917 h 2866535"/>
                  <a:gd name="connsiteX43" fmla="*/ 836256 w 1037282"/>
                  <a:gd name="connsiteY43" fmla="*/ 1271217 h 2866535"/>
                  <a:gd name="connsiteX44" fmla="*/ 947380 w 1037282"/>
                  <a:gd name="connsiteY44" fmla="*/ 1353767 h 2866535"/>
                  <a:gd name="connsiteX45" fmla="*/ 1014055 w 1037282"/>
                  <a:gd name="connsiteY45" fmla="*/ 1449017 h 2866535"/>
                  <a:gd name="connsiteX46" fmla="*/ 972780 w 1037282"/>
                  <a:gd name="connsiteY46" fmla="*/ 1601417 h 2866535"/>
                  <a:gd name="connsiteX47" fmla="*/ 785455 w 1037282"/>
                  <a:gd name="connsiteY47" fmla="*/ 1709367 h 2866535"/>
                  <a:gd name="connsiteX48" fmla="*/ 461606 w 1037282"/>
                  <a:gd name="connsiteY48" fmla="*/ 1715717 h 2866535"/>
                  <a:gd name="connsiteX49" fmla="*/ 233006 w 1037282"/>
                  <a:gd name="connsiteY49" fmla="*/ 1652217 h 2866535"/>
                  <a:gd name="connsiteX50" fmla="*/ 106006 w 1037282"/>
                  <a:gd name="connsiteY50" fmla="*/ 1525217 h 2866535"/>
                  <a:gd name="connsiteX51" fmla="*/ 17106 w 1037282"/>
                  <a:gd name="connsiteY51" fmla="*/ 1315667 h 2866535"/>
                  <a:gd name="connsiteX52" fmla="*/ 29806 w 1037282"/>
                  <a:gd name="connsiteY52" fmla="*/ 1169617 h 2866535"/>
                  <a:gd name="connsiteX53" fmla="*/ 93306 w 1037282"/>
                  <a:gd name="connsiteY53" fmla="*/ 1048967 h 2866535"/>
                  <a:gd name="connsiteX54" fmla="*/ 220306 w 1037282"/>
                  <a:gd name="connsiteY54" fmla="*/ 941017 h 2866535"/>
                  <a:gd name="connsiteX55" fmla="*/ 296506 w 1037282"/>
                  <a:gd name="connsiteY55" fmla="*/ 890217 h 2866535"/>
                  <a:gd name="connsiteX56" fmla="*/ 487006 w 1037282"/>
                  <a:gd name="connsiteY56" fmla="*/ 941017 h 2866535"/>
                  <a:gd name="connsiteX57" fmla="*/ 715606 w 1037282"/>
                  <a:gd name="connsiteY57" fmla="*/ 921967 h 2866535"/>
                  <a:gd name="connsiteX58" fmla="*/ 836256 w 1037282"/>
                  <a:gd name="connsiteY58" fmla="*/ 864817 h 2866535"/>
                  <a:gd name="connsiteX59" fmla="*/ 950556 w 1037282"/>
                  <a:gd name="connsiteY59" fmla="*/ 960067 h 2866535"/>
                  <a:gd name="connsiteX60" fmla="*/ 1007706 w 1037282"/>
                  <a:gd name="connsiteY60" fmla="*/ 1029917 h 2866535"/>
                  <a:gd name="connsiteX61" fmla="*/ 1007706 w 1037282"/>
                  <a:gd name="connsiteY61" fmla="*/ 1099767 h 2866535"/>
                  <a:gd name="connsiteX62" fmla="*/ 963256 w 1037282"/>
                  <a:gd name="connsiteY62" fmla="*/ 1182317 h 2866535"/>
                  <a:gd name="connsiteX63" fmla="*/ 842606 w 1037282"/>
                  <a:gd name="connsiteY63" fmla="*/ 1271217 h 2866535"/>
                  <a:gd name="connsiteX64" fmla="*/ 594956 w 1037282"/>
                  <a:gd name="connsiteY64" fmla="*/ 1334717 h 2866535"/>
                  <a:gd name="connsiteX65" fmla="*/ 302856 w 1037282"/>
                  <a:gd name="connsiteY65" fmla="*/ 1309317 h 2866535"/>
                  <a:gd name="connsiteX66" fmla="*/ 150456 w 1037282"/>
                  <a:gd name="connsiteY66" fmla="*/ 1188667 h 2866535"/>
                  <a:gd name="connsiteX67" fmla="*/ 29806 w 1037282"/>
                  <a:gd name="connsiteY67" fmla="*/ 960067 h 2866535"/>
                  <a:gd name="connsiteX68" fmla="*/ 36156 w 1037282"/>
                  <a:gd name="connsiteY68" fmla="*/ 801317 h 2866535"/>
                  <a:gd name="connsiteX69" fmla="*/ 80606 w 1037282"/>
                  <a:gd name="connsiteY69" fmla="*/ 661617 h 2866535"/>
                  <a:gd name="connsiteX70" fmla="*/ 163156 w 1037282"/>
                  <a:gd name="connsiteY70" fmla="*/ 553667 h 2866535"/>
                  <a:gd name="connsiteX71" fmla="*/ 340956 w 1037282"/>
                  <a:gd name="connsiteY71" fmla="*/ 483817 h 2866535"/>
                  <a:gd name="connsiteX72" fmla="*/ 582256 w 1037282"/>
                  <a:gd name="connsiteY72" fmla="*/ 420317 h 2866535"/>
                  <a:gd name="connsiteX73" fmla="*/ 855306 w 1037282"/>
                  <a:gd name="connsiteY73" fmla="*/ 502867 h 2866535"/>
                  <a:gd name="connsiteX74" fmla="*/ 982306 w 1037282"/>
                  <a:gd name="connsiteY74" fmla="*/ 591767 h 2866535"/>
                  <a:gd name="connsiteX75" fmla="*/ 1033106 w 1037282"/>
                  <a:gd name="connsiteY75" fmla="*/ 667967 h 2866535"/>
                  <a:gd name="connsiteX76" fmla="*/ 880706 w 1037282"/>
                  <a:gd name="connsiteY76" fmla="*/ 871167 h 2866535"/>
                  <a:gd name="connsiteX77" fmla="*/ 385406 w 1037282"/>
                  <a:gd name="connsiteY77" fmla="*/ 928317 h 2866535"/>
                  <a:gd name="connsiteX78" fmla="*/ 74256 w 1037282"/>
                  <a:gd name="connsiteY78" fmla="*/ 706067 h 2866535"/>
                  <a:gd name="connsiteX79" fmla="*/ 17106 w 1037282"/>
                  <a:gd name="connsiteY79" fmla="*/ 439367 h 2866535"/>
                  <a:gd name="connsiteX80" fmla="*/ 194906 w 1037282"/>
                  <a:gd name="connsiteY80" fmla="*/ 153617 h 2866535"/>
                  <a:gd name="connsiteX81" fmla="*/ 448906 w 1037282"/>
                  <a:gd name="connsiteY81" fmla="*/ 64717 h 2866535"/>
                  <a:gd name="connsiteX82" fmla="*/ 480656 w 1037282"/>
                  <a:gd name="connsiteY82" fmla="*/ 13917 h 2866535"/>
                  <a:gd name="connsiteX83" fmla="*/ 588606 w 1037282"/>
                  <a:gd name="connsiteY83" fmla="*/ 7567 h 2866535"/>
                  <a:gd name="connsiteX0" fmla="*/ 588606 w 1037282"/>
                  <a:gd name="connsiteY0" fmla="*/ 7567 h 2866535"/>
                  <a:gd name="connsiteX1" fmla="*/ 594956 w 1037282"/>
                  <a:gd name="connsiteY1" fmla="*/ 121867 h 2866535"/>
                  <a:gd name="connsiteX2" fmla="*/ 404456 w 1037282"/>
                  <a:gd name="connsiteY2" fmla="*/ 223467 h 2866535"/>
                  <a:gd name="connsiteX3" fmla="*/ 188556 w 1037282"/>
                  <a:gd name="connsiteY3" fmla="*/ 382217 h 2866535"/>
                  <a:gd name="connsiteX4" fmla="*/ 194906 w 1037282"/>
                  <a:gd name="connsiteY4" fmla="*/ 566367 h 2866535"/>
                  <a:gd name="connsiteX5" fmla="*/ 347306 w 1037282"/>
                  <a:gd name="connsiteY5" fmla="*/ 725117 h 2866535"/>
                  <a:gd name="connsiteX6" fmla="*/ 848956 w 1037282"/>
                  <a:gd name="connsiteY6" fmla="*/ 731467 h 2866535"/>
                  <a:gd name="connsiteX7" fmla="*/ 728306 w 1037282"/>
                  <a:gd name="connsiteY7" fmla="*/ 636217 h 2866535"/>
                  <a:gd name="connsiteX8" fmla="*/ 436206 w 1037282"/>
                  <a:gd name="connsiteY8" fmla="*/ 617167 h 2866535"/>
                  <a:gd name="connsiteX9" fmla="*/ 328256 w 1037282"/>
                  <a:gd name="connsiteY9" fmla="*/ 667967 h 2866535"/>
                  <a:gd name="connsiteX10" fmla="*/ 201256 w 1037282"/>
                  <a:gd name="connsiteY10" fmla="*/ 756867 h 2866535"/>
                  <a:gd name="connsiteX11" fmla="*/ 226656 w 1037282"/>
                  <a:gd name="connsiteY11" fmla="*/ 1004517 h 2866535"/>
                  <a:gd name="connsiteX12" fmla="*/ 360006 w 1037282"/>
                  <a:gd name="connsiteY12" fmla="*/ 1118817 h 2866535"/>
                  <a:gd name="connsiteX13" fmla="*/ 721956 w 1037282"/>
                  <a:gd name="connsiteY13" fmla="*/ 1137867 h 2866535"/>
                  <a:gd name="connsiteX14" fmla="*/ 782280 w 1037282"/>
                  <a:gd name="connsiteY14" fmla="*/ 1090242 h 2866535"/>
                  <a:gd name="connsiteX15" fmla="*/ 575906 w 1037282"/>
                  <a:gd name="connsiteY15" fmla="*/ 998167 h 2866535"/>
                  <a:gd name="connsiteX16" fmla="*/ 302856 w 1037282"/>
                  <a:gd name="connsiteY16" fmla="*/ 1074367 h 2866535"/>
                  <a:gd name="connsiteX17" fmla="*/ 175856 w 1037282"/>
                  <a:gd name="connsiteY17" fmla="*/ 1214067 h 2866535"/>
                  <a:gd name="connsiteX18" fmla="*/ 252056 w 1037282"/>
                  <a:gd name="connsiteY18" fmla="*/ 1449017 h 2866535"/>
                  <a:gd name="connsiteX19" fmla="*/ 645756 w 1037282"/>
                  <a:gd name="connsiteY19" fmla="*/ 1563317 h 2866535"/>
                  <a:gd name="connsiteX20" fmla="*/ 779106 w 1037282"/>
                  <a:gd name="connsiteY20" fmla="*/ 1474417 h 2866535"/>
                  <a:gd name="connsiteX21" fmla="*/ 620356 w 1037282"/>
                  <a:gd name="connsiteY21" fmla="*/ 1410917 h 2866535"/>
                  <a:gd name="connsiteX22" fmla="*/ 385406 w 1037282"/>
                  <a:gd name="connsiteY22" fmla="*/ 1423617 h 2866535"/>
                  <a:gd name="connsiteX23" fmla="*/ 258406 w 1037282"/>
                  <a:gd name="connsiteY23" fmla="*/ 1512517 h 2866535"/>
                  <a:gd name="connsiteX24" fmla="*/ 185381 w 1037282"/>
                  <a:gd name="connsiteY24" fmla="*/ 1668092 h 2866535"/>
                  <a:gd name="connsiteX25" fmla="*/ 245706 w 1037282"/>
                  <a:gd name="connsiteY25" fmla="*/ 1791917 h 2866535"/>
                  <a:gd name="connsiteX26" fmla="*/ 404456 w 1037282"/>
                  <a:gd name="connsiteY26" fmla="*/ 1950667 h 2866535"/>
                  <a:gd name="connsiteX27" fmla="*/ 537806 w 1037282"/>
                  <a:gd name="connsiteY27" fmla="*/ 2007817 h 2866535"/>
                  <a:gd name="connsiteX28" fmla="*/ 607656 w 1037282"/>
                  <a:gd name="connsiteY28" fmla="*/ 2007817 h 2866535"/>
                  <a:gd name="connsiteX29" fmla="*/ 607656 w 1037282"/>
                  <a:gd name="connsiteY29" fmla="*/ 2820617 h 2866535"/>
                  <a:gd name="connsiteX30" fmla="*/ 455256 w 1037282"/>
                  <a:gd name="connsiteY30" fmla="*/ 2712667 h 2866535"/>
                  <a:gd name="connsiteX31" fmla="*/ 480656 w 1037282"/>
                  <a:gd name="connsiteY31" fmla="*/ 2274517 h 2866535"/>
                  <a:gd name="connsiteX32" fmla="*/ 455256 w 1037282"/>
                  <a:gd name="connsiteY32" fmla="*/ 2141167 h 2866535"/>
                  <a:gd name="connsiteX33" fmla="*/ 302856 w 1037282"/>
                  <a:gd name="connsiteY33" fmla="*/ 2077667 h 2866535"/>
                  <a:gd name="connsiteX34" fmla="*/ 134581 w 1037282"/>
                  <a:gd name="connsiteY34" fmla="*/ 1957017 h 2866535"/>
                  <a:gd name="connsiteX35" fmla="*/ 17106 w 1037282"/>
                  <a:gd name="connsiteY35" fmla="*/ 1807792 h 2866535"/>
                  <a:gd name="connsiteX36" fmla="*/ 7581 w 1037282"/>
                  <a:gd name="connsiteY36" fmla="*/ 1629992 h 2866535"/>
                  <a:gd name="connsiteX37" fmla="*/ 83781 w 1037282"/>
                  <a:gd name="connsiteY37" fmla="*/ 1468067 h 2866535"/>
                  <a:gd name="connsiteX38" fmla="*/ 213956 w 1037282"/>
                  <a:gd name="connsiteY38" fmla="*/ 1328367 h 2866535"/>
                  <a:gd name="connsiteX39" fmla="*/ 277456 w 1037282"/>
                  <a:gd name="connsiteY39" fmla="*/ 1271217 h 2866535"/>
                  <a:gd name="connsiteX40" fmla="*/ 398106 w 1037282"/>
                  <a:gd name="connsiteY40" fmla="*/ 1334717 h 2866535"/>
                  <a:gd name="connsiteX41" fmla="*/ 633056 w 1037282"/>
                  <a:gd name="connsiteY41" fmla="*/ 1334717 h 2866535"/>
                  <a:gd name="connsiteX42" fmla="*/ 785456 w 1037282"/>
                  <a:gd name="connsiteY42" fmla="*/ 1283917 h 2866535"/>
                  <a:gd name="connsiteX43" fmla="*/ 836256 w 1037282"/>
                  <a:gd name="connsiteY43" fmla="*/ 1271217 h 2866535"/>
                  <a:gd name="connsiteX44" fmla="*/ 947380 w 1037282"/>
                  <a:gd name="connsiteY44" fmla="*/ 1353767 h 2866535"/>
                  <a:gd name="connsiteX45" fmla="*/ 1014055 w 1037282"/>
                  <a:gd name="connsiteY45" fmla="*/ 1449017 h 2866535"/>
                  <a:gd name="connsiteX46" fmla="*/ 972780 w 1037282"/>
                  <a:gd name="connsiteY46" fmla="*/ 1601417 h 2866535"/>
                  <a:gd name="connsiteX47" fmla="*/ 785455 w 1037282"/>
                  <a:gd name="connsiteY47" fmla="*/ 1709367 h 2866535"/>
                  <a:gd name="connsiteX48" fmla="*/ 461606 w 1037282"/>
                  <a:gd name="connsiteY48" fmla="*/ 1715717 h 2866535"/>
                  <a:gd name="connsiteX49" fmla="*/ 233006 w 1037282"/>
                  <a:gd name="connsiteY49" fmla="*/ 1652217 h 2866535"/>
                  <a:gd name="connsiteX50" fmla="*/ 106006 w 1037282"/>
                  <a:gd name="connsiteY50" fmla="*/ 1525217 h 2866535"/>
                  <a:gd name="connsiteX51" fmla="*/ 17106 w 1037282"/>
                  <a:gd name="connsiteY51" fmla="*/ 1315667 h 2866535"/>
                  <a:gd name="connsiteX52" fmla="*/ 29806 w 1037282"/>
                  <a:gd name="connsiteY52" fmla="*/ 1169617 h 2866535"/>
                  <a:gd name="connsiteX53" fmla="*/ 93306 w 1037282"/>
                  <a:gd name="connsiteY53" fmla="*/ 1048967 h 2866535"/>
                  <a:gd name="connsiteX54" fmla="*/ 220306 w 1037282"/>
                  <a:gd name="connsiteY54" fmla="*/ 941017 h 2866535"/>
                  <a:gd name="connsiteX55" fmla="*/ 296506 w 1037282"/>
                  <a:gd name="connsiteY55" fmla="*/ 890217 h 2866535"/>
                  <a:gd name="connsiteX56" fmla="*/ 487006 w 1037282"/>
                  <a:gd name="connsiteY56" fmla="*/ 941017 h 2866535"/>
                  <a:gd name="connsiteX57" fmla="*/ 715606 w 1037282"/>
                  <a:gd name="connsiteY57" fmla="*/ 921967 h 2866535"/>
                  <a:gd name="connsiteX58" fmla="*/ 836256 w 1037282"/>
                  <a:gd name="connsiteY58" fmla="*/ 864817 h 2866535"/>
                  <a:gd name="connsiteX59" fmla="*/ 950556 w 1037282"/>
                  <a:gd name="connsiteY59" fmla="*/ 960067 h 2866535"/>
                  <a:gd name="connsiteX60" fmla="*/ 1007706 w 1037282"/>
                  <a:gd name="connsiteY60" fmla="*/ 1029917 h 2866535"/>
                  <a:gd name="connsiteX61" fmla="*/ 1007706 w 1037282"/>
                  <a:gd name="connsiteY61" fmla="*/ 1099767 h 2866535"/>
                  <a:gd name="connsiteX62" fmla="*/ 963256 w 1037282"/>
                  <a:gd name="connsiteY62" fmla="*/ 1182317 h 2866535"/>
                  <a:gd name="connsiteX63" fmla="*/ 842606 w 1037282"/>
                  <a:gd name="connsiteY63" fmla="*/ 1271217 h 2866535"/>
                  <a:gd name="connsiteX64" fmla="*/ 594956 w 1037282"/>
                  <a:gd name="connsiteY64" fmla="*/ 1334717 h 2866535"/>
                  <a:gd name="connsiteX65" fmla="*/ 302856 w 1037282"/>
                  <a:gd name="connsiteY65" fmla="*/ 1309317 h 2866535"/>
                  <a:gd name="connsiteX66" fmla="*/ 150456 w 1037282"/>
                  <a:gd name="connsiteY66" fmla="*/ 1188667 h 2866535"/>
                  <a:gd name="connsiteX67" fmla="*/ 29806 w 1037282"/>
                  <a:gd name="connsiteY67" fmla="*/ 960067 h 2866535"/>
                  <a:gd name="connsiteX68" fmla="*/ 36156 w 1037282"/>
                  <a:gd name="connsiteY68" fmla="*/ 801317 h 2866535"/>
                  <a:gd name="connsiteX69" fmla="*/ 80606 w 1037282"/>
                  <a:gd name="connsiteY69" fmla="*/ 661617 h 2866535"/>
                  <a:gd name="connsiteX70" fmla="*/ 163156 w 1037282"/>
                  <a:gd name="connsiteY70" fmla="*/ 553667 h 2866535"/>
                  <a:gd name="connsiteX71" fmla="*/ 340956 w 1037282"/>
                  <a:gd name="connsiteY71" fmla="*/ 483817 h 2866535"/>
                  <a:gd name="connsiteX72" fmla="*/ 582256 w 1037282"/>
                  <a:gd name="connsiteY72" fmla="*/ 420317 h 2866535"/>
                  <a:gd name="connsiteX73" fmla="*/ 855306 w 1037282"/>
                  <a:gd name="connsiteY73" fmla="*/ 502867 h 2866535"/>
                  <a:gd name="connsiteX74" fmla="*/ 982306 w 1037282"/>
                  <a:gd name="connsiteY74" fmla="*/ 591767 h 2866535"/>
                  <a:gd name="connsiteX75" fmla="*/ 1033106 w 1037282"/>
                  <a:gd name="connsiteY75" fmla="*/ 667967 h 2866535"/>
                  <a:gd name="connsiteX76" fmla="*/ 880706 w 1037282"/>
                  <a:gd name="connsiteY76" fmla="*/ 871167 h 2866535"/>
                  <a:gd name="connsiteX77" fmla="*/ 385406 w 1037282"/>
                  <a:gd name="connsiteY77" fmla="*/ 928317 h 2866535"/>
                  <a:gd name="connsiteX78" fmla="*/ 74256 w 1037282"/>
                  <a:gd name="connsiteY78" fmla="*/ 706067 h 2866535"/>
                  <a:gd name="connsiteX79" fmla="*/ 17106 w 1037282"/>
                  <a:gd name="connsiteY79" fmla="*/ 439367 h 2866535"/>
                  <a:gd name="connsiteX80" fmla="*/ 194906 w 1037282"/>
                  <a:gd name="connsiteY80" fmla="*/ 153617 h 2866535"/>
                  <a:gd name="connsiteX81" fmla="*/ 448906 w 1037282"/>
                  <a:gd name="connsiteY81" fmla="*/ 64717 h 2866535"/>
                  <a:gd name="connsiteX82" fmla="*/ 480656 w 1037282"/>
                  <a:gd name="connsiteY82" fmla="*/ 13917 h 2866535"/>
                  <a:gd name="connsiteX83" fmla="*/ 588606 w 1037282"/>
                  <a:gd name="connsiteY83" fmla="*/ 7567 h 2866535"/>
                  <a:gd name="connsiteX0" fmla="*/ 588606 w 1037282"/>
                  <a:gd name="connsiteY0" fmla="*/ 7567 h 2866535"/>
                  <a:gd name="connsiteX1" fmla="*/ 594956 w 1037282"/>
                  <a:gd name="connsiteY1" fmla="*/ 121867 h 2866535"/>
                  <a:gd name="connsiteX2" fmla="*/ 404456 w 1037282"/>
                  <a:gd name="connsiteY2" fmla="*/ 223467 h 2866535"/>
                  <a:gd name="connsiteX3" fmla="*/ 188556 w 1037282"/>
                  <a:gd name="connsiteY3" fmla="*/ 382217 h 2866535"/>
                  <a:gd name="connsiteX4" fmla="*/ 194906 w 1037282"/>
                  <a:gd name="connsiteY4" fmla="*/ 566367 h 2866535"/>
                  <a:gd name="connsiteX5" fmla="*/ 347306 w 1037282"/>
                  <a:gd name="connsiteY5" fmla="*/ 725117 h 2866535"/>
                  <a:gd name="connsiteX6" fmla="*/ 848956 w 1037282"/>
                  <a:gd name="connsiteY6" fmla="*/ 731467 h 2866535"/>
                  <a:gd name="connsiteX7" fmla="*/ 728306 w 1037282"/>
                  <a:gd name="connsiteY7" fmla="*/ 636217 h 2866535"/>
                  <a:gd name="connsiteX8" fmla="*/ 436206 w 1037282"/>
                  <a:gd name="connsiteY8" fmla="*/ 617167 h 2866535"/>
                  <a:gd name="connsiteX9" fmla="*/ 328256 w 1037282"/>
                  <a:gd name="connsiteY9" fmla="*/ 667967 h 2866535"/>
                  <a:gd name="connsiteX10" fmla="*/ 201256 w 1037282"/>
                  <a:gd name="connsiteY10" fmla="*/ 756867 h 2866535"/>
                  <a:gd name="connsiteX11" fmla="*/ 226656 w 1037282"/>
                  <a:gd name="connsiteY11" fmla="*/ 1004517 h 2866535"/>
                  <a:gd name="connsiteX12" fmla="*/ 360006 w 1037282"/>
                  <a:gd name="connsiteY12" fmla="*/ 1118817 h 2866535"/>
                  <a:gd name="connsiteX13" fmla="*/ 721956 w 1037282"/>
                  <a:gd name="connsiteY13" fmla="*/ 1137867 h 2866535"/>
                  <a:gd name="connsiteX14" fmla="*/ 782280 w 1037282"/>
                  <a:gd name="connsiteY14" fmla="*/ 1090242 h 2866535"/>
                  <a:gd name="connsiteX15" fmla="*/ 575906 w 1037282"/>
                  <a:gd name="connsiteY15" fmla="*/ 998167 h 2866535"/>
                  <a:gd name="connsiteX16" fmla="*/ 302856 w 1037282"/>
                  <a:gd name="connsiteY16" fmla="*/ 1074367 h 2866535"/>
                  <a:gd name="connsiteX17" fmla="*/ 175856 w 1037282"/>
                  <a:gd name="connsiteY17" fmla="*/ 1214067 h 2866535"/>
                  <a:gd name="connsiteX18" fmla="*/ 252056 w 1037282"/>
                  <a:gd name="connsiteY18" fmla="*/ 1449017 h 2866535"/>
                  <a:gd name="connsiteX19" fmla="*/ 645756 w 1037282"/>
                  <a:gd name="connsiteY19" fmla="*/ 1563317 h 2866535"/>
                  <a:gd name="connsiteX20" fmla="*/ 779106 w 1037282"/>
                  <a:gd name="connsiteY20" fmla="*/ 1474417 h 2866535"/>
                  <a:gd name="connsiteX21" fmla="*/ 620356 w 1037282"/>
                  <a:gd name="connsiteY21" fmla="*/ 1410917 h 2866535"/>
                  <a:gd name="connsiteX22" fmla="*/ 385406 w 1037282"/>
                  <a:gd name="connsiteY22" fmla="*/ 1423617 h 2866535"/>
                  <a:gd name="connsiteX23" fmla="*/ 258406 w 1037282"/>
                  <a:gd name="connsiteY23" fmla="*/ 1512517 h 2866535"/>
                  <a:gd name="connsiteX24" fmla="*/ 185381 w 1037282"/>
                  <a:gd name="connsiteY24" fmla="*/ 1668092 h 2866535"/>
                  <a:gd name="connsiteX25" fmla="*/ 245706 w 1037282"/>
                  <a:gd name="connsiteY25" fmla="*/ 1791917 h 2866535"/>
                  <a:gd name="connsiteX26" fmla="*/ 404456 w 1037282"/>
                  <a:gd name="connsiteY26" fmla="*/ 1950667 h 2866535"/>
                  <a:gd name="connsiteX27" fmla="*/ 537806 w 1037282"/>
                  <a:gd name="connsiteY27" fmla="*/ 2007817 h 2866535"/>
                  <a:gd name="connsiteX28" fmla="*/ 607656 w 1037282"/>
                  <a:gd name="connsiteY28" fmla="*/ 2007817 h 2866535"/>
                  <a:gd name="connsiteX29" fmla="*/ 607656 w 1037282"/>
                  <a:gd name="connsiteY29" fmla="*/ 2820617 h 2866535"/>
                  <a:gd name="connsiteX30" fmla="*/ 455256 w 1037282"/>
                  <a:gd name="connsiteY30" fmla="*/ 2712667 h 2866535"/>
                  <a:gd name="connsiteX31" fmla="*/ 480656 w 1037282"/>
                  <a:gd name="connsiteY31" fmla="*/ 2274517 h 2866535"/>
                  <a:gd name="connsiteX32" fmla="*/ 455256 w 1037282"/>
                  <a:gd name="connsiteY32" fmla="*/ 2141167 h 2866535"/>
                  <a:gd name="connsiteX33" fmla="*/ 302856 w 1037282"/>
                  <a:gd name="connsiteY33" fmla="*/ 2077667 h 2866535"/>
                  <a:gd name="connsiteX34" fmla="*/ 134581 w 1037282"/>
                  <a:gd name="connsiteY34" fmla="*/ 1957017 h 2866535"/>
                  <a:gd name="connsiteX35" fmla="*/ 17106 w 1037282"/>
                  <a:gd name="connsiteY35" fmla="*/ 1807792 h 2866535"/>
                  <a:gd name="connsiteX36" fmla="*/ 7581 w 1037282"/>
                  <a:gd name="connsiteY36" fmla="*/ 1629992 h 2866535"/>
                  <a:gd name="connsiteX37" fmla="*/ 83781 w 1037282"/>
                  <a:gd name="connsiteY37" fmla="*/ 1468067 h 2866535"/>
                  <a:gd name="connsiteX38" fmla="*/ 213956 w 1037282"/>
                  <a:gd name="connsiteY38" fmla="*/ 1328367 h 2866535"/>
                  <a:gd name="connsiteX39" fmla="*/ 277456 w 1037282"/>
                  <a:gd name="connsiteY39" fmla="*/ 1271217 h 2866535"/>
                  <a:gd name="connsiteX40" fmla="*/ 398106 w 1037282"/>
                  <a:gd name="connsiteY40" fmla="*/ 1334717 h 2866535"/>
                  <a:gd name="connsiteX41" fmla="*/ 633056 w 1037282"/>
                  <a:gd name="connsiteY41" fmla="*/ 1334717 h 2866535"/>
                  <a:gd name="connsiteX42" fmla="*/ 785456 w 1037282"/>
                  <a:gd name="connsiteY42" fmla="*/ 1283917 h 2866535"/>
                  <a:gd name="connsiteX43" fmla="*/ 836256 w 1037282"/>
                  <a:gd name="connsiteY43" fmla="*/ 1271217 h 2866535"/>
                  <a:gd name="connsiteX44" fmla="*/ 947380 w 1037282"/>
                  <a:gd name="connsiteY44" fmla="*/ 1353767 h 2866535"/>
                  <a:gd name="connsiteX45" fmla="*/ 1014055 w 1037282"/>
                  <a:gd name="connsiteY45" fmla="*/ 1449017 h 2866535"/>
                  <a:gd name="connsiteX46" fmla="*/ 972780 w 1037282"/>
                  <a:gd name="connsiteY46" fmla="*/ 1601417 h 2866535"/>
                  <a:gd name="connsiteX47" fmla="*/ 785455 w 1037282"/>
                  <a:gd name="connsiteY47" fmla="*/ 1709367 h 2866535"/>
                  <a:gd name="connsiteX48" fmla="*/ 461606 w 1037282"/>
                  <a:gd name="connsiteY48" fmla="*/ 1715717 h 2866535"/>
                  <a:gd name="connsiteX49" fmla="*/ 233006 w 1037282"/>
                  <a:gd name="connsiteY49" fmla="*/ 1652217 h 2866535"/>
                  <a:gd name="connsiteX50" fmla="*/ 106006 w 1037282"/>
                  <a:gd name="connsiteY50" fmla="*/ 1525217 h 2866535"/>
                  <a:gd name="connsiteX51" fmla="*/ 17106 w 1037282"/>
                  <a:gd name="connsiteY51" fmla="*/ 1315667 h 2866535"/>
                  <a:gd name="connsiteX52" fmla="*/ 29806 w 1037282"/>
                  <a:gd name="connsiteY52" fmla="*/ 1169617 h 2866535"/>
                  <a:gd name="connsiteX53" fmla="*/ 93306 w 1037282"/>
                  <a:gd name="connsiteY53" fmla="*/ 1048967 h 2866535"/>
                  <a:gd name="connsiteX54" fmla="*/ 220306 w 1037282"/>
                  <a:gd name="connsiteY54" fmla="*/ 941017 h 2866535"/>
                  <a:gd name="connsiteX55" fmla="*/ 296506 w 1037282"/>
                  <a:gd name="connsiteY55" fmla="*/ 890217 h 2866535"/>
                  <a:gd name="connsiteX56" fmla="*/ 487006 w 1037282"/>
                  <a:gd name="connsiteY56" fmla="*/ 941017 h 2866535"/>
                  <a:gd name="connsiteX57" fmla="*/ 715606 w 1037282"/>
                  <a:gd name="connsiteY57" fmla="*/ 921967 h 2866535"/>
                  <a:gd name="connsiteX58" fmla="*/ 836256 w 1037282"/>
                  <a:gd name="connsiteY58" fmla="*/ 864817 h 2866535"/>
                  <a:gd name="connsiteX59" fmla="*/ 950556 w 1037282"/>
                  <a:gd name="connsiteY59" fmla="*/ 960067 h 2866535"/>
                  <a:gd name="connsiteX60" fmla="*/ 1007706 w 1037282"/>
                  <a:gd name="connsiteY60" fmla="*/ 1029917 h 2866535"/>
                  <a:gd name="connsiteX61" fmla="*/ 1007706 w 1037282"/>
                  <a:gd name="connsiteY61" fmla="*/ 1099767 h 2866535"/>
                  <a:gd name="connsiteX62" fmla="*/ 963256 w 1037282"/>
                  <a:gd name="connsiteY62" fmla="*/ 1182317 h 2866535"/>
                  <a:gd name="connsiteX63" fmla="*/ 842606 w 1037282"/>
                  <a:gd name="connsiteY63" fmla="*/ 1271217 h 2866535"/>
                  <a:gd name="connsiteX64" fmla="*/ 594956 w 1037282"/>
                  <a:gd name="connsiteY64" fmla="*/ 1334717 h 2866535"/>
                  <a:gd name="connsiteX65" fmla="*/ 302856 w 1037282"/>
                  <a:gd name="connsiteY65" fmla="*/ 1309317 h 2866535"/>
                  <a:gd name="connsiteX66" fmla="*/ 150456 w 1037282"/>
                  <a:gd name="connsiteY66" fmla="*/ 1188667 h 2866535"/>
                  <a:gd name="connsiteX67" fmla="*/ 29806 w 1037282"/>
                  <a:gd name="connsiteY67" fmla="*/ 960067 h 2866535"/>
                  <a:gd name="connsiteX68" fmla="*/ 36156 w 1037282"/>
                  <a:gd name="connsiteY68" fmla="*/ 801317 h 2866535"/>
                  <a:gd name="connsiteX69" fmla="*/ 80606 w 1037282"/>
                  <a:gd name="connsiteY69" fmla="*/ 661617 h 2866535"/>
                  <a:gd name="connsiteX70" fmla="*/ 163156 w 1037282"/>
                  <a:gd name="connsiteY70" fmla="*/ 553667 h 2866535"/>
                  <a:gd name="connsiteX71" fmla="*/ 340956 w 1037282"/>
                  <a:gd name="connsiteY71" fmla="*/ 483817 h 2866535"/>
                  <a:gd name="connsiteX72" fmla="*/ 582256 w 1037282"/>
                  <a:gd name="connsiteY72" fmla="*/ 420317 h 2866535"/>
                  <a:gd name="connsiteX73" fmla="*/ 855306 w 1037282"/>
                  <a:gd name="connsiteY73" fmla="*/ 502867 h 2866535"/>
                  <a:gd name="connsiteX74" fmla="*/ 982306 w 1037282"/>
                  <a:gd name="connsiteY74" fmla="*/ 591767 h 2866535"/>
                  <a:gd name="connsiteX75" fmla="*/ 1033106 w 1037282"/>
                  <a:gd name="connsiteY75" fmla="*/ 667967 h 2866535"/>
                  <a:gd name="connsiteX76" fmla="*/ 880706 w 1037282"/>
                  <a:gd name="connsiteY76" fmla="*/ 871167 h 2866535"/>
                  <a:gd name="connsiteX77" fmla="*/ 385406 w 1037282"/>
                  <a:gd name="connsiteY77" fmla="*/ 928317 h 2866535"/>
                  <a:gd name="connsiteX78" fmla="*/ 74256 w 1037282"/>
                  <a:gd name="connsiteY78" fmla="*/ 706067 h 2866535"/>
                  <a:gd name="connsiteX79" fmla="*/ 17106 w 1037282"/>
                  <a:gd name="connsiteY79" fmla="*/ 439367 h 2866535"/>
                  <a:gd name="connsiteX80" fmla="*/ 194906 w 1037282"/>
                  <a:gd name="connsiteY80" fmla="*/ 153617 h 2866535"/>
                  <a:gd name="connsiteX81" fmla="*/ 448906 w 1037282"/>
                  <a:gd name="connsiteY81" fmla="*/ 64717 h 2866535"/>
                  <a:gd name="connsiteX82" fmla="*/ 480656 w 1037282"/>
                  <a:gd name="connsiteY82" fmla="*/ 13917 h 2866535"/>
                  <a:gd name="connsiteX83" fmla="*/ 588606 w 1037282"/>
                  <a:gd name="connsiteY83" fmla="*/ 7567 h 2866535"/>
                  <a:gd name="connsiteX0" fmla="*/ 588606 w 1037282"/>
                  <a:gd name="connsiteY0" fmla="*/ 7567 h 2866535"/>
                  <a:gd name="connsiteX1" fmla="*/ 594956 w 1037282"/>
                  <a:gd name="connsiteY1" fmla="*/ 121867 h 2866535"/>
                  <a:gd name="connsiteX2" fmla="*/ 404456 w 1037282"/>
                  <a:gd name="connsiteY2" fmla="*/ 223467 h 2866535"/>
                  <a:gd name="connsiteX3" fmla="*/ 188556 w 1037282"/>
                  <a:gd name="connsiteY3" fmla="*/ 382217 h 2866535"/>
                  <a:gd name="connsiteX4" fmla="*/ 194906 w 1037282"/>
                  <a:gd name="connsiteY4" fmla="*/ 566367 h 2866535"/>
                  <a:gd name="connsiteX5" fmla="*/ 347306 w 1037282"/>
                  <a:gd name="connsiteY5" fmla="*/ 725117 h 2866535"/>
                  <a:gd name="connsiteX6" fmla="*/ 848956 w 1037282"/>
                  <a:gd name="connsiteY6" fmla="*/ 731467 h 2866535"/>
                  <a:gd name="connsiteX7" fmla="*/ 728306 w 1037282"/>
                  <a:gd name="connsiteY7" fmla="*/ 636217 h 2866535"/>
                  <a:gd name="connsiteX8" fmla="*/ 436206 w 1037282"/>
                  <a:gd name="connsiteY8" fmla="*/ 617167 h 2866535"/>
                  <a:gd name="connsiteX9" fmla="*/ 328256 w 1037282"/>
                  <a:gd name="connsiteY9" fmla="*/ 667967 h 2866535"/>
                  <a:gd name="connsiteX10" fmla="*/ 201256 w 1037282"/>
                  <a:gd name="connsiteY10" fmla="*/ 756867 h 2866535"/>
                  <a:gd name="connsiteX11" fmla="*/ 226656 w 1037282"/>
                  <a:gd name="connsiteY11" fmla="*/ 1004517 h 2866535"/>
                  <a:gd name="connsiteX12" fmla="*/ 360006 w 1037282"/>
                  <a:gd name="connsiteY12" fmla="*/ 1118817 h 2866535"/>
                  <a:gd name="connsiteX13" fmla="*/ 721956 w 1037282"/>
                  <a:gd name="connsiteY13" fmla="*/ 1137867 h 2866535"/>
                  <a:gd name="connsiteX14" fmla="*/ 782280 w 1037282"/>
                  <a:gd name="connsiteY14" fmla="*/ 1090242 h 2866535"/>
                  <a:gd name="connsiteX15" fmla="*/ 575906 w 1037282"/>
                  <a:gd name="connsiteY15" fmla="*/ 998167 h 2866535"/>
                  <a:gd name="connsiteX16" fmla="*/ 302856 w 1037282"/>
                  <a:gd name="connsiteY16" fmla="*/ 1074367 h 2866535"/>
                  <a:gd name="connsiteX17" fmla="*/ 175856 w 1037282"/>
                  <a:gd name="connsiteY17" fmla="*/ 1214067 h 2866535"/>
                  <a:gd name="connsiteX18" fmla="*/ 252056 w 1037282"/>
                  <a:gd name="connsiteY18" fmla="*/ 1449017 h 2866535"/>
                  <a:gd name="connsiteX19" fmla="*/ 645756 w 1037282"/>
                  <a:gd name="connsiteY19" fmla="*/ 1563317 h 2866535"/>
                  <a:gd name="connsiteX20" fmla="*/ 779106 w 1037282"/>
                  <a:gd name="connsiteY20" fmla="*/ 1474417 h 2866535"/>
                  <a:gd name="connsiteX21" fmla="*/ 620356 w 1037282"/>
                  <a:gd name="connsiteY21" fmla="*/ 1410917 h 2866535"/>
                  <a:gd name="connsiteX22" fmla="*/ 385406 w 1037282"/>
                  <a:gd name="connsiteY22" fmla="*/ 1423617 h 2866535"/>
                  <a:gd name="connsiteX23" fmla="*/ 258406 w 1037282"/>
                  <a:gd name="connsiteY23" fmla="*/ 1512517 h 2866535"/>
                  <a:gd name="connsiteX24" fmla="*/ 185381 w 1037282"/>
                  <a:gd name="connsiteY24" fmla="*/ 1668092 h 2866535"/>
                  <a:gd name="connsiteX25" fmla="*/ 245706 w 1037282"/>
                  <a:gd name="connsiteY25" fmla="*/ 1791917 h 2866535"/>
                  <a:gd name="connsiteX26" fmla="*/ 404456 w 1037282"/>
                  <a:gd name="connsiteY26" fmla="*/ 1950667 h 2866535"/>
                  <a:gd name="connsiteX27" fmla="*/ 537806 w 1037282"/>
                  <a:gd name="connsiteY27" fmla="*/ 2007817 h 2866535"/>
                  <a:gd name="connsiteX28" fmla="*/ 607656 w 1037282"/>
                  <a:gd name="connsiteY28" fmla="*/ 2007817 h 2866535"/>
                  <a:gd name="connsiteX29" fmla="*/ 607656 w 1037282"/>
                  <a:gd name="connsiteY29" fmla="*/ 2820617 h 2866535"/>
                  <a:gd name="connsiteX30" fmla="*/ 455256 w 1037282"/>
                  <a:gd name="connsiteY30" fmla="*/ 2712667 h 2866535"/>
                  <a:gd name="connsiteX31" fmla="*/ 480656 w 1037282"/>
                  <a:gd name="connsiteY31" fmla="*/ 2274517 h 2866535"/>
                  <a:gd name="connsiteX32" fmla="*/ 455256 w 1037282"/>
                  <a:gd name="connsiteY32" fmla="*/ 2141167 h 2866535"/>
                  <a:gd name="connsiteX33" fmla="*/ 302856 w 1037282"/>
                  <a:gd name="connsiteY33" fmla="*/ 2077667 h 2866535"/>
                  <a:gd name="connsiteX34" fmla="*/ 134581 w 1037282"/>
                  <a:gd name="connsiteY34" fmla="*/ 1957017 h 2866535"/>
                  <a:gd name="connsiteX35" fmla="*/ 17106 w 1037282"/>
                  <a:gd name="connsiteY35" fmla="*/ 1807792 h 2866535"/>
                  <a:gd name="connsiteX36" fmla="*/ 7581 w 1037282"/>
                  <a:gd name="connsiteY36" fmla="*/ 1629992 h 2866535"/>
                  <a:gd name="connsiteX37" fmla="*/ 83781 w 1037282"/>
                  <a:gd name="connsiteY37" fmla="*/ 1468067 h 2866535"/>
                  <a:gd name="connsiteX38" fmla="*/ 213956 w 1037282"/>
                  <a:gd name="connsiteY38" fmla="*/ 1328367 h 2866535"/>
                  <a:gd name="connsiteX39" fmla="*/ 277456 w 1037282"/>
                  <a:gd name="connsiteY39" fmla="*/ 1271217 h 2866535"/>
                  <a:gd name="connsiteX40" fmla="*/ 398106 w 1037282"/>
                  <a:gd name="connsiteY40" fmla="*/ 1334717 h 2866535"/>
                  <a:gd name="connsiteX41" fmla="*/ 633056 w 1037282"/>
                  <a:gd name="connsiteY41" fmla="*/ 1334717 h 2866535"/>
                  <a:gd name="connsiteX42" fmla="*/ 785456 w 1037282"/>
                  <a:gd name="connsiteY42" fmla="*/ 1283917 h 2866535"/>
                  <a:gd name="connsiteX43" fmla="*/ 836256 w 1037282"/>
                  <a:gd name="connsiteY43" fmla="*/ 1271217 h 2866535"/>
                  <a:gd name="connsiteX44" fmla="*/ 947380 w 1037282"/>
                  <a:gd name="connsiteY44" fmla="*/ 1353767 h 2866535"/>
                  <a:gd name="connsiteX45" fmla="*/ 1014055 w 1037282"/>
                  <a:gd name="connsiteY45" fmla="*/ 1449017 h 2866535"/>
                  <a:gd name="connsiteX46" fmla="*/ 972780 w 1037282"/>
                  <a:gd name="connsiteY46" fmla="*/ 1601417 h 2866535"/>
                  <a:gd name="connsiteX47" fmla="*/ 785455 w 1037282"/>
                  <a:gd name="connsiteY47" fmla="*/ 1709367 h 2866535"/>
                  <a:gd name="connsiteX48" fmla="*/ 461606 w 1037282"/>
                  <a:gd name="connsiteY48" fmla="*/ 1715717 h 2866535"/>
                  <a:gd name="connsiteX49" fmla="*/ 233006 w 1037282"/>
                  <a:gd name="connsiteY49" fmla="*/ 1652217 h 2866535"/>
                  <a:gd name="connsiteX50" fmla="*/ 106006 w 1037282"/>
                  <a:gd name="connsiteY50" fmla="*/ 1525217 h 2866535"/>
                  <a:gd name="connsiteX51" fmla="*/ 17106 w 1037282"/>
                  <a:gd name="connsiteY51" fmla="*/ 1315667 h 2866535"/>
                  <a:gd name="connsiteX52" fmla="*/ 29806 w 1037282"/>
                  <a:gd name="connsiteY52" fmla="*/ 1169617 h 2866535"/>
                  <a:gd name="connsiteX53" fmla="*/ 93306 w 1037282"/>
                  <a:gd name="connsiteY53" fmla="*/ 1048967 h 2866535"/>
                  <a:gd name="connsiteX54" fmla="*/ 220306 w 1037282"/>
                  <a:gd name="connsiteY54" fmla="*/ 941017 h 2866535"/>
                  <a:gd name="connsiteX55" fmla="*/ 296506 w 1037282"/>
                  <a:gd name="connsiteY55" fmla="*/ 890217 h 2866535"/>
                  <a:gd name="connsiteX56" fmla="*/ 487006 w 1037282"/>
                  <a:gd name="connsiteY56" fmla="*/ 941017 h 2866535"/>
                  <a:gd name="connsiteX57" fmla="*/ 715606 w 1037282"/>
                  <a:gd name="connsiteY57" fmla="*/ 921967 h 2866535"/>
                  <a:gd name="connsiteX58" fmla="*/ 836256 w 1037282"/>
                  <a:gd name="connsiteY58" fmla="*/ 864817 h 2866535"/>
                  <a:gd name="connsiteX59" fmla="*/ 950556 w 1037282"/>
                  <a:gd name="connsiteY59" fmla="*/ 960067 h 2866535"/>
                  <a:gd name="connsiteX60" fmla="*/ 1007706 w 1037282"/>
                  <a:gd name="connsiteY60" fmla="*/ 1029917 h 2866535"/>
                  <a:gd name="connsiteX61" fmla="*/ 1007706 w 1037282"/>
                  <a:gd name="connsiteY61" fmla="*/ 1099767 h 2866535"/>
                  <a:gd name="connsiteX62" fmla="*/ 963256 w 1037282"/>
                  <a:gd name="connsiteY62" fmla="*/ 1182317 h 2866535"/>
                  <a:gd name="connsiteX63" fmla="*/ 842606 w 1037282"/>
                  <a:gd name="connsiteY63" fmla="*/ 1271217 h 2866535"/>
                  <a:gd name="connsiteX64" fmla="*/ 594956 w 1037282"/>
                  <a:gd name="connsiteY64" fmla="*/ 1334717 h 2866535"/>
                  <a:gd name="connsiteX65" fmla="*/ 302856 w 1037282"/>
                  <a:gd name="connsiteY65" fmla="*/ 1309317 h 2866535"/>
                  <a:gd name="connsiteX66" fmla="*/ 150456 w 1037282"/>
                  <a:gd name="connsiteY66" fmla="*/ 1188667 h 2866535"/>
                  <a:gd name="connsiteX67" fmla="*/ 29806 w 1037282"/>
                  <a:gd name="connsiteY67" fmla="*/ 960067 h 2866535"/>
                  <a:gd name="connsiteX68" fmla="*/ 36156 w 1037282"/>
                  <a:gd name="connsiteY68" fmla="*/ 801317 h 2866535"/>
                  <a:gd name="connsiteX69" fmla="*/ 80606 w 1037282"/>
                  <a:gd name="connsiteY69" fmla="*/ 661617 h 2866535"/>
                  <a:gd name="connsiteX70" fmla="*/ 163156 w 1037282"/>
                  <a:gd name="connsiteY70" fmla="*/ 553667 h 2866535"/>
                  <a:gd name="connsiteX71" fmla="*/ 340956 w 1037282"/>
                  <a:gd name="connsiteY71" fmla="*/ 483817 h 2866535"/>
                  <a:gd name="connsiteX72" fmla="*/ 582256 w 1037282"/>
                  <a:gd name="connsiteY72" fmla="*/ 420317 h 2866535"/>
                  <a:gd name="connsiteX73" fmla="*/ 855306 w 1037282"/>
                  <a:gd name="connsiteY73" fmla="*/ 502867 h 2866535"/>
                  <a:gd name="connsiteX74" fmla="*/ 982306 w 1037282"/>
                  <a:gd name="connsiteY74" fmla="*/ 591767 h 2866535"/>
                  <a:gd name="connsiteX75" fmla="*/ 1033106 w 1037282"/>
                  <a:gd name="connsiteY75" fmla="*/ 667967 h 2866535"/>
                  <a:gd name="connsiteX76" fmla="*/ 880706 w 1037282"/>
                  <a:gd name="connsiteY76" fmla="*/ 871167 h 2866535"/>
                  <a:gd name="connsiteX77" fmla="*/ 385406 w 1037282"/>
                  <a:gd name="connsiteY77" fmla="*/ 928317 h 2866535"/>
                  <a:gd name="connsiteX78" fmla="*/ 74256 w 1037282"/>
                  <a:gd name="connsiteY78" fmla="*/ 706067 h 2866535"/>
                  <a:gd name="connsiteX79" fmla="*/ 17106 w 1037282"/>
                  <a:gd name="connsiteY79" fmla="*/ 439367 h 2866535"/>
                  <a:gd name="connsiteX80" fmla="*/ 194906 w 1037282"/>
                  <a:gd name="connsiteY80" fmla="*/ 153617 h 2866535"/>
                  <a:gd name="connsiteX81" fmla="*/ 448906 w 1037282"/>
                  <a:gd name="connsiteY81" fmla="*/ 64717 h 2866535"/>
                  <a:gd name="connsiteX82" fmla="*/ 480656 w 1037282"/>
                  <a:gd name="connsiteY82" fmla="*/ 13917 h 2866535"/>
                  <a:gd name="connsiteX83" fmla="*/ 588606 w 1037282"/>
                  <a:gd name="connsiteY83" fmla="*/ 7567 h 2866535"/>
                  <a:gd name="connsiteX0" fmla="*/ 588606 w 1037282"/>
                  <a:gd name="connsiteY0" fmla="*/ 7567 h 2866535"/>
                  <a:gd name="connsiteX1" fmla="*/ 594956 w 1037282"/>
                  <a:gd name="connsiteY1" fmla="*/ 121867 h 2866535"/>
                  <a:gd name="connsiteX2" fmla="*/ 404456 w 1037282"/>
                  <a:gd name="connsiteY2" fmla="*/ 223467 h 2866535"/>
                  <a:gd name="connsiteX3" fmla="*/ 188556 w 1037282"/>
                  <a:gd name="connsiteY3" fmla="*/ 382217 h 2866535"/>
                  <a:gd name="connsiteX4" fmla="*/ 194906 w 1037282"/>
                  <a:gd name="connsiteY4" fmla="*/ 566367 h 2866535"/>
                  <a:gd name="connsiteX5" fmla="*/ 347306 w 1037282"/>
                  <a:gd name="connsiteY5" fmla="*/ 725117 h 2866535"/>
                  <a:gd name="connsiteX6" fmla="*/ 817205 w 1037282"/>
                  <a:gd name="connsiteY6" fmla="*/ 725117 h 2866535"/>
                  <a:gd name="connsiteX7" fmla="*/ 728306 w 1037282"/>
                  <a:gd name="connsiteY7" fmla="*/ 636217 h 2866535"/>
                  <a:gd name="connsiteX8" fmla="*/ 436206 w 1037282"/>
                  <a:gd name="connsiteY8" fmla="*/ 617167 h 2866535"/>
                  <a:gd name="connsiteX9" fmla="*/ 328256 w 1037282"/>
                  <a:gd name="connsiteY9" fmla="*/ 667967 h 2866535"/>
                  <a:gd name="connsiteX10" fmla="*/ 201256 w 1037282"/>
                  <a:gd name="connsiteY10" fmla="*/ 756867 h 2866535"/>
                  <a:gd name="connsiteX11" fmla="*/ 226656 w 1037282"/>
                  <a:gd name="connsiteY11" fmla="*/ 1004517 h 2866535"/>
                  <a:gd name="connsiteX12" fmla="*/ 360006 w 1037282"/>
                  <a:gd name="connsiteY12" fmla="*/ 1118817 h 2866535"/>
                  <a:gd name="connsiteX13" fmla="*/ 721956 w 1037282"/>
                  <a:gd name="connsiteY13" fmla="*/ 1137867 h 2866535"/>
                  <a:gd name="connsiteX14" fmla="*/ 782280 w 1037282"/>
                  <a:gd name="connsiteY14" fmla="*/ 1090242 h 2866535"/>
                  <a:gd name="connsiteX15" fmla="*/ 575906 w 1037282"/>
                  <a:gd name="connsiteY15" fmla="*/ 998167 h 2866535"/>
                  <a:gd name="connsiteX16" fmla="*/ 302856 w 1037282"/>
                  <a:gd name="connsiteY16" fmla="*/ 1074367 h 2866535"/>
                  <a:gd name="connsiteX17" fmla="*/ 175856 w 1037282"/>
                  <a:gd name="connsiteY17" fmla="*/ 1214067 h 2866535"/>
                  <a:gd name="connsiteX18" fmla="*/ 252056 w 1037282"/>
                  <a:gd name="connsiteY18" fmla="*/ 1449017 h 2866535"/>
                  <a:gd name="connsiteX19" fmla="*/ 645756 w 1037282"/>
                  <a:gd name="connsiteY19" fmla="*/ 1563317 h 2866535"/>
                  <a:gd name="connsiteX20" fmla="*/ 779106 w 1037282"/>
                  <a:gd name="connsiteY20" fmla="*/ 1474417 h 2866535"/>
                  <a:gd name="connsiteX21" fmla="*/ 620356 w 1037282"/>
                  <a:gd name="connsiteY21" fmla="*/ 1410917 h 2866535"/>
                  <a:gd name="connsiteX22" fmla="*/ 385406 w 1037282"/>
                  <a:gd name="connsiteY22" fmla="*/ 1423617 h 2866535"/>
                  <a:gd name="connsiteX23" fmla="*/ 258406 w 1037282"/>
                  <a:gd name="connsiteY23" fmla="*/ 1512517 h 2866535"/>
                  <a:gd name="connsiteX24" fmla="*/ 185381 w 1037282"/>
                  <a:gd name="connsiteY24" fmla="*/ 1668092 h 2866535"/>
                  <a:gd name="connsiteX25" fmla="*/ 245706 w 1037282"/>
                  <a:gd name="connsiteY25" fmla="*/ 1791917 h 2866535"/>
                  <a:gd name="connsiteX26" fmla="*/ 404456 w 1037282"/>
                  <a:gd name="connsiteY26" fmla="*/ 1950667 h 2866535"/>
                  <a:gd name="connsiteX27" fmla="*/ 537806 w 1037282"/>
                  <a:gd name="connsiteY27" fmla="*/ 2007817 h 2866535"/>
                  <a:gd name="connsiteX28" fmla="*/ 607656 w 1037282"/>
                  <a:gd name="connsiteY28" fmla="*/ 2007817 h 2866535"/>
                  <a:gd name="connsiteX29" fmla="*/ 607656 w 1037282"/>
                  <a:gd name="connsiteY29" fmla="*/ 2820617 h 2866535"/>
                  <a:gd name="connsiteX30" fmla="*/ 455256 w 1037282"/>
                  <a:gd name="connsiteY30" fmla="*/ 2712667 h 2866535"/>
                  <a:gd name="connsiteX31" fmla="*/ 480656 w 1037282"/>
                  <a:gd name="connsiteY31" fmla="*/ 2274517 h 2866535"/>
                  <a:gd name="connsiteX32" fmla="*/ 455256 w 1037282"/>
                  <a:gd name="connsiteY32" fmla="*/ 2141167 h 2866535"/>
                  <a:gd name="connsiteX33" fmla="*/ 302856 w 1037282"/>
                  <a:gd name="connsiteY33" fmla="*/ 2077667 h 2866535"/>
                  <a:gd name="connsiteX34" fmla="*/ 134581 w 1037282"/>
                  <a:gd name="connsiteY34" fmla="*/ 1957017 h 2866535"/>
                  <a:gd name="connsiteX35" fmla="*/ 17106 w 1037282"/>
                  <a:gd name="connsiteY35" fmla="*/ 1807792 h 2866535"/>
                  <a:gd name="connsiteX36" fmla="*/ 7581 w 1037282"/>
                  <a:gd name="connsiteY36" fmla="*/ 1629992 h 2866535"/>
                  <a:gd name="connsiteX37" fmla="*/ 83781 w 1037282"/>
                  <a:gd name="connsiteY37" fmla="*/ 1468067 h 2866535"/>
                  <a:gd name="connsiteX38" fmla="*/ 213956 w 1037282"/>
                  <a:gd name="connsiteY38" fmla="*/ 1328367 h 2866535"/>
                  <a:gd name="connsiteX39" fmla="*/ 277456 w 1037282"/>
                  <a:gd name="connsiteY39" fmla="*/ 1271217 h 2866535"/>
                  <a:gd name="connsiteX40" fmla="*/ 398106 w 1037282"/>
                  <a:gd name="connsiteY40" fmla="*/ 1334717 h 2866535"/>
                  <a:gd name="connsiteX41" fmla="*/ 633056 w 1037282"/>
                  <a:gd name="connsiteY41" fmla="*/ 1334717 h 2866535"/>
                  <a:gd name="connsiteX42" fmla="*/ 785456 w 1037282"/>
                  <a:gd name="connsiteY42" fmla="*/ 1283917 h 2866535"/>
                  <a:gd name="connsiteX43" fmla="*/ 836256 w 1037282"/>
                  <a:gd name="connsiteY43" fmla="*/ 1271217 h 2866535"/>
                  <a:gd name="connsiteX44" fmla="*/ 947380 w 1037282"/>
                  <a:gd name="connsiteY44" fmla="*/ 1353767 h 2866535"/>
                  <a:gd name="connsiteX45" fmla="*/ 1014055 w 1037282"/>
                  <a:gd name="connsiteY45" fmla="*/ 1449017 h 2866535"/>
                  <a:gd name="connsiteX46" fmla="*/ 972780 w 1037282"/>
                  <a:gd name="connsiteY46" fmla="*/ 1601417 h 2866535"/>
                  <a:gd name="connsiteX47" fmla="*/ 785455 w 1037282"/>
                  <a:gd name="connsiteY47" fmla="*/ 1709367 h 2866535"/>
                  <a:gd name="connsiteX48" fmla="*/ 461606 w 1037282"/>
                  <a:gd name="connsiteY48" fmla="*/ 1715717 h 2866535"/>
                  <a:gd name="connsiteX49" fmla="*/ 233006 w 1037282"/>
                  <a:gd name="connsiteY49" fmla="*/ 1652217 h 2866535"/>
                  <a:gd name="connsiteX50" fmla="*/ 106006 w 1037282"/>
                  <a:gd name="connsiteY50" fmla="*/ 1525217 h 2866535"/>
                  <a:gd name="connsiteX51" fmla="*/ 17106 w 1037282"/>
                  <a:gd name="connsiteY51" fmla="*/ 1315667 h 2866535"/>
                  <a:gd name="connsiteX52" fmla="*/ 29806 w 1037282"/>
                  <a:gd name="connsiteY52" fmla="*/ 1169617 h 2866535"/>
                  <a:gd name="connsiteX53" fmla="*/ 93306 w 1037282"/>
                  <a:gd name="connsiteY53" fmla="*/ 1048967 h 2866535"/>
                  <a:gd name="connsiteX54" fmla="*/ 220306 w 1037282"/>
                  <a:gd name="connsiteY54" fmla="*/ 941017 h 2866535"/>
                  <a:gd name="connsiteX55" fmla="*/ 296506 w 1037282"/>
                  <a:gd name="connsiteY55" fmla="*/ 890217 h 2866535"/>
                  <a:gd name="connsiteX56" fmla="*/ 487006 w 1037282"/>
                  <a:gd name="connsiteY56" fmla="*/ 941017 h 2866535"/>
                  <a:gd name="connsiteX57" fmla="*/ 715606 w 1037282"/>
                  <a:gd name="connsiteY57" fmla="*/ 921967 h 2866535"/>
                  <a:gd name="connsiteX58" fmla="*/ 836256 w 1037282"/>
                  <a:gd name="connsiteY58" fmla="*/ 864817 h 2866535"/>
                  <a:gd name="connsiteX59" fmla="*/ 950556 w 1037282"/>
                  <a:gd name="connsiteY59" fmla="*/ 960067 h 2866535"/>
                  <a:gd name="connsiteX60" fmla="*/ 1007706 w 1037282"/>
                  <a:gd name="connsiteY60" fmla="*/ 1029917 h 2866535"/>
                  <a:gd name="connsiteX61" fmla="*/ 1007706 w 1037282"/>
                  <a:gd name="connsiteY61" fmla="*/ 1099767 h 2866535"/>
                  <a:gd name="connsiteX62" fmla="*/ 963256 w 1037282"/>
                  <a:gd name="connsiteY62" fmla="*/ 1182317 h 2866535"/>
                  <a:gd name="connsiteX63" fmla="*/ 842606 w 1037282"/>
                  <a:gd name="connsiteY63" fmla="*/ 1271217 h 2866535"/>
                  <a:gd name="connsiteX64" fmla="*/ 594956 w 1037282"/>
                  <a:gd name="connsiteY64" fmla="*/ 1334717 h 2866535"/>
                  <a:gd name="connsiteX65" fmla="*/ 302856 w 1037282"/>
                  <a:gd name="connsiteY65" fmla="*/ 1309317 h 2866535"/>
                  <a:gd name="connsiteX66" fmla="*/ 150456 w 1037282"/>
                  <a:gd name="connsiteY66" fmla="*/ 1188667 h 2866535"/>
                  <a:gd name="connsiteX67" fmla="*/ 29806 w 1037282"/>
                  <a:gd name="connsiteY67" fmla="*/ 960067 h 2866535"/>
                  <a:gd name="connsiteX68" fmla="*/ 36156 w 1037282"/>
                  <a:gd name="connsiteY68" fmla="*/ 801317 h 2866535"/>
                  <a:gd name="connsiteX69" fmla="*/ 80606 w 1037282"/>
                  <a:gd name="connsiteY69" fmla="*/ 661617 h 2866535"/>
                  <a:gd name="connsiteX70" fmla="*/ 163156 w 1037282"/>
                  <a:gd name="connsiteY70" fmla="*/ 553667 h 2866535"/>
                  <a:gd name="connsiteX71" fmla="*/ 340956 w 1037282"/>
                  <a:gd name="connsiteY71" fmla="*/ 483817 h 2866535"/>
                  <a:gd name="connsiteX72" fmla="*/ 582256 w 1037282"/>
                  <a:gd name="connsiteY72" fmla="*/ 420317 h 2866535"/>
                  <a:gd name="connsiteX73" fmla="*/ 855306 w 1037282"/>
                  <a:gd name="connsiteY73" fmla="*/ 502867 h 2866535"/>
                  <a:gd name="connsiteX74" fmla="*/ 982306 w 1037282"/>
                  <a:gd name="connsiteY74" fmla="*/ 591767 h 2866535"/>
                  <a:gd name="connsiteX75" fmla="*/ 1033106 w 1037282"/>
                  <a:gd name="connsiteY75" fmla="*/ 667967 h 2866535"/>
                  <a:gd name="connsiteX76" fmla="*/ 880706 w 1037282"/>
                  <a:gd name="connsiteY76" fmla="*/ 871167 h 2866535"/>
                  <a:gd name="connsiteX77" fmla="*/ 385406 w 1037282"/>
                  <a:gd name="connsiteY77" fmla="*/ 928317 h 2866535"/>
                  <a:gd name="connsiteX78" fmla="*/ 74256 w 1037282"/>
                  <a:gd name="connsiteY78" fmla="*/ 706067 h 2866535"/>
                  <a:gd name="connsiteX79" fmla="*/ 17106 w 1037282"/>
                  <a:gd name="connsiteY79" fmla="*/ 439367 h 2866535"/>
                  <a:gd name="connsiteX80" fmla="*/ 194906 w 1037282"/>
                  <a:gd name="connsiteY80" fmla="*/ 153617 h 2866535"/>
                  <a:gd name="connsiteX81" fmla="*/ 448906 w 1037282"/>
                  <a:gd name="connsiteY81" fmla="*/ 64717 h 2866535"/>
                  <a:gd name="connsiteX82" fmla="*/ 480656 w 1037282"/>
                  <a:gd name="connsiteY82" fmla="*/ 13917 h 2866535"/>
                  <a:gd name="connsiteX83" fmla="*/ 588606 w 1037282"/>
                  <a:gd name="connsiteY83" fmla="*/ 7567 h 2866535"/>
                  <a:gd name="connsiteX0" fmla="*/ 588606 w 1034617"/>
                  <a:gd name="connsiteY0" fmla="*/ 7567 h 2866535"/>
                  <a:gd name="connsiteX1" fmla="*/ 594956 w 1034617"/>
                  <a:gd name="connsiteY1" fmla="*/ 121867 h 2866535"/>
                  <a:gd name="connsiteX2" fmla="*/ 404456 w 1034617"/>
                  <a:gd name="connsiteY2" fmla="*/ 223467 h 2866535"/>
                  <a:gd name="connsiteX3" fmla="*/ 188556 w 1034617"/>
                  <a:gd name="connsiteY3" fmla="*/ 382217 h 2866535"/>
                  <a:gd name="connsiteX4" fmla="*/ 194906 w 1034617"/>
                  <a:gd name="connsiteY4" fmla="*/ 566367 h 2866535"/>
                  <a:gd name="connsiteX5" fmla="*/ 347306 w 1034617"/>
                  <a:gd name="connsiteY5" fmla="*/ 725117 h 2866535"/>
                  <a:gd name="connsiteX6" fmla="*/ 817205 w 1034617"/>
                  <a:gd name="connsiteY6" fmla="*/ 725117 h 2866535"/>
                  <a:gd name="connsiteX7" fmla="*/ 728306 w 1034617"/>
                  <a:gd name="connsiteY7" fmla="*/ 636217 h 2866535"/>
                  <a:gd name="connsiteX8" fmla="*/ 436206 w 1034617"/>
                  <a:gd name="connsiteY8" fmla="*/ 617167 h 2866535"/>
                  <a:gd name="connsiteX9" fmla="*/ 328256 w 1034617"/>
                  <a:gd name="connsiteY9" fmla="*/ 667967 h 2866535"/>
                  <a:gd name="connsiteX10" fmla="*/ 201256 w 1034617"/>
                  <a:gd name="connsiteY10" fmla="*/ 756867 h 2866535"/>
                  <a:gd name="connsiteX11" fmla="*/ 226656 w 1034617"/>
                  <a:gd name="connsiteY11" fmla="*/ 1004517 h 2866535"/>
                  <a:gd name="connsiteX12" fmla="*/ 360006 w 1034617"/>
                  <a:gd name="connsiteY12" fmla="*/ 1118817 h 2866535"/>
                  <a:gd name="connsiteX13" fmla="*/ 721956 w 1034617"/>
                  <a:gd name="connsiteY13" fmla="*/ 1137867 h 2866535"/>
                  <a:gd name="connsiteX14" fmla="*/ 782280 w 1034617"/>
                  <a:gd name="connsiteY14" fmla="*/ 1090242 h 2866535"/>
                  <a:gd name="connsiteX15" fmla="*/ 575906 w 1034617"/>
                  <a:gd name="connsiteY15" fmla="*/ 998167 h 2866535"/>
                  <a:gd name="connsiteX16" fmla="*/ 302856 w 1034617"/>
                  <a:gd name="connsiteY16" fmla="*/ 1074367 h 2866535"/>
                  <a:gd name="connsiteX17" fmla="*/ 175856 w 1034617"/>
                  <a:gd name="connsiteY17" fmla="*/ 1214067 h 2866535"/>
                  <a:gd name="connsiteX18" fmla="*/ 252056 w 1034617"/>
                  <a:gd name="connsiteY18" fmla="*/ 1449017 h 2866535"/>
                  <a:gd name="connsiteX19" fmla="*/ 645756 w 1034617"/>
                  <a:gd name="connsiteY19" fmla="*/ 1563317 h 2866535"/>
                  <a:gd name="connsiteX20" fmla="*/ 779106 w 1034617"/>
                  <a:gd name="connsiteY20" fmla="*/ 1474417 h 2866535"/>
                  <a:gd name="connsiteX21" fmla="*/ 620356 w 1034617"/>
                  <a:gd name="connsiteY21" fmla="*/ 1410917 h 2866535"/>
                  <a:gd name="connsiteX22" fmla="*/ 385406 w 1034617"/>
                  <a:gd name="connsiteY22" fmla="*/ 1423617 h 2866535"/>
                  <a:gd name="connsiteX23" fmla="*/ 258406 w 1034617"/>
                  <a:gd name="connsiteY23" fmla="*/ 1512517 h 2866535"/>
                  <a:gd name="connsiteX24" fmla="*/ 185381 w 1034617"/>
                  <a:gd name="connsiteY24" fmla="*/ 1668092 h 2866535"/>
                  <a:gd name="connsiteX25" fmla="*/ 245706 w 1034617"/>
                  <a:gd name="connsiteY25" fmla="*/ 1791917 h 2866535"/>
                  <a:gd name="connsiteX26" fmla="*/ 404456 w 1034617"/>
                  <a:gd name="connsiteY26" fmla="*/ 1950667 h 2866535"/>
                  <a:gd name="connsiteX27" fmla="*/ 537806 w 1034617"/>
                  <a:gd name="connsiteY27" fmla="*/ 2007817 h 2866535"/>
                  <a:gd name="connsiteX28" fmla="*/ 607656 w 1034617"/>
                  <a:gd name="connsiteY28" fmla="*/ 2007817 h 2866535"/>
                  <a:gd name="connsiteX29" fmla="*/ 607656 w 1034617"/>
                  <a:gd name="connsiteY29" fmla="*/ 2820617 h 2866535"/>
                  <a:gd name="connsiteX30" fmla="*/ 455256 w 1034617"/>
                  <a:gd name="connsiteY30" fmla="*/ 2712667 h 2866535"/>
                  <a:gd name="connsiteX31" fmla="*/ 480656 w 1034617"/>
                  <a:gd name="connsiteY31" fmla="*/ 2274517 h 2866535"/>
                  <a:gd name="connsiteX32" fmla="*/ 455256 w 1034617"/>
                  <a:gd name="connsiteY32" fmla="*/ 2141167 h 2866535"/>
                  <a:gd name="connsiteX33" fmla="*/ 302856 w 1034617"/>
                  <a:gd name="connsiteY33" fmla="*/ 2077667 h 2866535"/>
                  <a:gd name="connsiteX34" fmla="*/ 134581 w 1034617"/>
                  <a:gd name="connsiteY34" fmla="*/ 1957017 h 2866535"/>
                  <a:gd name="connsiteX35" fmla="*/ 17106 w 1034617"/>
                  <a:gd name="connsiteY35" fmla="*/ 1807792 h 2866535"/>
                  <a:gd name="connsiteX36" fmla="*/ 7581 w 1034617"/>
                  <a:gd name="connsiteY36" fmla="*/ 1629992 h 2866535"/>
                  <a:gd name="connsiteX37" fmla="*/ 83781 w 1034617"/>
                  <a:gd name="connsiteY37" fmla="*/ 1468067 h 2866535"/>
                  <a:gd name="connsiteX38" fmla="*/ 213956 w 1034617"/>
                  <a:gd name="connsiteY38" fmla="*/ 1328367 h 2866535"/>
                  <a:gd name="connsiteX39" fmla="*/ 277456 w 1034617"/>
                  <a:gd name="connsiteY39" fmla="*/ 1271217 h 2866535"/>
                  <a:gd name="connsiteX40" fmla="*/ 398106 w 1034617"/>
                  <a:gd name="connsiteY40" fmla="*/ 1334717 h 2866535"/>
                  <a:gd name="connsiteX41" fmla="*/ 633056 w 1034617"/>
                  <a:gd name="connsiteY41" fmla="*/ 1334717 h 2866535"/>
                  <a:gd name="connsiteX42" fmla="*/ 785456 w 1034617"/>
                  <a:gd name="connsiteY42" fmla="*/ 1283917 h 2866535"/>
                  <a:gd name="connsiteX43" fmla="*/ 836256 w 1034617"/>
                  <a:gd name="connsiteY43" fmla="*/ 1271217 h 2866535"/>
                  <a:gd name="connsiteX44" fmla="*/ 947380 w 1034617"/>
                  <a:gd name="connsiteY44" fmla="*/ 1353767 h 2866535"/>
                  <a:gd name="connsiteX45" fmla="*/ 1014055 w 1034617"/>
                  <a:gd name="connsiteY45" fmla="*/ 1449017 h 2866535"/>
                  <a:gd name="connsiteX46" fmla="*/ 972780 w 1034617"/>
                  <a:gd name="connsiteY46" fmla="*/ 1601417 h 2866535"/>
                  <a:gd name="connsiteX47" fmla="*/ 785455 w 1034617"/>
                  <a:gd name="connsiteY47" fmla="*/ 1709367 h 2866535"/>
                  <a:gd name="connsiteX48" fmla="*/ 461606 w 1034617"/>
                  <a:gd name="connsiteY48" fmla="*/ 1715717 h 2866535"/>
                  <a:gd name="connsiteX49" fmla="*/ 233006 w 1034617"/>
                  <a:gd name="connsiteY49" fmla="*/ 1652217 h 2866535"/>
                  <a:gd name="connsiteX50" fmla="*/ 106006 w 1034617"/>
                  <a:gd name="connsiteY50" fmla="*/ 1525217 h 2866535"/>
                  <a:gd name="connsiteX51" fmla="*/ 17106 w 1034617"/>
                  <a:gd name="connsiteY51" fmla="*/ 1315667 h 2866535"/>
                  <a:gd name="connsiteX52" fmla="*/ 29806 w 1034617"/>
                  <a:gd name="connsiteY52" fmla="*/ 1169617 h 2866535"/>
                  <a:gd name="connsiteX53" fmla="*/ 93306 w 1034617"/>
                  <a:gd name="connsiteY53" fmla="*/ 1048967 h 2866535"/>
                  <a:gd name="connsiteX54" fmla="*/ 220306 w 1034617"/>
                  <a:gd name="connsiteY54" fmla="*/ 941017 h 2866535"/>
                  <a:gd name="connsiteX55" fmla="*/ 296506 w 1034617"/>
                  <a:gd name="connsiteY55" fmla="*/ 890217 h 2866535"/>
                  <a:gd name="connsiteX56" fmla="*/ 487006 w 1034617"/>
                  <a:gd name="connsiteY56" fmla="*/ 941017 h 2866535"/>
                  <a:gd name="connsiteX57" fmla="*/ 715606 w 1034617"/>
                  <a:gd name="connsiteY57" fmla="*/ 921967 h 2866535"/>
                  <a:gd name="connsiteX58" fmla="*/ 836256 w 1034617"/>
                  <a:gd name="connsiteY58" fmla="*/ 864817 h 2866535"/>
                  <a:gd name="connsiteX59" fmla="*/ 950556 w 1034617"/>
                  <a:gd name="connsiteY59" fmla="*/ 960067 h 2866535"/>
                  <a:gd name="connsiteX60" fmla="*/ 1007706 w 1034617"/>
                  <a:gd name="connsiteY60" fmla="*/ 1029917 h 2866535"/>
                  <a:gd name="connsiteX61" fmla="*/ 1007706 w 1034617"/>
                  <a:gd name="connsiteY61" fmla="*/ 1099767 h 2866535"/>
                  <a:gd name="connsiteX62" fmla="*/ 963256 w 1034617"/>
                  <a:gd name="connsiteY62" fmla="*/ 1182317 h 2866535"/>
                  <a:gd name="connsiteX63" fmla="*/ 842606 w 1034617"/>
                  <a:gd name="connsiteY63" fmla="*/ 1271217 h 2866535"/>
                  <a:gd name="connsiteX64" fmla="*/ 594956 w 1034617"/>
                  <a:gd name="connsiteY64" fmla="*/ 1334717 h 2866535"/>
                  <a:gd name="connsiteX65" fmla="*/ 302856 w 1034617"/>
                  <a:gd name="connsiteY65" fmla="*/ 1309317 h 2866535"/>
                  <a:gd name="connsiteX66" fmla="*/ 150456 w 1034617"/>
                  <a:gd name="connsiteY66" fmla="*/ 1188667 h 2866535"/>
                  <a:gd name="connsiteX67" fmla="*/ 29806 w 1034617"/>
                  <a:gd name="connsiteY67" fmla="*/ 960067 h 2866535"/>
                  <a:gd name="connsiteX68" fmla="*/ 36156 w 1034617"/>
                  <a:gd name="connsiteY68" fmla="*/ 801317 h 2866535"/>
                  <a:gd name="connsiteX69" fmla="*/ 80606 w 1034617"/>
                  <a:gd name="connsiteY69" fmla="*/ 661617 h 2866535"/>
                  <a:gd name="connsiteX70" fmla="*/ 163156 w 1034617"/>
                  <a:gd name="connsiteY70" fmla="*/ 553667 h 2866535"/>
                  <a:gd name="connsiteX71" fmla="*/ 340956 w 1034617"/>
                  <a:gd name="connsiteY71" fmla="*/ 483817 h 2866535"/>
                  <a:gd name="connsiteX72" fmla="*/ 582256 w 1034617"/>
                  <a:gd name="connsiteY72" fmla="*/ 420317 h 2866535"/>
                  <a:gd name="connsiteX73" fmla="*/ 855306 w 1034617"/>
                  <a:gd name="connsiteY73" fmla="*/ 502867 h 2866535"/>
                  <a:gd name="connsiteX74" fmla="*/ 982306 w 1034617"/>
                  <a:gd name="connsiteY74" fmla="*/ 591767 h 2866535"/>
                  <a:gd name="connsiteX75" fmla="*/ 1033106 w 1034617"/>
                  <a:gd name="connsiteY75" fmla="*/ 667967 h 2866535"/>
                  <a:gd name="connsiteX76" fmla="*/ 880706 w 1034617"/>
                  <a:gd name="connsiteY76" fmla="*/ 871167 h 2866535"/>
                  <a:gd name="connsiteX77" fmla="*/ 385406 w 1034617"/>
                  <a:gd name="connsiteY77" fmla="*/ 928317 h 2866535"/>
                  <a:gd name="connsiteX78" fmla="*/ 74256 w 1034617"/>
                  <a:gd name="connsiteY78" fmla="*/ 706067 h 2866535"/>
                  <a:gd name="connsiteX79" fmla="*/ 17106 w 1034617"/>
                  <a:gd name="connsiteY79" fmla="*/ 439367 h 2866535"/>
                  <a:gd name="connsiteX80" fmla="*/ 194906 w 1034617"/>
                  <a:gd name="connsiteY80" fmla="*/ 153617 h 2866535"/>
                  <a:gd name="connsiteX81" fmla="*/ 448906 w 1034617"/>
                  <a:gd name="connsiteY81" fmla="*/ 64717 h 2866535"/>
                  <a:gd name="connsiteX82" fmla="*/ 480656 w 1034617"/>
                  <a:gd name="connsiteY82" fmla="*/ 13917 h 2866535"/>
                  <a:gd name="connsiteX83" fmla="*/ 588606 w 1034617"/>
                  <a:gd name="connsiteY83" fmla="*/ 7567 h 2866535"/>
                  <a:gd name="connsiteX0" fmla="*/ 588606 w 1038790"/>
                  <a:gd name="connsiteY0" fmla="*/ 7567 h 2866535"/>
                  <a:gd name="connsiteX1" fmla="*/ 594956 w 1038790"/>
                  <a:gd name="connsiteY1" fmla="*/ 121867 h 2866535"/>
                  <a:gd name="connsiteX2" fmla="*/ 404456 w 1038790"/>
                  <a:gd name="connsiteY2" fmla="*/ 223467 h 2866535"/>
                  <a:gd name="connsiteX3" fmla="*/ 188556 w 1038790"/>
                  <a:gd name="connsiteY3" fmla="*/ 382217 h 2866535"/>
                  <a:gd name="connsiteX4" fmla="*/ 194906 w 1038790"/>
                  <a:gd name="connsiteY4" fmla="*/ 566367 h 2866535"/>
                  <a:gd name="connsiteX5" fmla="*/ 347306 w 1038790"/>
                  <a:gd name="connsiteY5" fmla="*/ 725117 h 2866535"/>
                  <a:gd name="connsiteX6" fmla="*/ 817205 w 1038790"/>
                  <a:gd name="connsiteY6" fmla="*/ 725117 h 2866535"/>
                  <a:gd name="connsiteX7" fmla="*/ 728306 w 1038790"/>
                  <a:gd name="connsiteY7" fmla="*/ 636217 h 2866535"/>
                  <a:gd name="connsiteX8" fmla="*/ 436206 w 1038790"/>
                  <a:gd name="connsiteY8" fmla="*/ 617167 h 2866535"/>
                  <a:gd name="connsiteX9" fmla="*/ 328256 w 1038790"/>
                  <a:gd name="connsiteY9" fmla="*/ 667967 h 2866535"/>
                  <a:gd name="connsiteX10" fmla="*/ 201256 w 1038790"/>
                  <a:gd name="connsiteY10" fmla="*/ 756867 h 2866535"/>
                  <a:gd name="connsiteX11" fmla="*/ 226656 w 1038790"/>
                  <a:gd name="connsiteY11" fmla="*/ 1004517 h 2866535"/>
                  <a:gd name="connsiteX12" fmla="*/ 360006 w 1038790"/>
                  <a:gd name="connsiteY12" fmla="*/ 1118817 h 2866535"/>
                  <a:gd name="connsiteX13" fmla="*/ 721956 w 1038790"/>
                  <a:gd name="connsiteY13" fmla="*/ 1137867 h 2866535"/>
                  <a:gd name="connsiteX14" fmla="*/ 782280 w 1038790"/>
                  <a:gd name="connsiteY14" fmla="*/ 1090242 h 2866535"/>
                  <a:gd name="connsiteX15" fmla="*/ 575906 w 1038790"/>
                  <a:gd name="connsiteY15" fmla="*/ 998167 h 2866535"/>
                  <a:gd name="connsiteX16" fmla="*/ 302856 w 1038790"/>
                  <a:gd name="connsiteY16" fmla="*/ 1074367 h 2866535"/>
                  <a:gd name="connsiteX17" fmla="*/ 175856 w 1038790"/>
                  <a:gd name="connsiteY17" fmla="*/ 1214067 h 2866535"/>
                  <a:gd name="connsiteX18" fmla="*/ 252056 w 1038790"/>
                  <a:gd name="connsiteY18" fmla="*/ 1449017 h 2866535"/>
                  <a:gd name="connsiteX19" fmla="*/ 645756 w 1038790"/>
                  <a:gd name="connsiteY19" fmla="*/ 1563317 h 2866535"/>
                  <a:gd name="connsiteX20" fmla="*/ 779106 w 1038790"/>
                  <a:gd name="connsiteY20" fmla="*/ 1474417 h 2866535"/>
                  <a:gd name="connsiteX21" fmla="*/ 620356 w 1038790"/>
                  <a:gd name="connsiteY21" fmla="*/ 1410917 h 2866535"/>
                  <a:gd name="connsiteX22" fmla="*/ 385406 w 1038790"/>
                  <a:gd name="connsiteY22" fmla="*/ 1423617 h 2866535"/>
                  <a:gd name="connsiteX23" fmla="*/ 258406 w 1038790"/>
                  <a:gd name="connsiteY23" fmla="*/ 1512517 h 2866535"/>
                  <a:gd name="connsiteX24" fmla="*/ 185381 w 1038790"/>
                  <a:gd name="connsiteY24" fmla="*/ 1668092 h 2866535"/>
                  <a:gd name="connsiteX25" fmla="*/ 245706 w 1038790"/>
                  <a:gd name="connsiteY25" fmla="*/ 1791917 h 2866535"/>
                  <a:gd name="connsiteX26" fmla="*/ 404456 w 1038790"/>
                  <a:gd name="connsiteY26" fmla="*/ 1950667 h 2866535"/>
                  <a:gd name="connsiteX27" fmla="*/ 537806 w 1038790"/>
                  <a:gd name="connsiteY27" fmla="*/ 2007817 h 2866535"/>
                  <a:gd name="connsiteX28" fmla="*/ 607656 w 1038790"/>
                  <a:gd name="connsiteY28" fmla="*/ 2007817 h 2866535"/>
                  <a:gd name="connsiteX29" fmla="*/ 607656 w 1038790"/>
                  <a:gd name="connsiteY29" fmla="*/ 2820617 h 2866535"/>
                  <a:gd name="connsiteX30" fmla="*/ 455256 w 1038790"/>
                  <a:gd name="connsiteY30" fmla="*/ 2712667 h 2866535"/>
                  <a:gd name="connsiteX31" fmla="*/ 480656 w 1038790"/>
                  <a:gd name="connsiteY31" fmla="*/ 2274517 h 2866535"/>
                  <a:gd name="connsiteX32" fmla="*/ 455256 w 1038790"/>
                  <a:gd name="connsiteY32" fmla="*/ 2141167 h 2866535"/>
                  <a:gd name="connsiteX33" fmla="*/ 302856 w 1038790"/>
                  <a:gd name="connsiteY33" fmla="*/ 2077667 h 2866535"/>
                  <a:gd name="connsiteX34" fmla="*/ 134581 w 1038790"/>
                  <a:gd name="connsiteY34" fmla="*/ 1957017 h 2866535"/>
                  <a:gd name="connsiteX35" fmla="*/ 17106 w 1038790"/>
                  <a:gd name="connsiteY35" fmla="*/ 1807792 h 2866535"/>
                  <a:gd name="connsiteX36" fmla="*/ 7581 w 1038790"/>
                  <a:gd name="connsiteY36" fmla="*/ 1629992 h 2866535"/>
                  <a:gd name="connsiteX37" fmla="*/ 83781 w 1038790"/>
                  <a:gd name="connsiteY37" fmla="*/ 1468067 h 2866535"/>
                  <a:gd name="connsiteX38" fmla="*/ 213956 w 1038790"/>
                  <a:gd name="connsiteY38" fmla="*/ 1328367 h 2866535"/>
                  <a:gd name="connsiteX39" fmla="*/ 277456 w 1038790"/>
                  <a:gd name="connsiteY39" fmla="*/ 1271217 h 2866535"/>
                  <a:gd name="connsiteX40" fmla="*/ 398106 w 1038790"/>
                  <a:gd name="connsiteY40" fmla="*/ 1334717 h 2866535"/>
                  <a:gd name="connsiteX41" fmla="*/ 633056 w 1038790"/>
                  <a:gd name="connsiteY41" fmla="*/ 1334717 h 2866535"/>
                  <a:gd name="connsiteX42" fmla="*/ 785456 w 1038790"/>
                  <a:gd name="connsiteY42" fmla="*/ 1283917 h 2866535"/>
                  <a:gd name="connsiteX43" fmla="*/ 836256 w 1038790"/>
                  <a:gd name="connsiteY43" fmla="*/ 1271217 h 2866535"/>
                  <a:gd name="connsiteX44" fmla="*/ 947380 w 1038790"/>
                  <a:gd name="connsiteY44" fmla="*/ 1353767 h 2866535"/>
                  <a:gd name="connsiteX45" fmla="*/ 1014055 w 1038790"/>
                  <a:gd name="connsiteY45" fmla="*/ 1449017 h 2866535"/>
                  <a:gd name="connsiteX46" fmla="*/ 972780 w 1038790"/>
                  <a:gd name="connsiteY46" fmla="*/ 1601417 h 2866535"/>
                  <a:gd name="connsiteX47" fmla="*/ 785455 w 1038790"/>
                  <a:gd name="connsiteY47" fmla="*/ 1709367 h 2866535"/>
                  <a:gd name="connsiteX48" fmla="*/ 461606 w 1038790"/>
                  <a:gd name="connsiteY48" fmla="*/ 1715717 h 2866535"/>
                  <a:gd name="connsiteX49" fmla="*/ 233006 w 1038790"/>
                  <a:gd name="connsiteY49" fmla="*/ 1652217 h 2866535"/>
                  <a:gd name="connsiteX50" fmla="*/ 106006 w 1038790"/>
                  <a:gd name="connsiteY50" fmla="*/ 1525217 h 2866535"/>
                  <a:gd name="connsiteX51" fmla="*/ 17106 w 1038790"/>
                  <a:gd name="connsiteY51" fmla="*/ 1315667 h 2866535"/>
                  <a:gd name="connsiteX52" fmla="*/ 29806 w 1038790"/>
                  <a:gd name="connsiteY52" fmla="*/ 1169617 h 2866535"/>
                  <a:gd name="connsiteX53" fmla="*/ 93306 w 1038790"/>
                  <a:gd name="connsiteY53" fmla="*/ 1048967 h 2866535"/>
                  <a:gd name="connsiteX54" fmla="*/ 220306 w 1038790"/>
                  <a:gd name="connsiteY54" fmla="*/ 941017 h 2866535"/>
                  <a:gd name="connsiteX55" fmla="*/ 296506 w 1038790"/>
                  <a:gd name="connsiteY55" fmla="*/ 890217 h 2866535"/>
                  <a:gd name="connsiteX56" fmla="*/ 487006 w 1038790"/>
                  <a:gd name="connsiteY56" fmla="*/ 941017 h 2866535"/>
                  <a:gd name="connsiteX57" fmla="*/ 715606 w 1038790"/>
                  <a:gd name="connsiteY57" fmla="*/ 921967 h 2866535"/>
                  <a:gd name="connsiteX58" fmla="*/ 836256 w 1038790"/>
                  <a:gd name="connsiteY58" fmla="*/ 864817 h 2866535"/>
                  <a:gd name="connsiteX59" fmla="*/ 950556 w 1038790"/>
                  <a:gd name="connsiteY59" fmla="*/ 960067 h 2866535"/>
                  <a:gd name="connsiteX60" fmla="*/ 1007706 w 1038790"/>
                  <a:gd name="connsiteY60" fmla="*/ 1029917 h 2866535"/>
                  <a:gd name="connsiteX61" fmla="*/ 1007706 w 1038790"/>
                  <a:gd name="connsiteY61" fmla="*/ 1099767 h 2866535"/>
                  <a:gd name="connsiteX62" fmla="*/ 963256 w 1038790"/>
                  <a:gd name="connsiteY62" fmla="*/ 1182317 h 2866535"/>
                  <a:gd name="connsiteX63" fmla="*/ 842606 w 1038790"/>
                  <a:gd name="connsiteY63" fmla="*/ 1271217 h 2866535"/>
                  <a:gd name="connsiteX64" fmla="*/ 594956 w 1038790"/>
                  <a:gd name="connsiteY64" fmla="*/ 1334717 h 2866535"/>
                  <a:gd name="connsiteX65" fmla="*/ 302856 w 1038790"/>
                  <a:gd name="connsiteY65" fmla="*/ 1309317 h 2866535"/>
                  <a:gd name="connsiteX66" fmla="*/ 150456 w 1038790"/>
                  <a:gd name="connsiteY66" fmla="*/ 1188667 h 2866535"/>
                  <a:gd name="connsiteX67" fmla="*/ 29806 w 1038790"/>
                  <a:gd name="connsiteY67" fmla="*/ 960067 h 2866535"/>
                  <a:gd name="connsiteX68" fmla="*/ 36156 w 1038790"/>
                  <a:gd name="connsiteY68" fmla="*/ 801317 h 2866535"/>
                  <a:gd name="connsiteX69" fmla="*/ 80606 w 1038790"/>
                  <a:gd name="connsiteY69" fmla="*/ 661617 h 2866535"/>
                  <a:gd name="connsiteX70" fmla="*/ 163156 w 1038790"/>
                  <a:gd name="connsiteY70" fmla="*/ 553667 h 2866535"/>
                  <a:gd name="connsiteX71" fmla="*/ 340956 w 1038790"/>
                  <a:gd name="connsiteY71" fmla="*/ 483817 h 2866535"/>
                  <a:gd name="connsiteX72" fmla="*/ 582256 w 1038790"/>
                  <a:gd name="connsiteY72" fmla="*/ 420317 h 2866535"/>
                  <a:gd name="connsiteX73" fmla="*/ 855306 w 1038790"/>
                  <a:gd name="connsiteY73" fmla="*/ 502867 h 2866535"/>
                  <a:gd name="connsiteX74" fmla="*/ 991830 w 1038790"/>
                  <a:gd name="connsiteY74" fmla="*/ 585417 h 2866535"/>
                  <a:gd name="connsiteX75" fmla="*/ 1033106 w 1038790"/>
                  <a:gd name="connsiteY75" fmla="*/ 667967 h 2866535"/>
                  <a:gd name="connsiteX76" fmla="*/ 880706 w 1038790"/>
                  <a:gd name="connsiteY76" fmla="*/ 871167 h 2866535"/>
                  <a:gd name="connsiteX77" fmla="*/ 385406 w 1038790"/>
                  <a:gd name="connsiteY77" fmla="*/ 928317 h 2866535"/>
                  <a:gd name="connsiteX78" fmla="*/ 74256 w 1038790"/>
                  <a:gd name="connsiteY78" fmla="*/ 706067 h 2866535"/>
                  <a:gd name="connsiteX79" fmla="*/ 17106 w 1038790"/>
                  <a:gd name="connsiteY79" fmla="*/ 439367 h 2866535"/>
                  <a:gd name="connsiteX80" fmla="*/ 194906 w 1038790"/>
                  <a:gd name="connsiteY80" fmla="*/ 153617 h 2866535"/>
                  <a:gd name="connsiteX81" fmla="*/ 448906 w 1038790"/>
                  <a:gd name="connsiteY81" fmla="*/ 64717 h 2866535"/>
                  <a:gd name="connsiteX82" fmla="*/ 480656 w 1038790"/>
                  <a:gd name="connsiteY82" fmla="*/ 13917 h 2866535"/>
                  <a:gd name="connsiteX83" fmla="*/ 588606 w 1038790"/>
                  <a:gd name="connsiteY83" fmla="*/ 7567 h 2866535"/>
                  <a:gd name="connsiteX0" fmla="*/ 588606 w 1033416"/>
                  <a:gd name="connsiteY0" fmla="*/ 7567 h 2866535"/>
                  <a:gd name="connsiteX1" fmla="*/ 594956 w 1033416"/>
                  <a:gd name="connsiteY1" fmla="*/ 121867 h 2866535"/>
                  <a:gd name="connsiteX2" fmla="*/ 404456 w 1033416"/>
                  <a:gd name="connsiteY2" fmla="*/ 223467 h 2866535"/>
                  <a:gd name="connsiteX3" fmla="*/ 188556 w 1033416"/>
                  <a:gd name="connsiteY3" fmla="*/ 382217 h 2866535"/>
                  <a:gd name="connsiteX4" fmla="*/ 194906 w 1033416"/>
                  <a:gd name="connsiteY4" fmla="*/ 566367 h 2866535"/>
                  <a:gd name="connsiteX5" fmla="*/ 347306 w 1033416"/>
                  <a:gd name="connsiteY5" fmla="*/ 725117 h 2866535"/>
                  <a:gd name="connsiteX6" fmla="*/ 817205 w 1033416"/>
                  <a:gd name="connsiteY6" fmla="*/ 725117 h 2866535"/>
                  <a:gd name="connsiteX7" fmla="*/ 728306 w 1033416"/>
                  <a:gd name="connsiteY7" fmla="*/ 636217 h 2866535"/>
                  <a:gd name="connsiteX8" fmla="*/ 436206 w 1033416"/>
                  <a:gd name="connsiteY8" fmla="*/ 617167 h 2866535"/>
                  <a:gd name="connsiteX9" fmla="*/ 328256 w 1033416"/>
                  <a:gd name="connsiteY9" fmla="*/ 667967 h 2866535"/>
                  <a:gd name="connsiteX10" fmla="*/ 201256 w 1033416"/>
                  <a:gd name="connsiteY10" fmla="*/ 756867 h 2866535"/>
                  <a:gd name="connsiteX11" fmla="*/ 226656 w 1033416"/>
                  <a:gd name="connsiteY11" fmla="*/ 1004517 h 2866535"/>
                  <a:gd name="connsiteX12" fmla="*/ 360006 w 1033416"/>
                  <a:gd name="connsiteY12" fmla="*/ 1118817 h 2866535"/>
                  <a:gd name="connsiteX13" fmla="*/ 721956 w 1033416"/>
                  <a:gd name="connsiteY13" fmla="*/ 1137867 h 2866535"/>
                  <a:gd name="connsiteX14" fmla="*/ 782280 w 1033416"/>
                  <a:gd name="connsiteY14" fmla="*/ 1090242 h 2866535"/>
                  <a:gd name="connsiteX15" fmla="*/ 575906 w 1033416"/>
                  <a:gd name="connsiteY15" fmla="*/ 998167 h 2866535"/>
                  <a:gd name="connsiteX16" fmla="*/ 302856 w 1033416"/>
                  <a:gd name="connsiteY16" fmla="*/ 1074367 h 2866535"/>
                  <a:gd name="connsiteX17" fmla="*/ 175856 w 1033416"/>
                  <a:gd name="connsiteY17" fmla="*/ 1214067 h 2866535"/>
                  <a:gd name="connsiteX18" fmla="*/ 252056 w 1033416"/>
                  <a:gd name="connsiteY18" fmla="*/ 1449017 h 2866535"/>
                  <a:gd name="connsiteX19" fmla="*/ 645756 w 1033416"/>
                  <a:gd name="connsiteY19" fmla="*/ 1563317 h 2866535"/>
                  <a:gd name="connsiteX20" fmla="*/ 779106 w 1033416"/>
                  <a:gd name="connsiteY20" fmla="*/ 1474417 h 2866535"/>
                  <a:gd name="connsiteX21" fmla="*/ 620356 w 1033416"/>
                  <a:gd name="connsiteY21" fmla="*/ 1410917 h 2866535"/>
                  <a:gd name="connsiteX22" fmla="*/ 385406 w 1033416"/>
                  <a:gd name="connsiteY22" fmla="*/ 1423617 h 2866535"/>
                  <a:gd name="connsiteX23" fmla="*/ 258406 w 1033416"/>
                  <a:gd name="connsiteY23" fmla="*/ 1512517 h 2866535"/>
                  <a:gd name="connsiteX24" fmla="*/ 185381 w 1033416"/>
                  <a:gd name="connsiteY24" fmla="*/ 1668092 h 2866535"/>
                  <a:gd name="connsiteX25" fmla="*/ 245706 w 1033416"/>
                  <a:gd name="connsiteY25" fmla="*/ 1791917 h 2866535"/>
                  <a:gd name="connsiteX26" fmla="*/ 404456 w 1033416"/>
                  <a:gd name="connsiteY26" fmla="*/ 1950667 h 2866535"/>
                  <a:gd name="connsiteX27" fmla="*/ 537806 w 1033416"/>
                  <a:gd name="connsiteY27" fmla="*/ 2007817 h 2866535"/>
                  <a:gd name="connsiteX28" fmla="*/ 607656 w 1033416"/>
                  <a:gd name="connsiteY28" fmla="*/ 2007817 h 2866535"/>
                  <a:gd name="connsiteX29" fmla="*/ 607656 w 1033416"/>
                  <a:gd name="connsiteY29" fmla="*/ 2820617 h 2866535"/>
                  <a:gd name="connsiteX30" fmla="*/ 455256 w 1033416"/>
                  <a:gd name="connsiteY30" fmla="*/ 2712667 h 2866535"/>
                  <a:gd name="connsiteX31" fmla="*/ 480656 w 1033416"/>
                  <a:gd name="connsiteY31" fmla="*/ 2274517 h 2866535"/>
                  <a:gd name="connsiteX32" fmla="*/ 455256 w 1033416"/>
                  <a:gd name="connsiteY32" fmla="*/ 2141167 h 2866535"/>
                  <a:gd name="connsiteX33" fmla="*/ 302856 w 1033416"/>
                  <a:gd name="connsiteY33" fmla="*/ 2077667 h 2866535"/>
                  <a:gd name="connsiteX34" fmla="*/ 134581 w 1033416"/>
                  <a:gd name="connsiteY34" fmla="*/ 1957017 h 2866535"/>
                  <a:gd name="connsiteX35" fmla="*/ 17106 w 1033416"/>
                  <a:gd name="connsiteY35" fmla="*/ 1807792 h 2866535"/>
                  <a:gd name="connsiteX36" fmla="*/ 7581 w 1033416"/>
                  <a:gd name="connsiteY36" fmla="*/ 1629992 h 2866535"/>
                  <a:gd name="connsiteX37" fmla="*/ 83781 w 1033416"/>
                  <a:gd name="connsiteY37" fmla="*/ 1468067 h 2866535"/>
                  <a:gd name="connsiteX38" fmla="*/ 213956 w 1033416"/>
                  <a:gd name="connsiteY38" fmla="*/ 1328367 h 2866535"/>
                  <a:gd name="connsiteX39" fmla="*/ 277456 w 1033416"/>
                  <a:gd name="connsiteY39" fmla="*/ 1271217 h 2866535"/>
                  <a:gd name="connsiteX40" fmla="*/ 398106 w 1033416"/>
                  <a:gd name="connsiteY40" fmla="*/ 1334717 h 2866535"/>
                  <a:gd name="connsiteX41" fmla="*/ 633056 w 1033416"/>
                  <a:gd name="connsiteY41" fmla="*/ 1334717 h 2866535"/>
                  <a:gd name="connsiteX42" fmla="*/ 785456 w 1033416"/>
                  <a:gd name="connsiteY42" fmla="*/ 1283917 h 2866535"/>
                  <a:gd name="connsiteX43" fmla="*/ 836256 w 1033416"/>
                  <a:gd name="connsiteY43" fmla="*/ 1271217 h 2866535"/>
                  <a:gd name="connsiteX44" fmla="*/ 947380 w 1033416"/>
                  <a:gd name="connsiteY44" fmla="*/ 1353767 h 2866535"/>
                  <a:gd name="connsiteX45" fmla="*/ 1014055 w 1033416"/>
                  <a:gd name="connsiteY45" fmla="*/ 1449017 h 2866535"/>
                  <a:gd name="connsiteX46" fmla="*/ 972780 w 1033416"/>
                  <a:gd name="connsiteY46" fmla="*/ 1601417 h 2866535"/>
                  <a:gd name="connsiteX47" fmla="*/ 785455 w 1033416"/>
                  <a:gd name="connsiteY47" fmla="*/ 1709367 h 2866535"/>
                  <a:gd name="connsiteX48" fmla="*/ 461606 w 1033416"/>
                  <a:gd name="connsiteY48" fmla="*/ 1715717 h 2866535"/>
                  <a:gd name="connsiteX49" fmla="*/ 233006 w 1033416"/>
                  <a:gd name="connsiteY49" fmla="*/ 1652217 h 2866535"/>
                  <a:gd name="connsiteX50" fmla="*/ 106006 w 1033416"/>
                  <a:gd name="connsiteY50" fmla="*/ 1525217 h 2866535"/>
                  <a:gd name="connsiteX51" fmla="*/ 17106 w 1033416"/>
                  <a:gd name="connsiteY51" fmla="*/ 1315667 h 2866535"/>
                  <a:gd name="connsiteX52" fmla="*/ 29806 w 1033416"/>
                  <a:gd name="connsiteY52" fmla="*/ 1169617 h 2866535"/>
                  <a:gd name="connsiteX53" fmla="*/ 93306 w 1033416"/>
                  <a:gd name="connsiteY53" fmla="*/ 1048967 h 2866535"/>
                  <a:gd name="connsiteX54" fmla="*/ 220306 w 1033416"/>
                  <a:gd name="connsiteY54" fmla="*/ 941017 h 2866535"/>
                  <a:gd name="connsiteX55" fmla="*/ 296506 w 1033416"/>
                  <a:gd name="connsiteY55" fmla="*/ 890217 h 2866535"/>
                  <a:gd name="connsiteX56" fmla="*/ 487006 w 1033416"/>
                  <a:gd name="connsiteY56" fmla="*/ 941017 h 2866535"/>
                  <a:gd name="connsiteX57" fmla="*/ 715606 w 1033416"/>
                  <a:gd name="connsiteY57" fmla="*/ 921967 h 2866535"/>
                  <a:gd name="connsiteX58" fmla="*/ 836256 w 1033416"/>
                  <a:gd name="connsiteY58" fmla="*/ 864817 h 2866535"/>
                  <a:gd name="connsiteX59" fmla="*/ 950556 w 1033416"/>
                  <a:gd name="connsiteY59" fmla="*/ 960067 h 2866535"/>
                  <a:gd name="connsiteX60" fmla="*/ 1007706 w 1033416"/>
                  <a:gd name="connsiteY60" fmla="*/ 1029917 h 2866535"/>
                  <a:gd name="connsiteX61" fmla="*/ 1007706 w 1033416"/>
                  <a:gd name="connsiteY61" fmla="*/ 1099767 h 2866535"/>
                  <a:gd name="connsiteX62" fmla="*/ 963256 w 1033416"/>
                  <a:gd name="connsiteY62" fmla="*/ 1182317 h 2866535"/>
                  <a:gd name="connsiteX63" fmla="*/ 842606 w 1033416"/>
                  <a:gd name="connsiteY63" fmla="*/ 1271217 h 2866535"/>
                  <a:gd name="connsiteX64" fmla="*/ 594956 w 1033416"/>
                  <a:gd name="connsiteY64" fmla="*/ 1334717 h 2866535"/>
                  <a:gd name="connsiteX65" fmla="*/ 302856 w 1033416"/>
                  <a:gd name="connsiteY65" fmla="*/ 1309317 h 2866535"/>
                  <a:gd name="connsiteX66" fmla="*/ 150456 w 1033416"/>
                  <a:gd name="connsiteY66" fmla="*/ 1188667 h 2866535"/>
                  <a:gd name="connsiteX67" fmla="*/ 29806 w 1033416"/>
                  <a:gd name="connsiteY67" fmla="*/ 960067 h 2866535"/>
                  <a:gd name="connsiteX68" fmla="*/ 36156 w 1033416"/>
                  <a:gd name="connsiteY68" fmla="*/ 801317 h 2866535"/>
                  <a:gd name="connsiteX69" fmla="*/ 80606 w 1033416"/>
                  <a:gd name="connsiteY69" fmla="*/ 661617 h 2866535"/>
                  <a:gd name="connsiteX70" fmla="*/ 163156 w 1033416"/>
                  <a:gd name="connsiteY70" fmla="*/ 553667 h 2866535"/>
                  <a:gd name="connsiteX71" fmla="*/ 340956 w 1033416"/>
                  <a:gd name="connsiteY71" fmla="*/ 483817 h 2866535"/>
                  <a:gd name="connsiteX72" fmla="*/ 582256 w 1033416"/>
                  <a:gd name="connsiteY72" fmla="*/ 420317 h 2866535"/>
                  <a:gd name="connsiteX73" fmla="*/ 855306 w 1033416"/>
                  <a:gd name="connsiteY73" fmla="*/ 502867 h 2866535"/>
                  <a:gd name="connsiteX74" fmla="*/ 991830 w 1033416"/>
                  <a:gd name="connsiteY74" fmla="*/ 585417 h 2866535"/>
                  <a:gd name="connsiteX75" fmla="*/ 1033106 w 1033416"/>
                  <a:gd name="connsiteY75" fmla="*/ 667967 h 2866535"/>
                  <a:gd name="connsiteX76" fmla="*/ 880706 w 1033416"/>
                  <a:gd name="connsiteY76" fmla="*/ 871167 h 2866535"/>
                  <a:gd name="connsiteX77" fmla="*/ 385406 w 1033416"/>
                  <a:gd name="connsiteY77" fmla="*/ 928317 h 2866535"/>
                  <a:gd name="connsiteX78" fmla="*/ 74256 w 1033416"/>
                  <a:gd name="connsiteY78" fmla="*/ 706067 h 2866535"/>
                  <a:gd name="connsiteX79" fmla="*/ 17106 w 1033416"/>
                  <a:gd name="connsiteY79" fmla="*/ 439367 h 2866535"/>
                  <a:gd name="connsiteX80" fmla="*/ 194906 w 1033416"/>
                  <a:gd name="connsiteY80" fmla="*/ 153617 h 2866535"/>
                  <a:gd name="connsiteX81" fmla="*/ 448906 w 1033416"/>
                  <a:gd name="connsiteY81" fmla="*/ 64717 h 2866535"/>
                  <a:gd name="connsiteX82" fmla="*/ 480656 w 1033416"/>
                  <a:gd name="connsiteY82" fmla="*/ 13917 h 2866535"/>
                  <a:gd name="connsiteX83" fmla="*/ 588606 w 1033416"/>
                  <a:gd name="connsiteY83" fmla="*/ 7567 h 2866535"/>
                  <a:gd name="connsiteX0" fmla="*/ 588606 w 1042562"/>
                  <a:gd name="connsiteY0" fmla="*/ 7567 h 2866535"/>
                  <a:gd name="connsiteX1" fmla="*/ 594956 w 1042562"/>
                  <a:gd name="connsiteY1" fmla="*/ 121867 h 2866535"/>
                  <a:gd name="connsiteX2" fmla="*/ 404456 w 1042562"/>
                  <a:gd name="connsiteY2" fmla="*/ 223467 h 2866535"/>
                  <a:gd name="connsiteX3" fmla="*/ 188556 w 1042562"/>
                  <a:gd name="connsiteY3" fmla="*/ 382217 h 2866535"/>
                  <a:gd name="connsiteX4" fmla="*/ 194906 w 1042562"/>
                  <a:gd name="connsiteY4" fmla="*/ 566367 h 2866535"/>
                  <a:gd name="connsiteX5" fmla="*/ 347306 w 1042562"/>
                  <a:gd name="connsiteY5" fmla="*/ 725117 h 2866535"/>
                  <a:gd name="connsiteX6" fmla="*/ 817205 w 1042562"/>
                  <a:gd name="connsiteY6" fmla="*/ 725117 h 2866535"/>
                  <a:gd name="connsiteX7" fmla="*/ 728306 w 1042562"/>
                  <a:gd name="connsiteY7" fmla="*/ 636217 h 2866535"/>
                  <a:gd name="connsiteX8" fmla="*/ 436206 w 1042562"/>
                  <a:gd name="connsiteY8" fmla="*/ 617167 h 2866535"/>
                  <a:gd name="connsiteX9" fmla="*/ 328256 w 1042562"/>
                  <a:gd name="connsiteY9" fmla="*/ 667967 h 2866535"/>
                  <a:gd name="connsiteX10" fmla="*/ 201256 w 1042562"/>
                  <a:gd name="connsiteY10" fmla="*/ 756867 h 2866535"/>
                  <a:gd name="connsiteX11" fmla="*/ 226656 w 1042562"/>
                  <a:gd name="connsiteY11" fmla="*/ 1004517 h 2866535"/>
                  <a:gd name="connsiteX12" fmla="*/ 360006 w 1042562"/>
                  <a:gd name="connsiteY12" fmla="*/ 1118817 h 2866535"/>
                  <a:gd name="connsiteX13" fmla="*/ 721956 w 1042562"/>
                  <a:gd name="connsiteY13" fmla="*/ 1137867 h 2866535"/>
                  <a:gd name="connsiteX14" fmla="*/ 782280 w 1042562"/>
                  <a:gd name="connsiteY14" fmla="*/ 1090242 h 2866535"/>
                  <a:gd name="connsiteX15" fmla="*/ 575906 w 1042562"/>
                  <a:gd name="connsiteY15" fmla="*/ 998167 h 2866535"/>
                  <a:gd name="connsiteX16" fmla="*/ 302856 w 1042562"/>
                  <a:gd name="connsiteY16" fmla="*/ 1074367 h 2866535"/>
                  <a:gd name="connsiteX17" fmla="*/ 175856 w 1042562"/>
                  <a:gd name="connsiteY17" fmla="*/ 1214067 h 2866535"/>
                  <a:gd name="connsiteX18" fmla="*/ 252056 w 1042562"/>
                  <a:gd name="connsiteY18" fmla="*/ 1449017 h 2866535"/>
                  <a:gd name="connsiteX19" fmla="*/ 645756 w 1042562"/>
                  <a:gd name="connsiteY19" fmla="*/ 1563317 h 2866535"/>
                  <a:gd name="connsiteX20" fmla="*/ 779106 w 1042562"/>
                  <a:gd name="connsiteY20" fmla="*/ 1474417 h 2866535"/>
                  <a:gd name="connsiteX21" fmla="*/ 620356 w 1042562"/>
                  <a:gd name="connsiteY21" fmla="*/ 1410917 h 2866535"/>
                  <a:gd name="connsiteX22" fmla="*/ 385406 w 1042562"/>
                  <a:gd name="connsiteY22" fmla="*/ 1423617 h 2866535"/>
                  <a:gd name="connsiteX23" fmla="*/ 258406 w 1042562"/>
                  <a:gd name="connsiteY23" fmla="*/ 1512517 h 2866535"/>
                  <a:gd name="connsiteX24" fmla="*/ 185381 w 1042562"/>
                  <a:gd name="connsiteY24" fmla="*/ 1668092 h 2866535"/>
                  <a:gd name="connsiteX25" fmla="*/ 245706 w 1042562"/>
                  <a:gd name="connsiteY25" fmla="*/ 1791917 h 2866535"/>
                  <a:gd name="connsiteX26" fmla="*/ 404456 w 1042562"/>
                  <a:gd name="connsiteY26" fmla="*/ 1950667 h 2866535"/>
                  <a:gd name="connsiteX27" fmla="*/ 537806 w 1042562"/>
                  <a:gd name="connsiteY27" fmla="*/ 2007817 h 2866535"/>
                  <a:gd name="connsiteX28" fmla="*/ 607656 w 1042562"/>
                  <a:gd name="connsiteY28" fmla="*/ 2007817 h 2866535"/>
                  <a:gd name="connsiteX29" fmla="*/ 607656 w 1042562"/>
                  <a:gd name="connsiteY29" fmla="*/ 2820617 h 2866535"/>
                  <a:gd name="connsiteX30" fmla="*/ 455256 w 1042562"/>
                  <a:gd name="connsiteY30" fmla="*/ 2712667 h 2866535"/>
                  <a:gd name="connsiteX31" fmla="*/ 480656 w 1042562"/>
                  <a:gd name="connsiteY31" fmla="*/ 2274517 h 2866535"/>
                  <a:gd name="connsiteX32" fmla="*/ 455256 w 1042562"/>
                  <a:gd name="connsiteY32" fmla="*/ 2141167 h 2866535"/>
                  <a:gd name="connsiteX33" fmla="*/ 302856 w 1042562"/>
                  <a:gd name="connsiteY33" fmla="*/ 2077667 h 2866535"/>
                  <a:gd name="connsiteX34" fmla="*/ 134581 w 1042562"/>
                  <a:gd name="connsiteY34" fmla="*/ 1957017 h 2866535"/>
                  <a:gd name="connsiteX35" fmla="*/ 17106 w 1042562"/>
                  <a:gd name="connsiteY35" fmla="*/ 1807792 h 2866535"/>
                  <a:gd name="connsiteX36" fmla="*/ 7581 w 1042562"/>
                  <a:gd name="connsiteY36" fmla="*/ 1629992 h 2866535"/>
                  <a:gd name="connsiteX37" fmla="*/ 83781 w 1042562"/>
                  <a:gd name="connsiteY37" fmla="*/ 1468067 h 2866535"/>
                  <a:gd name="connsiteX38" fmla="*/ 213956 w 1042562"/>
                  <a:gd name="connsiteY38" fmla="*/ 1328367 h 2866535"/>
                  <a:gd name="connsiteX39" fmla="*/ 277456 w 1042562"/>
                  <a:gd name="connsiteY39" fmla="*/ 1271217 h 2866535"/>
                  <a:gd name="connsiteX40" fmla="*/ 398106 w 1042562"/>
                  <a:gd name="connsiteY40" fmla="*/ 1334717 h 2866535"/>
                  <a:gd name="connsiteX41" fmla="*/ 633056 w 1042562"/>
                  <a:gd name="connsiteY41" fmla="*/ 1334717 h 2866535"/>
                  <a:gd name="connsiteX42" fmla="*/ 785456 w 1042562"/>
                  <a:gd name="connsiteY42" fmla="*/ 1283917 h 2866535"/>
                  <a:gd name="connsiteX43" fmla="*/ 836256 w 1042562"/>
                  <a:gd name="connsiteY43" fmla="*/ 1271217 h 2866535"/>
                  <a:gd name="connsiteX44" fmla="*/ 947380 w 1042562"/>
                  <a:gd name="connsiteY44" fmla="*/ 1353767 h 2866535"/>
                  <a:gd name="connsiteX45" fmla="*/ 1014055 w 1042562"/>
                  <a:gd name="connsiteY45" fmla="*/ 1449017 h 2866535"/>
                  <a:gd name="connsiteX46" fmla="*/ 972780 w 1042562"/>
                  <a:gd name="connsiteY46" fmla="*/ 1601417 h 2866535"/>
                  <a:gd name="connsiteX47" fmla="*/ 785455 w 1042562"/>
                  <a:gd name="connsiteY47" fmla="*/ 1709367 h 2866535"/>
                  <a:gd name="connsiteX48" fmla="*/ 461606 w 1042562"/>
                  <a:gd name="connsiteY48" fmla="*/ 1715717 h 2866535"/>
                  <a:gd name="connsiteX49" fmla="*/ 233006 w 1042562"/>
                  <a:gd name="connsiteY49" fmla="*/ 1652217 h 2866535"/>
                  <a:gd name="connsiteX50" fmla="*/ 106006 w 1042562"/>
                  <a:gd name="connsiteY50" fmla="*/ 1525217 h 2866535"/>
                  <a:gd name="connsiteX51" fmla="*/ 17106 w 1042562"/>
                  <a:gd name="connsiteY51" fmla="*/ 1315667 h 2866535"/>
                  <a:gd name="connsiteX52" fmla="*/ 29806 w 1042562"/>
                  <a:gd name="connsiteY52" fmla="*/ 1169617 h 2866535"/>
                  <a:gd name="connsiteX53" fmla="*/ 93306 w 1042562"/>
                  <a:gd name="connsiteY53" fmla="*/ 1048967 h 2866535"/>
                  <a:gd name="connsiteX54" fmla="*/ 220306 w 1042562"/>
                  <a:gd name="connsiteY54" fmla="*/ 941017 h 2866535"/>
                  <a:gd name="connsiteX55" fmla="*/ 296506 w 1042562"/>
                  <a:gd name="connsiteY55" fmla="*/ 890217 h 2866535"/>
                  <a:gd name="connsiteX56" fmla="*/ 487006 w 1042562"/>
                  <a:gd name="connsiteY56" fmla="*/ 941017 h 2866535"/>
                  <a:gd name="connsiteX57" fmla="*/ 715606 w 1042562"/>
                  <a:gd name="connsiteY57" fmla="*/ 921967 h 2866535"/>
                  <a:gd name="connsiteX58" fmla="*/ 836256 w 1042562"/>
                  <a:gd name="connsiteY58" fmla="*/ 864817 h 2866535"/>
                  <a:gd name="connsiteX59" fmla="*/ 950556 w 1042562"/>
                  <a:gd name="connsiteY59" fmla="*/ 960067 h 2866535"/>
                  <a:gd name="connsiteX60" fmla="*/ 1007706 w 1042562"/>
                  <a:gd name="connsiteY60" fmla="*/ 1029917 h 2866535"/>
                  <a:gd name="connsiteX61" fmla="*/ 1007706 w 1042562"/>
                  <a:gd name="connsiteY61" fmla="*/ 1099767 h 2866535"/>
                  <a:gd name="connsiteX62" fmla="*/ 963256 w 1042562"/>
                  <a:gd name="connsiteY62" fmla="*/ 1182317 h 2866535"/>
                  <a:gd name="connsiteX63" fmla="*/ 842606 w 1042562"/>
                  <a:gd name="connsiteY63" fmla="*/ 1271217 h 2866535"/>
                  <a:gd name="connsiteX64" fmla="*/ 594956 w 1042562"/>
                  <a:gd name="connsiteY64" fmla="*/ 1334717 h 2866535"/>
                  <a:gd name="connsiteX65" fmla="*/ 302856 w 1042562"/>
                  <a:gd name="connsiteY65" fmla="*/ 1309317 h 2866535"/>
                  <a:gd name="connsiteX66" fmla="*/ 150456 w 1042562"/>
                  <a:gd name="connsiteY66" fmla="*/ 1188667 h 2866535"/>
                  <a:gd name="connsiteX67" fmla="*/ 29806 w 1042562"/>
                  <a:gd name="connsiteY67" fmla="*/ 960067 h 2866535"/>
                  <a:gd name="connsiteX68" fmla="*/ 36156 w 1042562"/>
                  <a:gd name="connsiteY68" fmla="*/ 801317 h 2866535"/>
                  <a:gd name="connsiteX69" fmla="*/ 80606 w 1042562"/>
                  <a:gd name="connsiteY69" fmla="*/ 661617 h 2866535"/>
                  <a:gd name="connsiteX70" fmla="*/ 163156 w 1042562"/>
                  <a:gd name="connsiteY70" fmla="*/ 553667 h 2866535"/>
                  <a:gd name="connsiteX71" fmla="*/ 340956 w 1042562"/>
                  <a:gd name="connsiteY71" fmla="*/ 483817 h 2866535"/>
                  <a:gd name="connsiteX72" fmla="*/ 582256 w 1042562"/>
                  <a:gd name="connsiteY72" fmla="*/ 420317 h 2866535"/>
                  <a:gd name="connsiteX73" fmla="*/ 855306 w 1042562"/>
                  <a:gd name="connsiteY73" fmla="*/ 502867 h 2866535"/>
                  <a:gd name="connsiteX74" fmla="*/ 1007704 w 1042562"/>
                  <a:gd name="connsiteY74" fmla="*/ 579067 h 2866535"/>
                  <a:gd name="connsiteX75" fmla="*/ 1033106 w 1042562"/>
                  <a:gd name="connsiteY75" fmla="*/ 667967 h 2866535"/>
                  <a:gd name="connsiteX76" fmla="*/ 880706 w 1042562"/>
                  <a:gd name="connsiteY76" fmla="*/ 871167 h 2866535"/>
                  <a:gd name="connsiteX77" fmla="*/ 385406 w 1042562"/>
                  <a:gd name="connsiteY77" fmla="*/ 928317 h 2866535"/>
                  <a:gd name="connsiteX78" fmla="*/ 74256 w 1042562"/>
                  <a:gd name="connsiteY78" fmla="*/ 706067 h 2866535"/>
                  <a:gd name="connsiteX79" fmla="*/ 17106 w 1042562"/>
                  <a:gd name="connsiteY79" fmla="*/ 439367 h 2866535"/>
                  <a:gd name="connsiteX80" fmla="*/ 194906 w 1042562"/>
                  <a:gd name="connsiteY80" fmla="*/ 153617 h 2866535"/>
                  <a:gd name="connsiteX81" fmla="*/ 448906 w 1042562"/>
                  <a:gd name="connsiteY81" fmla="*/ 64717 h 2866535"/>
                  <a:gd name="connsiteX82" fmla="*/ 480656 w 1042562"/>
                  <a:gd name="connsiteY82" fmla="*/ 13917 h 2866535"/>
                  <a:gd name="connsiteX83" fmla="*/ 588606 w 1042562"/>
                  <a:gd name="connsiteY83" fmla="*/ 7567 h 2866535"/>
                  <a:gd name="connsiteX0" fmla="*/ 588606 w 1035566"/>
                  <a:gd name="connsiteY0" fmla="*/ 7567 h 2866535"/>
                  <a:gd name="connsiteX1" fmla="*/ 594956 w 1035566"/>
                  <a:gd name="connsiteY1" fmla="*/ 121867 h 2866535"/>
                  <a:gd name="connsiteX2" fmla="*/ 404456 w 1035566"/>
                  <a:gd name="connsiteY2" fmla="*/ 223467 h 2866535"/>
                  <a:gd name="connsiteX3" fmla="*/ 188556 w 1035566"/>
                  <a:gd name="connsiteY3" fmla="*/ 382217 h 2866535"/>
                  <a:gd name="connsiteX4" fmla="*/ 194906 w 1035566"/>
                  <a:gd name="connsiteY4" fmla="*/ 566367 h 2866535"/>
                  <a:gd name="connsiteX5" fmla="*/ 347306 w 1035566"/>
                  <a:gd name="connsiteY5" fmla="*/ 725117 h 2866535"/>
                  <a:gd name="connsiteX6" fmla="*/ 817205 w 1035566"/>
                  <a:gd name="connsiteY6" fmla="*/ 725117 h 2866535"/>
                  <a:gd name="connsiteX7" fmla="*/ 728306 w 1035566"/>
                  <a:gd name="connsiteY7" fmla="*/ 636217 h 2866535"/>
                  <a:gd name="connsiteX8" fmla="*/ 436206 w 1035566"/>
                  <a:gd name="connsiteY8" fmla="*/ 617167 h 2866535"/>
                  <a:gd name="connsiteX9" fmla="*/ 328256 w 1035566"/>
                  <a:gd name="connsiteY9" fmla="*/ 667967 h 2866535"/>
                  <a:gd name="connsiteX10" fmla="*/ 201256 w 1035566"/>
                  <a:gd name="connsiteY10" fmla="*/ 756867 h 2866535"/>
                  <a:gd name="connsiteX11" fmla="*/ 226656 w 1035566"/>
                  <a:gd name="connsiteY11" fmla="*/ 1004517 h 2866535"/>
                  <a:gd name="connsiteX12" fmla="*/ 360006 w 1035566"/>
                  <a:gd name="connsiteY12" fmla="*/ 1118817 h 2866535"/>
                  <a:gd name="connsiteX13" fmla="*/ 721956 w 1035566"/>
                  <a:gd name="connsiteY13" fmla="*/ 1137867 h 2866535"/>
                  <a:gd name="connsiteX14" fmla="*/ 782280 w 1035566"/>
                  <a:gd name="connsiteY14" fmla="*/ 1090242 h 2866535"/>
                  <a:gd name="connsiteX15" fmla="*/ 575906 w 1035566"/>
                  <a:gd name="connsiteY15" fmla="*/ 998167 h 2866535"/>
                  <a:gd name="connsiteX16" fmla="*/ 302856 w 1035566"/>
                  <a:gd name="connsiteY16" fmla="*/ 1074367 h 2866535"/>
                  <a:gd name="connsiteX17" fmla="*/ 175856 w 1035566"/>
                  <a:gd name="connsiteY17" fmla="*/ 1214067 h 2866535"/>
                  <a:gd name="connsiteX18" fmla="*/ 252056 w 1035566"/>
                  <a:gd name="connsiteY18" fmla="*/ 1449017 h 2866535"/>
                  <a:gd name="connsiteX19" fmla="*/ 645756 w 1035566"/>
                  <a:gd name="connsiteY19" fmla="*/ 1563317 h 2866535"/>
                  <a:gd name="connsiteX20" fmla="*/ 779106 w 1035566"/>
                  <a:gd name="connsiteY20" fmla="*/ 1474417 h 2866535"/>
                  <a:gd name="connsiteX21" fmla="*/ 620356 w 1035566"/>
                  <a:gd name="connsiteY21" fmla="*/ 1410917 h 2866535"/>
                  <a:gd name="connsiteX22" fmla="*/ 385406 w 1035566"/>
                  <a:gd name="connsiteY22" fmla="*/ 1423617 h 2866535"/>
                  <a:gd name="connsiteX23" fmla="*/ 258406 w 1035566"/>
                  <a:gd name="connsiteY23" fmla="*/ 1512517 h 2866535"/>
                  <a:gd name="connsiteX24" fmla="*/ 185381 w 1035566"/>
                  <a:gd name="connsiteY24" fmla="*/ 1668092 h 2866535"/>
                  <a:gd name="connsiteX25" fmla="*/ 245706 w 1035566"/>
                  <a:gd name="connsiteY25" fmla="*/ 1791917 h 2866535"/>
                  <a:gd name="connsiteX26" fmla="*/ 404456 w 1035566"/>
                  <a:gd name="connsiteY26" fmla="*/ 1950667 h 2866535"/>
                  <a:gd name="connsiteX27" fmla="*/ 537806 w 1035566"/>
                  <a:gd name="connsiteY27" fmla="*/ 2007817 h 2866535"/>
                  <a:gd name="connsiteX28" fmla="*/ 607656 w 1035566"/>
                  <a:gd name="connsiteY28" fmla="*/ 2007817 h 2866535"/>
                  <a:gd name="connsiteX29" fmla="*/ 607656 w 1035566"/>
                  <a:gd name="connsiteY29" fmla="*/ 2820617 h 2866535"/>
                  <a:gd name="connsiteX30" fmla="*/ 455256 w 1035566"/>
                  <a:gd name="connsiteY30" fmla="*/ 2712667 h 2866535"/>
                  <a:gd name="connsiteX31" fmla="*/ 480656 w 1035566"/>
                  <a:gd name="connsiteY31" fmla="*/ 2274517 h 2866535"/>
                  <a:gd name="connsiteX32" fmla="*/ 455256 w 1035566"/>
                  <a:gd name="connsiteY32" fmla="*/ 2141167 h 2866535"/>
                  <a:gd name="connsiteX33" fmla="*/ 302856 w 1035566"/>
                  <a:gd name="connsiteY33" fmla="*/ 2077667 h 2866535"/>
                  <a:gd name="connsiteX34" fmla="*/ 134581 w 1035566"/>
                  <a:gd name="connsiteY34" fmla="*/ 1957017 h 2866535"/>
                  <a:gd name="connsiteX35" fmla="*/ 17106 w 1035566"/>
                  <a:gd name="connsiteY35" fmla="*/ 1807792 h 2866535"/>
                  <a:gd name="connsiteX36" fmla="*/ 7581 w 1035566"/>
                  <a:gd name="connsiteY36" fmla="*/ 1629992 h 2866535"/>
                  <a:gd name="connsiteX37" fmla="*/ 83781 w 1035566"/>
                  <a:gd name="connsiteY37" fmla="*/ 1468067 h 2866535"/>
                  <a:gd name="connsiteX38" fmla="*/ 213956 w 1035566"/>
                  <a:gd name="connsiteY38" fmla="*/ 1328367 h 2866535"/>
                  <a:gd name="connsiteX39" fmla="*/ 277456 w 1035566"/>
                  <a:gd name="connsiteY39" fmla="*/ 1271217 h 2866535"/>
                  <a:gd name="connsiteX40" fmla="*/ 398106 w 1035566"/>
                  <a:gd name="connsiteY40" fmla="*/ 1334717 h 2866535"/>
                  <a:gd name="connsiteX41" fmla="*/ 633056 w 1035566"/>
                  <a:gd name="connsiteY41" fmla="*/ 1334717 h 2866535"/>
                  <a:gd name="connsiteX42" fmla="*/ 785456 w 1035566"/>
                  <a:gd name="connsiteY42" fmla="*/ 1283917 h 2866535"/>
                  <a:gd name="connsiteX43" fmla="*/ 836256 w 1035566"/>
                  <a:gd name="connsiteY43" fmla="*/ 1271217 h 2866535"/>
                  <a:gd name="connsiteX44" fmla="*/ 947380 w 1035566"/>
                  <a:gd name="connsiteY44" fmla="*/ 1353767 h 2866535"/>
                  <a:gd name="connsiteX45" fmla="*/ 1014055 w 1035566"/>
                  <a:gd name="connsiteY45" fmla="*/ 1449017 h 2866535"/>
                  <a:gd name="connsiteX46" fmla="*/ 972780 w 1035566"/>
                  <a:gd name="connsiteY46" fmla="*/ 1601417 h 2866535"/>
                  <a:gd name="connsiteX47" fmla="*/ 785455 w 1035566"/>
                  <a:gd name="connsiteY47" fmla="*/ 1709367 h 2866535"/>
                  <a:gd name="connsiteX48" fmla="*/ 461606 w 1035566"/>
                  <a:gd name="connsiteY48" fmla="*/ 1715717 h 2866535"/>
                  <a:gd name="connsiteX49" fmla="*/ 233006 w 1035566"/>
                  <a:gd name="connsiteY49" fmla="*/ 1652217 h 2866535"/>
                  <a:gd name="connsiteX50" fmla="*/ 106006 w 1035566"/>
                  <a:gd name="connsiteY50" fmla="*/ 1525217 h 2866535"/>
                  <a:gd name="connsiteX51" fmla="*/ 17106 w 1035566"/>
                  <a:gd name="connsiteY51" fmla="*/ 1315667 h 2866535"/>
                  <a:gd name="connsiteX52" fmla="*/ 29806 w 1035566"/>
                  <a:gd name="connsiteY52" fmla="*/ 1169617 h 2866535"/>
                  <a:gd name="connsiteX53" fmla="*/ 93306 w 1035566"/>
                  <a:gd name="connsiteY53" fmla="*/ 1048967 h 2866535"/>
                  <a:gd name="connsiteX54" fmla="*/ 220306 w 1035566"/>
                  <a:gd name="connsiteY54" fmla="*/ 941017 h 2866535"/>
                  <a:gd name="connsiteX55" fmla="*/ 296506 w 1035566"/>
                  <a:gd name="connsiteY55" fmla="*/ 890217 h 2866535"/>
                  <a:gd name="connsiteX56" fmla="*/ 487006 w 1035566"/>
                  <a:gd name="connsiteY56" fmla="*/ 941017 h 2866535"/>
                  <a:gd name="connsiteX57" fmla="*/ 715606 w 1035566"/>
                  <a:gd name="connsiteY57" fmla="*/ 921967 h 2866535"/>
                  <a:gd name="connsiteX58" fmla="*/ 836256 w 1035566"/>
                  <a:gd name="connsiteY58" fmla="*/ 864817 h 2866535"/>
                  <a:gd name="connsiteX59" fmla="*/ 950556 w 1035566"/>
                  <a:gd name="connsiteY59" fmla="*/ 960067 h 2866535"/>
                  <a:gd name="connsiteX60" fmla="*/ 1007706 w 1035566"/>
                  <a:gd name="connsiteY60" fmla="*/ 1029917 h 2866535"/>
                  <a:gd name="connsiteX61" fmla="*/ 1007706 w 1035566"/>
                  <a:gd name="connsiteY61" fmla="*/ 1099767 h 2866535"/>
                  <a:gd name="connsiteX62" fmla="*/ 963256 w 1035566"/>
                  <a:gd name="connsiteY62" fmla="*/ 1182317 h 2866535"/>
                  <a:gd name="connsiteX63" fmla="*/ 842606 w 1035566"/>
                  <a:gd name="connsiteY63" fmla="*/ 1271217 h 2866535"/>
                  <a:gd name="connsiteX64" fmla="*/ 594956 w 1035566"/>
                  <a:gd name="connsiteY64" fmla="*/ 1334717 h 2866535"/>
                  <a:gd name="connsiteX65" fmla="*/ 302856 w 1035566"/>
                  <a:gd name="connsiteY65" fmla="*/ 1309317 h 2866535"/>
                  <a:gd name="connsiteX66" fmla="*/ 150456 w 1035566"/>
                  <a:gd name="connsiteY66" fmla="*/ 1188667 h 2866535"/>
                  <a:gd name="connsiteX67" fmla="*/ 29806 w 1035566"/>
                  <a:gd name="connsiteY67" fmla="*/ 960067 h 2866535"/>
                  <a:gd name="connsiteX68" fmla="*/ 36156 w 1035566"/>
                  <a:gd name="connsiteY68" fmla="*/ 801317 h 2866535"/>
                  <a:gd name="connsiteX69" fmla="*/ 80606 w 1035566"/>
                  <a:gd name="connsiteY69" fmla="*/ 661617 h 2866535"/>
                  <a:gd name="connsiteX70" fmla="*/ 163156 w 1035566"/>
                  <a:gd name="connsiteY70" fmla="*/ 553667 h 2866535"/>
                  <a:gd name="connsiteX71" fmla="*/ 340956 w 1035566"/>
                  <a:gd name="connsiteY71" fmla="*/ 483817 h 2866535"/>
                  <a:gd name="connsiteX72" fmla="*/ 582256 w 1035566"/>
                  <a:gd name="connsiteY72" fmla="*/ 420317 h 2866535"/>
                  <a:gd name="connsiteX73" fmla="*/ 855306 w 1035566"/>
                  <a:gd name="connsiteY73" fmla="*/ 502867 h 2866535"/>
                  <a:gd name="connsiteX74" fmla="*/ 966428 w 1035566"/>
                  <a:gd name="connsiteY74" fmla="*/ 553667 h 2866535"/>
                  <a:gd name="connsiteX75" fmla="*/ 1033106 w 1035566"/>
                  <a:gd name="connsiteY75" fmla="*/ 667967 h 2866535"/>
                  <a:gd name="connsiteX76" fmla="*/ 880706 w 1035566"/>
                  <a:gd name="connsiteY76" fmla="*/ 871167 h 2866535"/>
                  <a:gd name="connsiteX77" fmla="*/ 385406 w 1035566"/>
                  <a:gd name="connsiteY77" fmla="*/ 928317 h 2866535"/>
                  <a:gd name="connsiteX78" fmla="*/ 74256 w 1035566"/>
                  <a:gd name="connsiteY78" fmla="*/ 706067 h 2866535"/>
                  <a:gd name="connsiteX79" fmla="*/ 17106 w 1035566"/>
                  <a:gd name="connsiteY79" fmla="*/ 439367 h 2866535"/>
                  <a:gd name="connsiteX80" fmla="*/ 194906 w 1035566"/>
                  <a:gd name="connsiteY80" fmla="*/ 153617 h 2866535"/>
                  <a:gd name="connsiteX81" fmla="*/ 448906 w 1035566"/>
                  <a:gd name="connsiteY81" fmla="*/ 64717 h 2866535"/>
                  <a:gd name="connsiteX82" fmla="*/ 480656 w 1035566"/>
                  <a:gd name="connsiteY82" fmla="*/ 13917 h 2866535"/>
                  <a:gd name="connsiteX83" fmla="*/ 588606 w 1035566"/>
                  <a:gd name="connsiteY83" fmla="*/ 7567 h 2866535"/>
                  <a:gd name="connsiteX0" fmla="*/ 588606 w 1035566"/>
                  <a:gd name="connsiteY0" fmla="*/ 7567 h 2866535"/>
                  <a:gd name="connsiteX1" fmla="*/ 594956 w 1035566"/>
                  <a:gd name="connsiteY1" fmla="*/ 121867 h 2866535"/>
                  <a:gd name="connsiteX2" fmla="*/ 404456 w 1035566"/>
                  <a:gd name="connsiteY2" fmla="*/ 223467 h 2866535"/>
                  <a:gd name="connsiteX3" fmla="*/ 188556 w 1035566"/>
                  <a:gd name="connsiteY3" fmla="*/ 382217 h 2866535"/>
                  <a:gd name="connsiteX4" fmla="*/ 194906 w 1035566"/>
                  <a:gd name="connsiteY4" fmla="*/ 566367 h 2866535"/>
                  <a:gd name="connsiteX5" fmla="*/ 347306 w 1035566"/>
                  <a:gd name="connsiteY5" fmla="*/ 725117 h 2866535"/>
                  <a:gd name="connsiteX6" fmla="*/ 817205 w 1035566"/>
                  <a:gd name="connsiteY6" fmla="*/ 725117 h 2866535"/>
                  <a:gd name="connsiteX7" fmla="*/ 728306 w 1035566"/>
                  <a:gd name="connsiteY7" fmla="*/ 636217 h 2866535"/>
                  <a:gd name="connsiteX8" fmla="*/ 436206 w 1035566"/>
                  <a:gd name="connsiteY8" fmla="*/ 617167 h 2866535"/>
                  <a:gd name="connsiteX9" fmla="*/ 328256 w 1035566"/>
                  <a:gd name="connsiteY9" fmla="*/ 667967 h 2866535"/>
                  <a:gd name="connsiteX10" fmla="*/ 201256 w 1035566"/>
                  <a:gd name="connsiteY10" fmla="*/ 756867 h 2866535"/>
                  <a:gd name="connsiteX11" fmla="*/ 226656 w 1035566"/>
                  <a:gd name="connsiteY11" fmla="*/ 1004517 h 2866535"/>
                  <a:gd name="connsiteX12" fmla="*/ 360006 w 1035566"/>
                  <a:gd name="connsiteY12" fmla="*/ 1118817 h 2866535"/>
                  <a:gd name="connsiteX13" fmla="*/ 721956 w 1035566"/>
                  <a:gd name="connsiteY13" fmla="*/ 1137867 h 2866535"/>
                  <a:gd name="connsiteX14" fmla="*/ 782280 w 1035566"/>
                  <a:gd name="connsiteY14" fmla="*/ 1090242 h 2866535"/>
                  <a:gd name="connsiteX15" fmla="*/ 575906 w 1035566"/>
                  <a:gd name="connsiteY15" fmla="*/ 998167 h 2866535"/>
                  <a:gd name="connsiteX16" fmla="*/ 302856 w 1035566"/>
                  <a:gd name="connsiteY16" fmla="*/ 1074367 h 2866535"/>
                  <a:gd name="connsiteX17" fmla="*/ 175856 w 1035566"/>
                  <a:gd name="connsiteY17" fmla="*/ 1214067 h 2866535"/>
                  <a:gd name="connsiteX18" fmla="*/ 252056 w 1035566"/>
                  <a:gd name="connsiteY18" fmla="*/ 1449017 h 2866535"/>
                  <a:gd name="connsiteX19" fmla="*/ 645756 w 1035566"/>
                  <a:gd name="connsiteY19" fmla="*/ 1563317 h 2866535"/>
                  <a:gd name="connsiteX20" fmla="*/ 779106 w 1035566"/>
                  <a:gd name="connsiteY20" fmla="*/ 1474417 h 2866535"/>
                  <a:gd name="connsiteX21" fmla="*/ 620356 w 1035566"/>
                  <a:gd name="connsiteY21" fmla="*/ 1410917 h 2866535"/>
                  <a:gd name="connsiteX22" fmla="*/ 385406 w 1035566"/>
                  <a:gd name="connsiteY22" fmla="*/ 1423617 h 2866535"/>
                  <a:gd name="connsiteX23" fmla="*/ 258406 w 1035566"/>
                  <a:gd name="connsiteY23" fmla="*/ 1512517 h 2866535"/>
                  <a:gd name="connsiteX24" fmla="*/ 185381 w 1035566"/>
                  <a:gd name="connsiteY24" fmla="*/ 1668092 h 2866535"/>
                  <a:gd name="connsiteX25" fmla="*/ 245706 w 1035566"/>
                  <a:gd name="connsiteY25" fmla="*/ 1791917 h 2866535"/>
                  <a:gd name="connsiteX26" fmla="*/ 404456 w 1035566"/>
                  <a:gd name="connsiteY26" fmla="*/ 1950667 h 2866535"/>
                  <a:gd name="connsiteX27" fmla="*/ 537806 w 1035566"/>
                  <a:gd name="connsiteY27" fmla="*/ 2007817 h 2866535"/>
                  <a:gd name="connsiteX28" fmla="*/ 607656 w 1035566"/>
                  <a:gd name="connsiteY28" fmla="*/ 2007817 h 2866535"/>
                  <a:gd name="connsiteX29" fmla="*/ 607656 w 1035566"/>
                  <a:gd name="connsiteY29" fmla="*/ 2820617 h 2866535"/>
                  <a:gd name="connsiteX30" fmla="*/ 455256 w 1035566"/>
                  <a:gd name="connsiteY30" fmla="*/ 2712667 h 2866535"/>
                  <a:gd name="connsiteX31" fmla="*/ 480656 w 1035566"/>
                  <a:gd name="connsiteY31" fmla="*/ 2274517 h 2866535"/>
                  <a:gd name="connsiteX32" fmla="*/ 455256 w 1035566"/>
                  <a:gd name="connsiteY32" fmla="*/ 2141167 h 2866535"/>
                  <a:gd name="connsiteX33" fmla="*/ 302856 w 1035566"/>
                  <a:gd name="connsiteY33" fmla="*/ 2077667 h 2866535"/>
                  <a:gd name="connsiteX34" fmla="*/ 134581 w 1035566"/>
                  <a:gd name="connsiteY34" fmla="*/ 1957017 h 2866535"/>
                  <a:gd name="connsiteX35" fmla="*/ 17106 w 1035566"/>
                  <a:gd name="connsiteY35" fmla="*/ 1807792 h 2866535"/>
                  <a:gd name="connsiteX36" fmla="*/ 7581 w 1035566"/>
                  <a:gd name="connsiteY36" fmla="*/ 1629992 h 2866535"/>
                  <a:gd name="connsiteX37" fmla="*/ 83781 w 1035566"/>
                  <a:gd name="connsiteY37" fmla="*/ 1468067 h 2866535"/>
                  <a:gd name="connsiteX38" fmla="*/ 213956 w 1035566"/>
                  <a:gd name="connsiteY38" fmla="*/ 1328367 h 2866535"/>
                  <a:gd name="connsiteX39" fmla="*/ 277456 w 1035566"/>
                  <a:gd name="connsiteY39" fmla="*/ 1271217 h 2866535"/>
                  <a:gd name="connsiteX40" fmla="*/ 398106 w 1035566"/>
                  <a:gd name="connsiteY40" fmla="*/ 1334717 h 2866535"/>
                  <a:gd name="connsiteX41" fmla="*/ 633056 w 1035566"/>
                  <a:gd name="connsiteY41" fmla="*/ 1334717 h 2866535"/>
                  <a:gd name="connsiteX42" fmla="*/ 785456 w 1035566"/>
                  <a:gd name="connsiteY42" fmla="*/ 1283917 h 2866535"/>
                  <a:gd name="connsiteX43" fmla="*/ 836256 w 1035566"/>
                  <a:gd name="connsiteY43" fmla="*/ 1271217 h 2866535"/>
                  <a:gd name="connsiteX44" fmla="*/ 947380 w 1035566"/>
                  <a:gd name="connsiteY44" fmla="*/ 1353767 h 2866535"/>
                  <a:gd name="connsiteX45" fmla="*/ 1014055 w 1035566"/>
                  <a:gd name="connsiteY45" fmla="*/ 1449017 h 2866535"/>
                  <a:gd name="connsiteX46" fmla="*/ 972780 w 1035566"/>
                  <a:gd name="connsiteY46" fmla="*/ 1601417 h 2866535"/>
                  <a:gd name="connsiteX47" fmla="*/ 785455 w 1035566"/>
                  <a:gd name="connsiteY47" fmla="*/ 1709367 h 2866535"/>
                  <a:gd name="connsiteX48" fmla="*/ 461606 w 1035566"/>
                  <a:gd name="connsiteY48" fmla="*/ 1715717 h 2866535"/>
                  <a:gd name="connsiteX49" fmla="*/ 233006 w 1035566"/>
                  <a:gd name="connsiteY49" fmla="*/ 1652217 h 2866535"/>
                  <a:gd name="connsiteX50" fmla="*/ 106006 w 1035566"/>
                  <a:gd name="connsiteY50" fmla="*/ 1525217 h 2866535"/>
                  <a:gd name="connsiteX51" fmla="*/ 17106 w 1035566"/>
                  <a:gd name="connsiteY51" fmla="*/ 1315667 h 2866535"/>
                  <a:gd name="connsiteX52" fmla="*/ 29806 w 1035566"/>
                  <a:gd name="connsiteY52" fmla="*/ 1169617 h 2866535"/>
                  <a:gd name="connsiteX53" fmla="*/ 93306 w 1035566"/>
                  <a:gd name="connsiteY53" fmla="*/ 1048967 h 2866535"/>
                  <a:gd name="connsiteX54" fmla="*/ 220306 w 1035566"/>
                  <a:gd name="connsiteY54" fmla="*/ 941017 h 2866535"/>
                  <a:gd name="connsiteX55" fmla="*/ 296506 w 1035566"/>
                  <a:gd name="connsiteY55" fmla="*/ 890217 h 2866535"/>
                  <a:gd name="connsiteX56" fmla="*/ 487006 w 1035566"/>
                  <a:gd name="connsiteY56" fmla="*/ 941017 h 2866535"/>
                  <a:gd name="connsiteX57" fmla="*/ 715606 w 1035566"/>
                  <a:gd name="connsiteY57" fmla="*/ 921967 h 2866535"/>
                  <a:gd name="connsiteX58" fmla="*/ 836256 w 1035566"/>
                  <a:gd name="connsiteY58" fmla="*/ 864817 h 2866535"/>
                  <a:gd name="connsiteX59" fmla="*/ 950556 w 1035566"/>
                  <a:gd name="connsiteY59" fmla="*/ 960067 h 2866535"/>
                  <a:gd name="connsiteX60" fmla="*/ 1007706 w 1035566"/>
                  <a:gd name="connsiteY60" fmla="*/ 1029917 h 2866535"/>
                  <a:gd name="connsiteX61" fmla="*/ 1007706 w 1035566"/>
                  <a:gd name="connsiteY61" fmla="*/ 1099767 h 2866535"/>
                  <a:gd name="connsiteX62" fmla="*/ 963256 w 1035566"/>
                  <a:gd name="connsiteY62" fmla="*/ 1182317 h 2866535"/>
                  <a:gd name="connsiteX63" fmla="*/ 842606 w 1035566"/>
                  <a:gd name="connsiteY63" fmla="*/ 1271217 h 2866535"/>
                  <a:gd name="connsiteX64" fmla="*/ 594956 w 1035566"/>
                  <a:gd name="connsiteY64" fmla="*/ 1334717 h 2866535"/>
                  <a:gd name="connsiteX65" fmla="*/ 302856 w 1035566"/>
                  <a:gd name="connsiteY65" fmla="*/ 1309317 h 2866535"/>
                  <a:gd name="connsiteX66" fmla="*/ 150456 w 1035566"/>
                  <a:gd name="connsiteY66" fmla="*/ 1188667 h 2866535"/>
                  <a:gd name="connsiteX67" fmla="*/ 29806 w 1035566"/>
                  <a:gd name="connsiteY67" fmla="*/ 960067 h 2866535"/>
                  <a:gd name="connsiteX68" fmla="*/ 36156 w 1035566"/>
                  <a:gd name="connsiteY68" fmla="*/ 801317 h 2866535"/>
                  <a:gd name="connsiteX69" fmla="*/ 80606 w 1035566"/>
                  <a:gd name="connsiteY69" fmla="*/ 661617 h 2866535"/>
                  <a:gd name="connsiteX70" fmla="*/ 163156 w 1035566"/>
                  <a:gd name="connsiteY70" fmla="*/ 553667 h 2866535"/>
                  <a:gd name="connsiteX71" fmla="*/ 340956 w 1035566"/>
                  <a:gd name="connsiteY71" fmla="*/ 483817 h 2866535"/>
                  <a:gd name="connsiteX72" fmla="*/ 607655 w 1035566"/>
                  <a:gd name="connsiteY72" fmla="*/ 442542 h 2866535"/>
                  <a:gd name="connsiteX73" fmla="*/ 855306 w 1035566"/>
                  <a:gd name="connsiteY73" fmla="*/ 502867 h 2866535"/>
                  <a:gd name="connsiteX74" fmla="*/ 966428 w 1035566"/>
                  <a:gd name="connsiteY74" fmla="*/ 553667 h 2866535"/>
                  <a:gd name="connsiteX75" fmla="*/ 1033106 w 1035566"/>
                  <a:gd name="connsiteY75" fmla="*/ 667967 h 2866535"/>
                  <a:gd name="connsiteX76" fmla="*/ 880706 w 1035566"/>
                  <a:gd name="connsiteY76" fmla="*/ 871167 h 2866535"/>
                  <a:gd name="connsiteX77" fmla="*/ 385406 w 1035566"/>
                  <a:gd name="connsiteY77" fmla="*/ 928317 h 2866535"/>
                  <a:gd name="connsiteX78" fmla="*/ 74256 w 1035566"/>
                  <a:gd name="connsiteY78" fmla="*/ 706067 h 2866535"/>
                  <a:gd name="connsiteX79" fmla="*/ 17106 w 1035566"/>
                  <a:gd name="connsiteY79" fmla="*/ 439367 h 2866535"/>
                  <a:gd name="connsiteX80" fmla="*/ 194906 w 1035566"/>
                  <a:gd name="connsiteY80" fmla="*/ 153617 h 2866535"/>
                  <a:gd name="connsiteX81" fmla="*/ 448906 w 1035566"/>
                  <a:gd name="connsiteY81" fmla="*/ 64717 h 2866535"/>
                  <a:gd name="connsiteX82" fmla="*/ 480656 w 1035566"/>
                  <a:gd name="connsiteY82" fmla="*/ 13917 h 2866535"/>
                  <a:gd name="connsiteX83" fmla="*/ 588606 w 1035566"/>
                  <a:gd name="connsiteY83" fmla="*/ 7567 h 2866535"/>
                  <a:gd name="connsiteX0" fmla="*/ 588606 w 1035566"/>
                  <a:gd name="connsiteY0" fmla="*/ 7567 h 2866535"/>
                  <a:gd name="connsiteX1" fmla="*/ 594956 w 1035566"/>
                  <a:gd name="connsiteY1" fmla="*/ 121867 h 2866535"/>
                  <a:gd name="connsiteX2" fmla="*/ 404456 w 1035566"/>
                  <a:gd name="connsiteY2" fmla="*/ 223467 h 2866535"/>
                  <a:gd name="connsiteX3" fmla="*/ 188556 w 1035566"/>
                  <a:gd name="connsiteY3" fmla="*/ 382217 h 2866535"/>
                  <a:gd name="connsiteX4" fmla="*/ 194906 w 1035566"/>
                  <a:gd name="connsiteY4" fmla="*/ 566367 h 2866535"/>
                  <a:gd name="connsiteX5" fmla="*/ 347306 w 1035566"/>
                  <a:gd name="connsiteY5" fmla="*/ 725117 h 2866535"/>
                  <a:gd name="connsiteX6" fmla="*/ 817205 w 1035566"/>
                  <a:gd name="connsiteY6" fmla="*/ 725117 h 2866535"/>
                  <a:gd name="connsiteX7" fmla="*/ 728306 w 1035566"/>
                  <a:gd name="connsiteY7" fmla="*/ 636217 h 2866535"/>
                  <a:gd name="connsiteX8" fmla="*/ 436206 w 1035566"/>
                  <a:gd name="connsiteY8" fmla="*/ 617167 h 2866535"/>
                  <a:gd name="connsiteX9" fmla="*/ 328256 w 1035566"/>
                  <a:gd name="connsiteY9" fmla="*/ 667967 h 2866535"/>
                  <a:gd name="connsiteX10" fmla="*/ 201256 w 1035566"/>
                  <a:gd name="connsiteY10" fmla="*/ 756867 h 2866535"/>
                  <a:gd name="connsiteX11" fmla="*/ 226656 w 1035566"/>
                  <a:gd name="connsiteY11" fmla="*/ 1004517 h 2866535"/>
                  <a:gd name="connsiteX12" fmla="*/ 360006 w 1035566"/>
                  <a:gd name="connsiteY12" fmla="*/ 1118817 h 2866535"/>
                  <a:gd name="connsiteX13" fmla="*/ 721956 w 1035566"/>
                  <a:gd name="connsiteY13" fmla="*/ 1137867 h 2866535"/>
                  <a:gd name="connsiteX14" fmla="*/ 782280 w 1035566"/>
                  <a:gd name="connsiteY14" fmla="*/ 1090242 h 2866535"/>
                  <a:gd name="connsiteX15" fmla="*/ 575906 w 1035566"/>
                  <a:gd name="connsiteY15" fmla="*/ 998167 h 2866535"/>
                  <a:gd name="connsiteX16" fmla="*/ 302856 w 1035566"/>
                  <a:gd name="connsiteY16" fmla="*/ 1074367 h 2866535"/>
                  <a:gd name="connsiteX17" fmla="*/ 175856 w 1035566"/>
                  <a:gd name="connsiteY17" fmla="*/ 1214067 h 2866535"/>
                  <a:gd name="connsiteX18" fmla="*/ 252056 w 1035566"/>
                  <a:gd name="connsiteY18" fmla="*/ 1449017 h 2866535"/>
                  <a:gd name="connsiteX19" fmla="*/ 645756 w 1035566"/>
                  <a:gd name="connsiteY19" fmla="*/ 1563317 h 2866535"/>
                  <a:gd name="connsiteX20" fmla="*/ 779106 w 1035566"/>
                  <a:gd name="connsiteY20" fmla="*/ 1474417 h 2866535"/>
                  <a:gd name="connsiteX21" fmla="*/ 620356 w 1035566"/>
                  <a:gd name="connsiteY21" fmla="*/ 1410917 h 2866535"/>
                  <a:gd name="connsiteX22" fmla="*/ 385406 w 1035566"/>
                  <a:gd name="connsiteY22" fmla="*/ 1423617 h 2866535"/>
                  <a:gd name="connsiteX23" fmla="*/ 258406 w 1035566"/>
                  <a:gd name="connsiteY23" fmla="*/ 1512517 h 2866535"/>
                  <a:gd name="connsiteX24" fmla="*/ 185381 w 1035566"/>
                  <a:gd name="connsiteY24" fmla="*/ 1668092 h 2866535"/>
                  <a:gd name="connsiteX25" fmla="*/ 245706 w 1035566"/>
                  <a:gd name="connsiteY25" fmla="*/ 1791917 h 2866535"/>
                  <a:gd name="connsiteX26" fmla="*/ 404456 w 1035566"/>
                  <a:gd name="connsiteY26" fmla="*/ 1950667 h 2866535"/>
                  <a:gd name="connsiteX27" fmla="*/ 537806 w 1035566"/>
                  <a:gd name="connsiteY27" fmla="*/ 2007817 h 2866535"/>
                  <a:gd name="connsiteX28" fmla="*/ 607656 w 1035566"/>
                  <a:gd name="connsiteY28" fmla="*/ 2007817 h 2866535"/>
                  <a:gd name="connsiteX29" fmla="*/ 607656 w 1035566"/>
                  <a:gd name="connsiteY29" fmla="*/ 2820617 h 2866535"/>
                  <a:gd name="connsiteX30" fmla="*/ 455256 w 1035566"/>
                  <a:gd name="connsiteY30" fmla="*/ 2712667 h 2866535"/>
                  <a:gd name="connsiteX31" fmla="*/ 480656 w 1035566"/>
                  <a:gd name="connsiteY31" fmla="*/ 2274517 h 2866535"/>
                  <a:gd name="connsiteX32" fmla="*/ 455256 w 1035566"/>
                  <a:gd name="connsiteY32" fmla="*/ 2141167 h 2866535"/>
                  <a:gd name="connsiteX33" fmla="*/ 302856 w 1035566"/>
                  <a:gd name="connsiteY33" fmla="*/ 2077667 h 2866535"/>
                  <a:gd name="connsiteX34" fmla="*/ 134581 w 1035566"/>
                  <a:gd name="connsiteY34" fmla="*/ 1957017 h 2866535"/>
                  <a:gd name="connsiteX35" fmla="*/ 17106 w 1035566"/>
                  <a:gd name="connsiteY35" fmla="*/ 1807792 h 2866535"/>
                  <a:gd name="connsiteX36" fmla="*/ 7581 w 1035566"/>
                  <a:gd name="connsiteY36" fmla="*/ 1629992 h 2866535"/>
                  <a:gd name="connsiteX37" fmla="*/ 83781 w 1035566"/>
                  <a:gd name="connsiteY37" fmla="*/ 1468067 h 2866535"/>
                  <a:gd name="connsiteX38" fmla="*/ 213956 w 1035566"/>
                  <a:gd name="connsiteY38" fmla="*/ 1328367 h 2866535"/>
                  <a:gd name="connsiteX39" fmla="*/ 277456 w 1035566"/>
                  <a:gd name="connsiteY39" fmla="*/ 1271217 h 2866535"/>
                  <a:gd name="connsiteX40" fmla="*/ 398106 w 1035566"/>
                  <a:gd name="connsiteY40" fmla="*/ 1334717 h 2866535"/>
                  <a:gd name="connsiteX41" fmla="*/ 633056 w 1035566"/>
                  <a:gd name="connsiteY41" fmla="*/ 1334717 h 2866535"/>
                  <a:gd name="connsiteX42" fmla="*/ 785456 w 1035566"/>
                  <a:gd name="connsiteY42" fmla="*/ 1283917 h 2866535"/>
                  <a:gd name="connsiteX43" fmla="*/ 836256 w 1035566"/>
                  <a:gd name="connsiteY43" fmla="*/ 1271217 h 2866535"/>
                  <a:gd name="connsiteX44" fmla="*/ 947380 w 1035566"/>
                  <a:gd name="connsiteY44" fmla="*/ 1353767 h 2866535"/>
                  <a:gd name="connsiteX45" fmla="*/ 1014055 w 1035566"/>
                  <a:gd name="connsiteY45" fmla="*/ 1449017 h 2866535"/>
                  <a:gd name="connsiteX46" fmla="*/ 972780 w 1035566"/>
                  <a:gd name="connsiteY46" fmla="*/ 1601417 h 2866535"/>
                  <a:gd name="connsiteX47" fmla="*/ 785455 w 1035566"/>
                  <a:gd name="connsiteY47" fmla="*/ 1709367 h 2866535"/>
                  <a:gd name="connsiteX48" fmla="*/ 461606 w 1035566"/>
                  <a:gd name="connsiteY48" fmla="*/ 1715717 h 2866535"/>
                  <a:gd name="connsiteX49" fmla="*/ 233006 w 1035566"/>
                  <a:gd name="connsiteY49" fmla="*/ 1652217 h 2866535"/>
                  <a:gd name="connsiteX50" fmla="*/ 106006 w 1035566"/>
                  <a:gd name="connsiteY50" fmla="*/ 1525217 h 2866535"/>
                  <a:gd name="connsiteX51" fmla="*/ 17106 w 1035566"/>
                  <a:gd name="connsiteY51" fmla="*/ 1315667 h 2866535"/>
                  <a:gd name="connsiteX52" fmla="*/ 29806 w 1035566"/>
                  <a:gd name="connsiteY52" fmla="*/ 1169617 h 2866535"/>
                  <a:gd name="connsiteX53" fmla="*/ 93306 w 1035566"/>
                  <a:gd name="connsiteY53" fmla="*/ 1048967 h 2866535"/>
                  <a:gd name="connsiteX54" fmla="*/ 220306 w 1035566"/>
                  <a:gd name="connsiteY54" fmla="*/ 941017 h 2866535"/>
                  <a:gd name="connsiteX55" fmla="*/ 296506 w 1035566"/>
                  <a:gd name="connsiteY55" fmla="*/ 890217 h 2866535"/>
                  <a:gd name="connsiteX56" fmla="*/ 487006 w 1035566"/>
                  <a:gd name="connsiteY56" fmla="*/ 941017 h 2866535"/>
                  <a:gd name="connsiteX57" fmla="*/ 715606 w 1035566"/>
                  <a:gd name="connsiteY57" fmla="*/ 921967 h 2866535"/>
                  <a:gd name="connsiteX58" fmla="*/ 855305 w 1035566"/>
                  <a:gd name="connsiteY58" fmla="*/ 883867 h 2866535"/>
                  <a:gd name="connsiteX59" fmla="*/ 950556 w 1035566"/>
                  <a:gd name="connsiteY59" fmla="*/ 960067 h 2866535"/>
                  <a:gd name="connsiteX60" fmla="*/ 1007706 w 1035566"/>
                  <a:gd name="connsiteY60" fmla="*/ 1029917 h 2866535"/>
                  <a:gd name="connsiteX61" fmla="*/ 1007706 w 1035566"/>
                  <a:gd name="connsiteY61" fmla="*/ 1099767 h 2866535"/>
                  <a:gd name="connsiteX62" fmla="*/ 963256 w 1035566"/>
                  <a:gd name="connsiteY62" fmla="*/ 1182317 h 2866535"/>
                  <a:gd name="connsiteX63" fmla="*/ 842606 w 1035566"/>
                  <a:gd name="connsiteY63" fmla="*/ 1271217 h 2866535"/>
                  <a:gd name="connsiteX64" fmla="*/ 594956 w 1035566"/>
                  <a:gd name="connsiteY64" fmla="*/ 1334717 h 2866535"/>
                  <a:gd name="connsiteX65" fmla="*/ 302856 w 1035566"/>
                  <a:gd name="connsiteY65" fmla="*/ 1309317 h 2866535"/>
                  <a:gd name="connsiteX66" fmla="*/ 150456 w 1035566"/>
                  <a:gd name="connsiteY66" fmla="*/ 1188667 h 2866535"/>
                  <a:gd name="connsiteX67" fmla="*/ 29806 w 1035566"/>
                  <a:gd name="connsiteY67" fmla="*/ 960067 h 2866535"/>
                  <a:gd name="connsiteX68" fmla="*/ 36156 w 1035566"/>
                  <a:gd name="connsiteY68" fmla="*/ 801317 h 2866535"/>
                  <a:gd name="connsiteX69" fmla="*/ 80606 w 1035566"/>
                  <a:gd name="connsiteY69" fmla="*/ 661617 h 2866535"/>
                  <a:gd name="connsiteX70" fmla="*/ 163156 w 1035566"/>
                  <a:gd name="connsiteY70" fmla="*/ 553667 h 2866535"/>
                  <a:gd name="connsiteX71" fmla="*/ 340956 w 1035566"/>
                  <a:gd name="connsiteY71" fmla="*/ 483817 h 2866535"/>
                  <a:gd name="connsiteX72" fmla="*/ 607655 w 1035566"/>
                  <a:gd name="connsiteY72" fmla="*/ 442542 h 2866535"/>
                  <a:gd name="connsiteX73" fmla="*/ 855306 w 1035566"/>
                  <a:gd name="connsiteY73" fmla="*/ 502867 h 2866535"/>
                  <a:gd name="connsiteX74" fmla="*/ 966428 w 1035566"/>
                  <a:gd name="connsiteY74" fmla="*/ 553667 h 2866535"/>
                  <a:gd name="connsiteX75" fmla="*/ 1033106 w 1035566"/>
                  <a:gd name="connsiteY75" fmla="*/ 667967 h 2866535"/>
                  <a:gd name="connsiteX76" fmla="*/ 880706 w 1035566"/>
                  <a:gd name="connsiteY76" fmla="*/ 871167 h 2866535"/>
                  <a:gd name="connsiteX77" fmla="*/ 385406 w 1035566"/>
                  <a:gd name="connsiteY77" fmla="*/ 928317 h 2866535"/>
                  <a:gd name="connsiteX78" fmla="*/ 74256 w 1035566"/>
                  <a:gd name="connsiteY78" fmla="*/ 706067 h 2866535"/>
                  <a:gd name="connsiteX79" fmla="*/ 17106 w 1035566"/>
                  <a:gd name="connsiteY79" fmla="*/ 439367 h 2866535"/>
                  <a:gd name="connsiteX80" fmla="*/ 194906 w 1035566"/>
                  <a:gd name="connsiteY80" fmla="*/ 153617 h 2866535"/>
                  <a:gd name="connsiteX81" fmla="*/ 448906 w 1035566"/>
                  <a:gd name="connsiteY81" fmla="*/ 64717 h 2866535"/>
                  <a:gd name="connsiteX82" fmla="*/ 480656 w 1035566"/>
                  <a:gd name="connsiteY82" fmla="*/ 13917 h 2866535"/>
                  <a:gd name="connsiteX83" fmla="*/ 588606 w 1035566"/>
                  <a:gd name="connsiteY83" fmla="*/ 7567 h 2866535"/>
                  <a:gd name="connsiteX0" fmla="*/ 588606 w 1035566"/>
                  <a:gd name="connsiteY0" fmla="*/ 7567 h 2866535"/>
                  <a:gd name="connsiteX1" fmla="*/ 594956 w 1035566"/>
                  <a:gd name="connsiteY1" fmla="*/ 121867 h 2866535"/>
                  <a:gd name="connsiteX2" fmla="*/ 404456 w 1035566"/>
                  <a:gd name="connsiteY2" fmla="*/ 223467 h 2866535"/>
                  <a:gd name="connsiteX3" fmla="*/ 188556 w 1035566"/>
                  <a:gd name="connsiteY3" fmla="*/ 382217 h 2866535"/>
                  <a:gd name="connsiteX4" fmla="*/ 194906 w 1035566"/>
                  <a:gd name="connsiteY4" fmla="*/ 566367 h 2866535"/>
                  <a:gd name="connsiteX5" fmla="*/ 347306 w 1035566"/>
                  <a:gd name="connsiteY5" fmla="*/ 725117 h 2866535"/>
                  <a:gd name="connsiteX6" fmla="*/ 817205 w 1035566"/>
                  <a:gd name="connsiteY6" fmla="*/ 725117 h 2866535"/>
                  <a:gd name="connsiteX7" fmla="*/ 728306 w 1035566"/>
                  <a:gd name="connsiteY7" fmla="*/ 636217 h 2866535"/>
                  <a:gd name="connsiteX8" fmla="*/ 487006 w 1035566"/>
                  <a:gd name="connsiteY8" fmla="*/ 617167 h 2866535"/>
                  <a:gd name="connsiteX9" fmla="*/ 328256 w 1035566"/>
                  <a:gd name="connsiteY9" fmla="*/ 667967 h 2866535"/>
                  <a:gd name="connsiteX10" fmla="*/ 201256 w 1035566"/>
                  <a:gd name="connsiteY10" fmla="*/ 756867 h 2866535"/>
                  <a:gd name="connsiteX11" fmla="*/ 226656 w 1035566"/>
                  <a:gd name="connsiteY11" fmla="*/ 1004517 h 2866535"/>
                  <a:gd name="connsiteX12" fmla="*/ 360006 w 1035566"/>
                  <a:gd name="connsiteY12" fmla="*/ 1118817 h 2866535"/>
                  <a:gd name="connsiteX13" fmla="*/ 721956 w 1035566"/>
                  <a:gd name="connsiteY13" fmla="*/ 1137867 h 2866535"/>
                  <a:gd name="connsiteX14" fmla="*/ 782280 w 1035566"/>
                  <a:gd name="connsiteY14" fmla="*/ 1090242 h 2866535"/>
                  <a:gd name="connsiteX15" fmla="*/ 575906 w 1035566"/>
                  <a:gd name="connsiteY15" fmla="*/ 998167 h 2866535"/>
                  <a:gd name="connsiteX16" fmla="*/ 302856 w 1035566"/>
                  <a:gd name="connsiteY16" fmla="*/ 1074367 h 2866535"/>
                  <a:gd name="connsiteX17" fmla="*/ 175856 w 1035566"/>
                  <a:gd name="connsiteY17" fmla="*/ 1214067 h 2866535"/>
                  <a:gd name="connsiteX18" fmla="*/ 252056 w 1035566"/>
                  <a:gd name="connsiteY18" fmla="*/ 1449017 h 2866535"/>
                  <a:gd name="connsiteX19" fmla="*/ 645756 w 1035566"/>
                  <a:gd name="connsiteY19" fmla="*/ 1563317 h 2866535"/>
                  <a:gd name="connsiteX20" fmla="*/ 779106 w 1035566"/>
                  <a:gd name="connsiteY20" fmla="*/ 1474417 h 2866535"/>
                  <a:gd name="connsiteX21" fmla="*/ 620356 w 1035566"/>
                  <a:gd name="connsiteY21" fmla="*/ 1410917 h 2866535"/>
                  <a:gd name="connsiteX22" fmla="*/ 385406 w 1035566"/>
                  <a:gd name="connsiteY22" fmla="*/ 1423617 h 2866535"/>
                  <a:gd name="connsiteX23" fmla="*/ 258406 w 1035566"/>
                  <a:gd name="connsiteY23" fmla="*/ 1512517 h 2866535"/>
                  <a:gd name="connsiteX24" fmla="*/ 185381 w 1035566"/>
                  <a:gd name="connsiteY24" fmla="*/ 1668092 h 2866535"/>
                  <a:gd name="connsiteX25" fmla="*/ 245706 w 1035566"/>
                  <a:gd name="connsiteY25" fmla="*/ 1791917 h 2866535"/>
                  <a:gd name="connsiteX26" fmla="*/ 404456 w 1035566"/>
                  <a:gd name="connsiteY26" fmla="*/ 1950667 h 2866535"/>
                  <a:gd name="connsiteX27" fmla="*/ 537806 w 1035566"/>
                  <a:gd name="connsiteY27" fmla="*/ 2007817 h 2866535"/>
                  <a:gd name="connsiteX28" fmla="*/ 607656 w 1035566"/>
                  <a:gd name="connsiteY28" fmla="*/ 2007817 h 2866535"/>
                  <a:gd name="connsiteX29" fmla="*/ 607656 w 1035566"/>
                  <a:gd name="connsiteY29" fmla="*/ 2820617 h 2866535"/>
                  <a:gd name="connsiteX30" fmla="*/ 455256 w 1035566"/>
                  <a:gd name="connsiteY30" fmla="*/ 2712667 h 2866535"/>
                  <a:gd name="connsiteX31" fmla="*/ 480656 w 1035566"/>
                  <a:gd name="connsiteY31" fmla="*/ 2274517 h 2866535"/>
                  <a:gd name="connsiteX32" fmla="*/ 455256 w 1035566"/>
                  <a:gd name="connsiteY32" fmla="*/ 2141167 h 2866535"/>
                  <a:gd name="connsiteX33" fmla="*/ 302856 w 1035566"/>
                  <a:gd name="connsiteY33" fmla="*/ 2077667 h 2866535"/>
                  <a:gd name="connsiteX34" fmla="*/ 134581 w 1035566"/>
                  <a:gd name="connsiteY34" fmla="*/ 1957017 h 2866535"/>
                  <a:gd name="connsiteX35" fmla="*/ 17106 w 1035566"/>
                  <a:gd name="connsiteY35" fmla="*/ 1807792 h 2866535"/>
                  <a:gd name="connsiteX36" fmla="*/ 7581 w 1035566"/>
                  <a:gd name="connsiteY36" fmla="*/ 1629992 h 2866535"/>
                  <a:gd name="connsiteX37" fmla="*/ 83781 w 1035566"/>
                  <a:gd name="connsiteY37" fmla="*/ 1468067 h 2866535"/>
                  <a:gd name="connsiteX38" fmla="*/ 213956 w 1035566"/>
                  <a:gd name="connsiteY38" fmla="*/ 1328367 h 2866535"/>
                  <a:gd name="connsiteX39" fmla="*/ 277456 w 1035566"/>
                  <a:gd name="connsiteY39" fmla="*/ 1271217 h 2866535"/>
                  <a:gd name="connsiteX40" fmla="*/ 398106 w 1035566"/>
                  <a:gd name="connsiteY40" fmla="*/ 1334717 h 2866535"/>
                  <a:gd name="connsiteX41" fmla="*/ 633056 w 1035566"/>
                  <a:gd name="connsiteY41" fmla="*/ 1334717 h 2866535"/>
                  <a:gd name="connsiteX42" fmla="*/ 785456 w 1035566"/>
                  <a:gd name="connsiteY42" fmla="*/ 1283917 h 2866535"/>
                  <a:gd name="connsiteX43" fmla="*/ 836256 w 1035566"/>
                  <a:gd name="connsiteY43" fmla="*/ 1271217 h 2866535"/>
                  <a:gd name="connsiteX44" fmla="*/ 947380 w 1035566"/>
                  <a:gd name="connsiteY44" fmla="*/ 1353767 h 2866535"/>
                  <a:gd name="connsiteX45" fmla="*/ 1014055 w 1035566"/>
                  <a:gd name="connsiteY45" fmla="*/ 1449017 h 2866535"/>
                  <a:gd name="connsiteX46" fmla="*/ 972780 w 1035566"/>
                  <a:gd name="connsiteY46" fmla="*/ 1601417 h 2866535"/>
                  <a:gd name="connsiteX47" fmla="*/ 785455 w 1035566"/>
                  <a:gd name="connsiteY47" fmla="*/ 1709367 h 2866535"/>
                  <a:gd name="connsiteX48" fmla="*/ 461606 w 1035566"/>
                  <a:gd name="connsiteY48" fmla="*/ 1715717 h 2866535"/>
                  <a:gd name="connsiteX49" fmla="*/ 233006 w 1035566"/>
                  <a:gd name="connsiteY49" fmla="*/ 1652217 h 2866535"/>
                  <a:gd name="connsiteX50" fmla="*/ 106006 w 1035566"/>
                  <a:gd name="connsiteY50" fmla="*/ 1525217 h 2866535"/>
                  <a:gd name="connsiteX51" fmla="*/ 17106 w 1035566"/>
                  <a:gd name="connsiteY51" fmla="*/ 1315667 h 2866535"/>
                  <a:gd name="connsiteX52" fmla="*/ 29806 w 1035566"/>
                  <a:gd name="connsiteY52" fmla="*/ 1169617 h 2866535"/>
                  <a:gd name="connsiteX53" fmla="*/ 93306 w 1035566"/>
                  <a:gd name="connsiteY53" fmla="*/ 1048967 h 2866535"/>
                  <a:gd name="connsiteX54" fmla="*/ 220306 w 1035566"/>
                  <a:gd name="connsiteY54" fmla="*/ 941017 h 2866535"/>
                  <a:gd name="connsiteX55" fmla="*/ 296506 w 1035566"/>
                  <a:gd name="connsiteY55" fmla="*/ 890217 h 2866535"/>
                  <a:gd name="connsiteX56" fmla="*/ 487006 w 1035566"/>
                  <a:gd name="connsiteY56" fmla="*/ 941017 h 2866535"/>
                  <a:gd name="connsiteX57" fmla="*/ 715606 w 1035566"/>
                  <a:gd name="connsiteY57" fmla="*/ 921967 h 2866535"/>
                  <a:gd name="connsiteX58" fmla="*/ 855305 w 1035566"/>
                  <a:gd name="connsiteY58" fmla="*/ 883867 h 2866535"/>
                  <a:gd name="connsiteX59" fmla="*/ 950556 w 1035566"/>
                  <a:gd name="connsiteY59" fmla="*/ 960067 h 2866535"/>
                  <a:gd name="connsiteX60" fmla="*/ 1007706 w 1035566"/>
                  <a:gd name="connsiteY60" fmla="*/ 1029917 h 2866535"/>
                  <a:gd name="connsiteX61" fmla="*/ 1007706 w 1035566"/>
                  <a:gd name="connsiteY61" fmla="*/ 1099767 h 2866535"/>
                  <a:gd name="connsiteX62" fmla="*/ 963256 w 1035566"/>
                  <a:gd name="connsiteY62" fmla="*/ 1182317 h 2866535"/>
                  <a:gd name="connsiteX63" fmla="*/ 842606 w 1035566"/>
                  <a:gd name="connsiteY63" fmla="*/ 1271217 h 2866535"/>
                  <a:gd name="connsiteX64" fmla="*/ 594956 w 1035566"/>
                  <a:gd name="connsiteY64" fmla="*/ 1334717 h 2866535"/>
                  <a:gd name="connsiteX65" fmla="*/ 302856 w 1035566"/>
                  <a:gd name="connsiteY65" fmla="*/ 1309317 h 2866535"/>
                  <a:gd name="connsiteX66" fmla="*/ 150456 w 1035566"/>
                  <a:gd name="connsiteY66" fmla="*/ 1188667 h 2866535"/>
                  <a:gd name="connsiteX67" fmla="*/ 29806 w 1035566"/>
                  <a:gd name="connsiteY67" fmla="*/ 960067 h 2866535"/>
                  <a:gd name="connsiteX68" fmla="*/ 36156 w 1035566"/>
                  <a:gd name="connsiteY68" fmla="*/ 801317 h 2866535"/>
                  <a:gd name="connsiteX69" fmla="*/ 80606 w 1035566"/>
                  <a:gd name="connsiteY69" fmla="*/ 661617 h 2866535"/>
                  <a:gd name="connsiteX70" fmla="*/ 163156 w 1035566"/>
                  <a:gd name="connsiteY70" fmla="*/ 553667 h 2866535"/>
                  <a:gd name="connsiteX71" fmla="*/ 340956 w 1035566"/>
                  <a:gd name="connsiteY71" fmla="*/ 483817 h 2866535"/>
                  <a:gd name="connsiteX72" fmla="*/ 607655 w 1035566"/>
                  <a:gd name="connsiteY72" fmla="*/ 442542 h 2866535"/>
                  <a:gd name="connsiteX73" fmla="*/ 855306 w 1035566"/>
                  <a:gd name="connsiteY73" fmla="*/ 502867 h 2866535"/>
                  <a:gd name="connsiteX74" fmla="*/ 966428 w 1035566"/>
                  <a:gd name="connsiteY74" fmla="*/ 553667 h 2866535"/>
                  <a:gd name="connsiteX75" fmla="*/ 1033106 w 1035566"/>
                  <a:gd name="connsiteY75" fmla="*/ 667967 h 2866535"/>
                  <a:gd name="connsiteX76" fmla="*/ 880706 w 1035566"/>
                  <a:gd name="connsiteY76" fmla="*/ 871167 h 2866535"/>
                  <a:gd name="connsiteX77" fmla="*/ 385406 w 1035566"/>
                  <a:gd name="connsiteY77" fmla="*/ 928317 h 2866535"/>
                  <a:gd name="connsiteX78" fmla="*/ 74256 w 1035566"/>
                  <a:gd name="connsiteY78" fmla="*/ 706067 h 2866535"/>
                  <a:gd name="connsiteX79" fmla="*/ 17106 w 1035566"/>
                  <a:gd name="connsiteY79" fmla="*/ 439367 h 2866535"/>
                  <a:gd name="connsiteX80" fmla="*/ 194906 w 1035566"/>
                  <a:gd name="connsiteY80" fmla="*/ 153617 h 2866535"/>
                  <a:gd name="connsiteX81" fmla="*/ 448906 w 1035566"/>
                  <a:gd name="connsiteY81" fmla="*/ 64717 h 2866535"/>
                  <a:gd name="connsiteX82" fmla="*/ 480656 w 1035566"/>
                  <a:gd name="connsiteY82" fmla="*/ 13917 h 2866535"/>
                  <a:gd name="connsiteX83" fmla="*/ 588606 w 1035566"/>
                  <a:gd name="connsiteY83" fmla="*/ 7567 h 2866535"/>
                  <a:gd name="connsiteX0" fmla="*/ 588606 w 1035566"/>
                  <a:gd name="connsiteY0" fmla="*/ 7567 h 2866535"/>
                  <a:gd name="connsiteX1" fmla="*/ 594956 w 1035566"/>
                  <a:gd name="connsiteY1" fmla="*/ 121867 h 2866535"/>
                  <a:gd name="connsiteX2" fmla="*/ 404456 w 1035566"/>
                  <a:gd name="connsiteY2" fmla="*/ 223467 h 2866535"/>
                  <a:gd name="connsiteX3" fmla="*/ 188556 w 1035566"/>
                  <a:gd name="connsiteY3" fmla="*/ 382217 h 2866535"/>
                  <a:gd name="connsiteX4" fmla="*/ 194906 w 1035566"/>
                  <a:gd name="connsiteY4" fmla="*/ 566367 h 2866535"/>
                  <a:gd name="connsiteX5" fmla="*/ 347306 w 1035566"/>
                  <a:gd name="connsiteY5" fmla="*/ 725117 h 2866535"/>
                  <a:gd name="connsiteX6" fmla="*/ 817205 w 1035566"/>
                  <a:gd name="connsiteY6" fmla="*/ 725117 h 2866535"/>
                  <a:gd name="connsiteX7" fmla="*/ 728306 w 1035566"/>
                  <a:gd name="connsiteY7" fmla="*/ 636217 h 2866535"/>
                  <a:gd name="connsiteX8" fmla="*/ 487006 w 1035566"/>
                  <a:gd name="connsiteY8" fmla="*/ 617167 h 2866535"/>
                  <a:gd name="connsiteX9" fmla="*/ 331431 w 1035566"/>
                  <a:gd name="connsiteY9" fmla="*/ 645742 h 2866535"/>
                  <a:gd name="connsiteX10" fmla="*/ 201256 w 1035566"/>
                  <a:gd name="connsiteY10" fmla="*/ 756867 h 2866535"/>
                  <a:gd name="connsiteX11" fmla="*/ 226656 w 1035566"/>
                  <a:gd name="connsiteY11" fmla="*/ 1004517 h 2866535"/>
                  <a:gd name="connsiteX12" fmla="*/ 360006 w 1035566"/>
                  <a:gd name="connsiteY12" fmla="*/ 1118817 h 2866535"/>
                  <a:gd name="connsiteX13" fmla="*/ 721956 w 1035566"/>
                  <a:gd name="connsiteY13" fmla="*/ 1137867 h 2866535"/>
                  <a:gd name="connsiteX14" fmla="*/ 782280 w 1035566"/>
                  <a:gd name="connsiteY14" fmla="*/ 1090242 h 2866535"/>
                  <a:gd name="connsiteX15" fmla="*/ 575906 w 1035566"/>
                  <a:gd name="connsiteY15" fmla="*/ 998167 h 2866535"/>
                  <a:gd name="connsiteX16" fmla="*/ 302856 w 1035566"/>
                  <a:gd name="connsiteY16" fmla="*/ 1074367 h 2866535"/>
                  <a:gd name="connsiteX17" fmla="*/ 175856 w 1035566"/>
                  <a:gd name="connsiteY17" fmla="*/ 1214067 h 2866535"/>
                  <a:gd name="connsiteX18" fmla="*/ 252056 w 1035566"/>
                  <a:gd name="connsiteY18" fmla="*/ 1449017 h 2866535"/>
                  <a:gd name="connsiteX19" fmla="*/ 645756 w 1035566"/>
                  <a:gd name="connsiteY19" fmla="*/ 1563317 h 2866535"/>
                  <a:gd name="connsiteX20" fmla="*/ 779106 w 1035566"/>
                  <a:gd name="connsiteY20" fmla="*/ 1474417 h 2866535"/>
                  <a:gd name="connsiteX21" fmla="*/ 620356 w 1035566"/>
                  <a:gd name="connsiteY21" fmla="*/ 1410917 h 2866535"/>
                  <a:gd name="connsiteX22" fmla="*/ 385406 w 1035566"/>
                  <a:gd name="connsiteY22" fmla="*/ 1423617 h 2866535"/>
                  <a:gd name="connsiteX23" fmla="*/ 258406 w 1035566"/>
                  <a:gd name="connsiteY23" fmla="*/ 1512517 h 2866535"/>
                  <a:gd name="connsiteX24" fmla="*/ 185381 w 1035566"/>
                  <a:gd name="connsiteY24" fmla="*/ 1668092 h 2866535"/>
                  <a:gd name="connsiteX25" fmla="*/ 245706 w 1035566"/>
                  <a:gd name="connsiteY25" fmla="*/ 1791917 h 2866535"/>
                  <a:gd name="connsiteX26" fmla="*/ 404456 w 1035566"/>
                  <a:gd name="connsiteY26" fmla="*/ 1950667 h 2866535"/>
                  <a:gd name="connsiteX27" fmla="*/ 537806 w 1035566"/>
                  <a:gd name="connsiteY27" fmla="*/ 2007817 h 2866535"/>
                  <a:gd name="connsiteX28" fmla="*/ 607656 w 1035566"/>
                  <a:gd name="connsiteY28" fmla="*/ 2007817 h 2866535"/>
                  <a:gd name="connsiteX29" fmla="*/ 607656 w 1035566"/>
                  <a:gd name="connsiteY29" fmla="*/ 2820617 h 2866535"/>
                  <a:gd name="connsiteX30" fmla="*/ 455256 w 1035566"/>
                  <a:gd name="connsiteY30" fmla="*/ 2712667 h 2866535"/>
                  <a:gd name="connsiteX31" fmla="*/ 480656 w 1035566"/>
                  <a:gd name="connsiteY31" fmla="*/ 2274517 h 2866535"/>
                  <a:gd name="connsiteX32" fmla="*/ 455256 w 1035566"/>
                  <a:gd name="connsiteY32" fmla="*/ 2141167 h 2866535"/>
                  <a:gd name="connsiteX33" fmla="*/ 302856 w 1035566"/>
                  <a:gd name="connsiteY33" fmla="*/ 2077667 h 2866535"/>
                  <a:gd name="connsiteX34" fmla="*/ 134581 w 1035566"/>
                  <a:gd name="connsiteY34" fmla="*/ 1957017 h 2866535"/>
                  <a:gd name="connsiteX35" fmla="*/ 17106 w 1035566"/>
                  <a:gd name="connsiteY35" fmla="*/ 1807792 h 2866535"/>
                  <a:gd name="connsiteX36" fmla="*/ 7581 w 1035566"/>
                  <a:gd name="connsiteY36" fmla="*/ 1629992 h 2866535"/>
                  <a:gd name="connsiteX37" fmla="*/ 83781 w 1035566"/>
                  <a:gd name="connsiteY37" fmla="*/ 1468067 h 2866535"/>
                  <a:gd name="connsiteX38" fmla="*/ 213956 w 1035566"/>
                  <a:gd name="connsiteY38" fmla="*/ 1328367 h 2866535"/>
                  <a:gd name="connsiteX39" fmla="*/ 277456 w 1035566"/>
                  <a:gd name="connsiteY39" fmla="*/ 1271217 h 2866535"/>
                  <a:gd name="connsiteX40" fmla="*/ 398106 w 1035566"/>
                  <a:gd name="connsiteY40" fmla="*/ 1334717 h 2866535"/>
                  <a:gd name="connsiteX41" fmla="*/ 633056 w 1035566"/>
                  <a:gd name="connsiteY41" fmla="*/ 1334717 h 2866535"/>
                  <a:gd name="connsiteX42" fmla="*/ 785456 w 1035566"/>
                  <a:gd name="connsiteY42" fmla="*/ 1283917 h 2866535"/>
                  <a:gd name="connsiteX43" fmla="*/ 836256 w 1035566"/>
                  <a:gd name="connsiteY43" fmla="*/ 1271217 h 2866535"/>
                  <a:gd name="connsiteX44" fmla="*/ 947380 w 1035566"/>
                  <a:gd name="connsiteY44" fmla="*/ 1353767 h 2866535"/>
                  <a:gd name="connsiteX45" fmla="*/ 1014055 w 1035566"/>
                  <a:gd name="connsiteY45" fmla="*/ 1449017 h 2866535"/>
                  <a:gd name="connsiteX46" fmla="*/ 972780 w 1035566"/>
                  <a:gd name="connsiteY46" fmla="*/ 1601417 h 2866535"/>
                  <a:gd name="connsiteX47" fmla="*/ 785455 w 1035566"/>
                  <a:gd name="connsiteY47" fmla="*/ 1709367 h 2866535"/>
                  <a:gd name="connsiteX48" fmla="*/ 461606 w 1035566"/>
                  <a:gd name="connsiteY48" fmla="*/ 1715717 h 2866535"/>
                  <a:gd name="connsiteX49" fmla="*/ 233006 w 1035566"/>
                  <a:gd name="connsiteY49" fmla="*/ 1652217 h 2866535"/>
                  <a:gd name="connsiteX50" fmla="*/ 106006 w 1035566"/>
                  <a:gd name="connsiteY50" fmla="*/ 1525217 h 2866535"/>
                  <a:gd name="connsiteX51" fmla="*/ 17106 w 1035566"/>
                  <a:gd name="connsiteY51" fmla="*/ 1315667 h 2866535"/>
                  <a:gd name="connsiteX52" fmla="*/ 29806 w 1035566"/>
                  <a:gd name="connsiteY52" fmla="*/ 1169617 h 2866535"/>
                  <a:gd name="connsiteX53" fmla="*/ 93306 w 1035566"/>
                  <a:gd name="connsiteY53" fmla="*/ 1048967 h 2866535"/>
                  <a:gd name="connsiteX54" fmla="*/ 220306 w 1035566"/>
                  <a:gd name="connsiteY54" fmla="*/ 941017 h 2866535"/>
                  <a:gd name="connsiteX55" fmla="*/ 296506 w 1035566"/>
                  <a:gd name="connsiteY55" fmla="*/ 890217 h 2866535"/>
                  <a:gd name="connsiteX56" fmla="*/ 487006 w 1035566"/>
                  <a:gd name="connsiteY56" fmla="*/ 941017 h 2866535"/>
                  <a:gd name="connsiteX57" fmla="*/ 715606 w 1035566"/>
                  <a:gd name="connsiteY57" fmla="*/ 921967 h 2866535"/>
                  <a:gd name="connsiteX58" fmla="*/ 855305 w 1035566"/>
                  <a:gd name="connsiteY58" fmla="*/ 883867 h 2866535"/>
                  <a:gd name="connsiteX59" fmla="*/ 950556 w 1035566"/>
                  <a:gd name="connsiteY59" fmla="*/ 960067 h 2866535"/>
                  <a:gd name="connsiteX60" fmla="*/ 1007706 w 1035566"/>
                  <a:gd name="connsiteY60" fmla="*/ 1029917 h 2866535"/>
                  <a:gd name="connsiteX61" fmla="*/ 1007706 w 1035566"/>
                  <a:gd name="connsiteY61" fmla="*/ 1099767 h 2866535"/>
                  <a:gd name="connsiteX62" fmla="*/ 963256 w 1035566"/>
                  <a:gd name="connsiteY62" fmla="*/ 1182317 h 2866535"/>
                  <a:gd name="connsiteX63" fmla="*/ 842606 w 1035566"/>
                  <a:gd name="connsiteY63" fmla="*/ 1271217 h 2866535"/>
                  <a:gd name="connsiteX64" fmla="*/ 594956 w 1035566"/>
                  <a:gd name="connsiteY64" fmla="*/ 1334717 h 2866535"/>
                  <a:gd name="connsiteX65" fmla="*/ 302856 w 1035566"/>
                  <a:gd name="connsiteY65" fmla="*/ 1309317 h 2866535"/>
                  <a:gd name="connsiteX66" fmla="*/ 150456 w 1035566"/>
                  <a:gd name="connsiteY66" fmla="*/ 1188667 h 2866535"/>
                  <a:gd name="connsiteX67" fmla="*/ 29806 w 1035566"/>
                  <a:gd name="connsiteY67" fmla="*/ 960067 h 2866535"/>
                  <a:gd name="connsiteX68" fmla="*/ 36156 w 1035566"/>
                  <a:gd name="connsiteY68" fmla="*/ 801317 h 2866535"/>
                  <a:gd name="connsiteX69" fmla="*/ 80606 w 1035566"/>
                  <a:gd name="connsiteY69" fmla="*/ 661617 h 2866535"/>
                  <a:gd name="connsiteX70" fmla="*/ 163156 w 1035566"/>
                  <a:gd name="connsiteY70" fmla="*/ 553667 h 2866535"/>
                  <a:gd name="connsiteX71" fmla="*/ 340956 w 1035566"/>
                  <a:gd name="connsiteY71" fmla="*/ 483817 h 2866535"/>
                  <a:gd name="connsiteX72" fmla="*/ 607655 w 1035566"/>
                  <a:gd name="connsiteY72" fmla="*/ 442542 h 2866535"/>
                  <a:gd name="connsiteX73" fmla="*/ 855306 w 1035566"/>
                  <a:gd name="connsiteY73" fmla="*/ 502867 h 2866535"/>
                  <a:gd name="connsiteX74" fmla="*/ 966428 w 1035566"/>
                  <a:gd name="connsiteY74" fmla="*/ 553667 h 2866535"/>
                  <a:gd name="connsiteX75" fmla="*/ 1033106 w 1035566"/>
                  <a:gd name="connsiteY75" fmla="*/ 667967 h 2866535"/>
                  <a:gd name="connsiteX76" fmla="*/ 880706 w 1035566"/>
                  <a:gd name="connsiteY76" fmla="*/ 871167 h 2866535"/>
                  <a:gd name="connsiteX77" fmla="*/ 385406 w 1035566"/>
                  <a:gd name="connsiteY77" fmla="*/ 928317 h 2866535"/>
                  <a:gd name="connsiteX78" fmla="*/ 74256 w 1035566"/>
                  <a:gd name="connsiteY78" fmla="*/ 706067 h 2866535"/>
                  <a:gd name="connsiteX79" fmla="*/ 17106 w 1035566"/>
                  <a:gd name="connsiteY79" fmla="*/ 439367 h 2866535"/>
                  <a:gd name="connsiteX80" fmla="*/ 194906 w 1035566"/>
                  <a:gd name="connsiteY80" fmla="*/ 153617 h 2866535"/>
                  <a:gd name="connsiteX81" fmla="*/ 448906 w 1035566"/>
                  <a:gd name="connsiteY81" fmla="*/ 64717 h 2866535"/>
                  <a:gd name="connsiteX82" fmla="*/ 480656 w 1035566"/>
                  <a:gd name="connsiteY82" fmla="*/ 13917 h 2866535"/>
                  <a:gd name="connsiteX83" fmla="*/ 588606 w 1035566"/>
                  <a:gd name="connsiteY83" fmla="*/ 7567 h 2866535"/>
                  <a:gd name="connsiteX0" fmla="*/ 588606 w 1035566"/>
                  <a:gd name="connsiteY0" fmla="*/ 7567 h 2866535"/>
                  <a:gd name="connsiteX1" fmla="*/ 594956 w 1035566"/>
                  <a:gd name="connsiteY1" fmla="*/ 121867 h 2866535"/>
                  <a:gd name="connsiteX2" fmla="*/ 404456 w 1035566"/>
                  <a:gd name="connsiteY2" fmla="*/ 223467 h 2866535"/>
                  <a:gd name="connsiteX3" fmla="*/ 188556 w 1035566"/>
                  <a:gd name="connsiteY3" fmla="*/ 382217 h 2866535"/>
                  <a:gd name="connsiteX4" fmla="*/ 194906 w 1035566"/>
                  <a:gd name="connsiteY4" fmla="*/ 566367 h 2866535"/>
                  <a:gd name="connsiteX5" fmla="*/ 347306 w 1035566"/>
                  <a:gd name="connsiteY5" fmla="*/ 725117 h 2866535"/>
                  <a:gd name="connsiteX6" fmla="*/ 817205 w 1035566"/>
                  <a:gd name="connsiteY6" fmla="*/ 725117 h 2866535"/>
                  <a:gd name="connsiteX7" fmla="*/ 728306 w 1035566"/>
                  <a:gd name="connsiteY7" fmla="*/ 636217 h 2866535"/>
                  <a:gd name="connsiteX8" fmla="*/ 487006 w 1035566"/>
                  <a:gd name="connsiteY8" fmla="*/ 617167 h 2866535"/>
                  <a:gd name="connsiteX9" fmla="*/ 360006 w 1035566"/>
                  <a:gd name="connsiteY9" fmla="*/ 652092 h 2866535"/>
                  <a:gd name="connsiteX10" fmla="*/ 201256 w 1035566"/>
                  <a:gd name="connsiteY10" fmla="*/ 756867 h 2866535"/>
                  <a:gd name="connsiteX11" fmla="*/ 226656 w 1035566"/>
                  <a:gd name="connsiteY11" fmla="*/ 1004517 h 2866535"/>
                  <a:gd name="connsiteX12" fmla="*/ 360006 w 1035566"/>
                  <a:gd name="connsiteY12" fmla="*/ 1118817 h 2866535"/>
                  <a:gd name="connsiteX13" fmla="*/ 721956 w 1035566"/>
                  <a:gd name="connsiteY13" fmla="*/ 1137867 h 2866535"/>
                  <a:gd name="connsiteX14" fmla="*/ 782280 w 1035566"/>
                  <a:gd name="connsiteY14" fmla="*/ 1090242 h 2866535"/>
                  <a:gd name="connsiteX15" fmla="*/ 575906 w 1035566"/>
                  <a:gd name="connsiteY15" fmla="*/ 998167 h 2866535"/>
                  <a:gd name="connsiteX16" fmla="*/ 302856 w 1035566"/>
                  <a:gd name="connsiteY16" fmla="*/ 1074367 h 2866535"/>
                  <a:gd name="connsiteX17" fmla="*/ 175856 w 1035566"/>
                  <a:gd name="connsiteY17" fmla="*/ 1214067 h 2866535"/>
                  <a:gd name="connsiteX18" fmla="*/ 252056 w 1035566"/>
                  <a:gd name="connsiteY18" fmla="*/ 1449017 h 2866535"/>
                  <a:gd name="connsiteX19" fmla="*/ 645756 w 1035566"/>
                  <a:gd name="connsiteY19" fmla="*/ 1563317 h 2866535"/>
                  <a:gd name="connsiteX20" fmla="*/ 779106 w 1035566"/>
                  <a:gd name="connsiteY20" fmla="*/ 1474417 h 2866535"/>
                  <a:gd name="connsiteX21" fmla="*/ 620356 w 1035566"/>
                  <a:gd name="connsiteY21" fmla="*/ 1410917 h 2866535"/>
                  <a:gd name="connsiteX22" fmla="*/ 385406 w 1035566"/>
                  <a:gd name="connsiteY22" fmla="*/ 1423617 h 2866535"/>
                  <a:gd name="connsiteX23" fmla="*/ 258406 w 1035566"/>
                  <a:gd name="connsiteY23" fmla="*/ 1512517 h 2866535"/>
                  <a:gd name="connsiteX24" fmla="*/ 185381 w 1035566"/>
                  <a:gd name="connsiteY24" fmla="*/ 1668092 h 2866535"/>
                  <a:gd name="connsiteX25" fmla="*/ 245706 w 1035566"/>
                  <a:gd name="connsiteY25" fmla="*/ 1791917 h 2866535"/>
                  <a:gd name="connsiteX26" fmla="*/ 404456 w 1035566"/>
                  <a:gd name="connsiteY26" fmla="*/ 1950667 h 2866535"/>
                  <a:gd name="connsiteX27" fmla="*/ 537806 w 1035566"/>
                  <a:gd name="connsiteY27" fmla="*/ 2007817 h 2866535"/>
                  <a:gd name="connsiteX28" fmla="*/ 607656 w 1035566"/>
                  <a:gd name="connsiteY28" fmla="*/ 2007817 h 2866535"/>
                  <a:gd name="connsiteX29" fmla="*/ 607656 w 1035566"/>
                  <a:gd name="connsiteY29" fmla="*/ 2820617 h 2866535"/>
                  <a:gd name="connsiteX30" fmla="*/ 455256 w 1035566"/>
                  <a:gd name="connsiteY30" fmla="*/ 2712667 h 2866535"/>
                  <a:gd name="connsiteX31" fmla="*/ 480656 w 1035566"/>
                  <a:gd name="connsiteY31" fmla="*/ 2274517 h 2866535"/>
                  <a:gd name="connsiteX32" fmla="*/ 455256 w 1035566"/>
                  <a:gd name="connsiteY32" fmla="*/ 2141167 h 2866535"/>
                  <a:gd name="connsiteX33" fmla="*/ 302856 w 1035566"/>
                  <a:gd name="connsiteY33" fmla="*/ 2077667 h 2866535"/>
                  <a:gd name="connsiteX34" fmla="*/ 134581 w 1035566"/>
                  <a:gd name="connsiteY34" fmla="*/ 1957017 h 2866535"/>
                  <a:gd name="connsiteX35" fmla="*/ 17106 w 1035566"/>
                  <a:gd name="connsiteY35" fmla="*/ 1807792 h 2866535"/>
                  <a:gd name="connsiteX36" fmla="*/ 7581 w 1035566"/>
                  <a:gd name="connsiteY36" fmla="*/ 1629992 h 2866535"/>
                  <a:gd name="connsiteX37" fmla="*/ 83781 w 1035566"/>
                  <a:gd name="connsiteY37" fmla="*/ 1468067 h 2866535"/>
                  <a:gd name="connsiteX38" fmla="*/ 213956 w 1035566"/>
                  <a:gd name="connsiteY38" fmla="*/ 1328367 h 2866535"/>
                  <a:gd name="connsiteX39" fmla="*/ 277456 w 1035566"/>
                  <a:gd name="connsiteY39" fmla="*/ 1271217 h 2866535"/>
                  <a:gd name="connsiteX40" fmla="*/ 398106 w 1035566"/>
                  <a:gd name="connsiteY40" fmla="*/ 1334717 h 2866535"/>
                  <a:gd name="connsiteX41" fmla="*/ 633056 w 1035566"/>
                  <a:gd name="connsiteY41" fmla="*/ 1334717 h 2866535"/>
                  <a:gd name="connsiteX42" fmla="*/ 785456 w 1035566"/>
                  <a:gd name="connsiteY42" fmla="*/ 1283917 h 2866535"/>
                  <a:gd name="connsiteX43" fmla="*/ 836256 w 1035566"/>
                  <a:gd name="connsiteY43" fmla="*/ 1271217 h 2866535"/>
                  <a:gd name="connsiteX44" fmla="*/ 947380 w 1035566"/>
                  <a:gd name="connsiteY44" fmla="*/ 1353767 h 2866535"/>
                  <a:gd name="connsiteX45" fmla="*/ 1014055 w 1035566"/>
                  <a:gd name="connsiteY45" fmla="*/ 1449017 h 2866535"/>
                  <a:gd name="connsiteX46" fmla="*/ 972780 w 1035566"/>
                  <a:gd name="connsiteY46" fmla="*/ 1601417 h 2866535"/>
                  <a:gd name="connsiteX47" fmla="*/ 785455 w 1035566"/>
                  <a:gd name="connsiteY47" fmla="*/ 1709367 h 2866535"/>
                  <a:gd name="connsiteX48" fmla="*/ 461606 w 1035566"/>
                  <a:gd name="connsiteY48" fmla="*/ 1715717 h 2866535"/>
                  <a:gd name="connsiteX49" fmla="*/ 233006 w 1035566"/>
                  <a:gd name="connsiteY49" fmla="*/ 1652217 h 2866535"/>
                  <a:gd name="connsiteX50" fmla="*/ 106006 w 1035566"/>
                  <a:gd name="connsiteY50" fmla="*/ 1525217 h 2866535"/>
                  <a:gd name="connsiteX51" fmla="*/ 17106 w 1035566"/>
                  <a:gd name="connsiteY51" fmla="*/ 1315667 h 2866535"/>
                  <a:gd name="connsiteX52" fmla="*/ 29806 w 1035566"/>
                  <a:gd name="connsiteY52" fmla="*/ 1169617 h 2866535"/>
                  <a:gd name="connsiteX53" fmla="*/ 93306 w 1035566"/>
                  <a:gd name="connsiteY53" fmla="*/ 1048967 h 2866535"/>
                  <a:gd name="connsiteX54" fmla="*/ 220306 w 1035566"/>
                  <a:gd name="connsiteY54" fmla="*/ 941017 h 2866535"/>
                  <a:gd name="connsiteX55" fmla="*/ 296506 w 1035566"/>
                  <a:gd name="connsiteY55" fmla="*/ 890217 h 2866535"/>
                  <a:gd name="connsiteX56" fmla="*/ 487006 w 1035566"/>
                  <a:gd name="connsiteY56" fmla="*/ 941017 h 2866535"/>
                  <a:gd name="connsiteX57" fmla="*/ 715606 w 1035566"/>
                  <a:gd name="connsiteY57" fmla="*/ 921967 h 2866535"/>
                  <a:gd name="connsiteX58" fmla="*/ 855305 w 1035566"/>
                  <a:gd name="connsiteY58" fmla="*/ 883867 h 2866535"/>
                  <a:gd name="connsiteX59" fmla="*/ 950556 w 1035566"/>
                  <a:gd name="connsiteY59" fmla="*/ 960067 h 2866535"/>
                  <a:gd name="connsiteX60" fmla="*/ 1007706 w 1035566"/>
                  <a:gd name="connsiteY60" fmla="*/ 1029917 h 2866535"/>
                  <a:gd name="connsiteX61" fmla="*/ 1007706 w 1035566"/>
                  <a:gd name="connsiteY61" fmla="*/ 1099767 h 2866535"/>
                  <a:gd name="connsiteX62" fmla="*/ 963256 w 1035566"/>
                  <a:gd name="connsiteY62" fmla="*/ 1182317 h 2866535"/>
                  <a:gd name="connsiteX63" fmla="*/ 842606 w 1035566"/>
                  <a:gd name="connsiteY63" fmla="*/ 1271217 h 2866535"/>
                  <a:gd name="connsiteX64" fmla="*/ 594956 w 1035566"/>
                  <a:gd name="connsiteY64" fmla="*/ 1334717 h 2866535"/>
                  <a:gd name="connsiteX65" fmla="*/ 302856 w 1035566"/>
                  <a:gd name="connsiteY65" fmla="*/ 1309317 h 2866535"/>
                  <a:gd name="connsiteX66" fmla="*/ 150456 w 1035566"/>
                  <a:gd name="connsiteY66" fmla="*/ 1188667 h 2866535"/>
                  <a:gd name="connsiteX67" fmla="*/ 29806 w 1035566"/>
                  <a:gd name="connsiteY67" fmla="*/ 960067 h 2866535"/>
                  <a:gd name="connsiteX68" fmla="*/ 36156 w 1035566"/>
                  <a:gd name="connsiteY68" fmla="*/ 801317 h 2866535"/>
                  <a:gd name="connsiteX69" fmla="*/ 80606 w 1035566"/>
                  <a:gd name="connsiteY69" fmla="*/ 661617 h 2866535"/>
                  <a:gd name="connsiteX70" fmla="*/ 163156 w 1035566"/>
                  <a:gd name="connsiteY70" fmla="*/ 553667 h 2866535"/>
                  <a:gd name="connsiteX71" fmla="*/ 340956 w 1035566"/>
                  <a:gd name="connsiteY71" fmla="*/ 483817 h 2866535"/>
                  <a:gd name="connsiteX72" fmla="*/ 607655 w 1035566"/>
                  <a:gd name="connsiteY72" fmla="*/ 442542 h 2866535"/>
                  <a:gd name="connsiteX73" fmla="*/ 855306 w 1035566"/>
                  <a:gd name="connsiteY73" fmla="*/ 502867 h 2866535"/>
                  <a:gd name="connsiteX74" fmla="*/ 966428 w 1035566"/>
                  <a:gd name="connsiteY74" fmla="*/ 553667 h 2866535"/>
                  <a:gd name="connsiteX75" fmla="*/ 1033106 w 1035566"/>
                  <a:gd name="connsiteY75" fmla="*/ 667967 h 2866535"/>
                  <a:gd name="connsiteX76" fmla="*/ 880706 w 1035566"/>
                  <a:gd name="connsiteY76" fmla="*/ 871167 h 2866535"/>
                  <a:gd name="connsiteX77" fmla="*/ 385406 w 1035566"/>
                  <a:gd name="connsiteY77" fmla="*/ 928317 h 2866535"/>
                  <a:gd name="connsiteX78" fmla="*/ 74256 w 1035566"/>
                  <a:gd name="connsiteY78" fmla="*/ 706067 h 2866535"/>
                  <a:gd name="connsiteX79" fmla="*/ 17106 w 1035566"/>
                  <a:gd name="connsiteY79" fmla="*/ 439367 h 2866535"/>
                  <a:gd name="connsiteX80" fmla="*/ 194906 w 1035566"/>
                  <a:gd name="connsiteY80" fmla="*/ 153617 h 2866535"/>
                  <a:gd name="connsiteX81" fmla="*/ 448906 w 1035566"/>
                  <a:gd name="connsiteY81" fmla="*/ 64717 h 2866535"/>
                  <a:gd name="connsiteX82" fmla="*/ 480656 w 1035566"/>
                  <a:gd name="connsiteY82" fmla="*/ 13917 h 2866535"/>
                  <a:gd name="connsiteX83" fmla="*/ 588606 w 1035566"/>
                  <a:gd name="connsiteY83" fmla="*/ 7567 h 2866535"/>
                  <a:gd name="connsiteX0" fmla="*/ 588606 w 1035566"/>
                  <a:gd name="connsiteY0" fmla="*/ 7567 h 2866535"/>
                  <a:gd name="connsiteX1" fmla="*/ 594956 w 1035566"/>
                  <a:gd name="connsiteY1" fmla="*/ 121867 h 2866535"/>
                  <a:gd name="connsiteX2" fmla="*/ 404456 w 1035566"/>
                  <a:gd name="connsiteY2" fmla="*/ 223467 h 2866535"/>
                  <a:gd name="connsiteX3" fmla="*/ 188556 w 1035566"/>
                  <a:gd name="connsiteY3" fmla="*/ 382217 h 2866535"/>
                  <a:gd name="connsiteX4" fmla="*/ 194906 w 1035566"/>
                  <a:gd name="connsiteY4" fmla="*/ 566367 h 2866535"/>
                  <a:gd name="connsiteX5" fmla="*/ 347306 w 1035566"/>
                  <a:gd name="connsiteY5" fmla="*/ 725117 h 2866535"/>
                  <a:gd name="connsiteX6" fmla="*/ 817205 w 1035566"/>
                  <a:gd name="connsiteY6" fmla="*/ 725117 h 2866535"/>
                  <a:gd name="connsiteX7" fmla="*/ 728306 w 1035566"/>
                  <a:gd name="connsiteY7" fmla="*/ 636217 h 2866535"/>
                  <a:gd name="connsiteX8" fmla="*/ 487006 w 1035566"/>
                  <a:gd name="connsiteY8" fmla="*/ 617167 h 2866535"/>
                  <a:gd name="connsiteX9" fmla="*/ 360006 w 1035566"/>
                  <a:gd name="connsiteY9" fmla="*/ 652092 h 2866535"/>
                  <a:gd name="connsiteX10" fmla="*/ 207606 w 1035566"/>
                  <a:gd name="connsiteY10" fmla="*/ 788617 h 2866535"/>
                  <a:gd name="connsiteX11" fmla="*/ 226656 w 1035566"/>
                  <a:gd name="connsiteY11" fmla="*/ 1004517 h 2866535"/>
                  <a:gd name="connsiteX12" fmla="*/ 360006 w 1035566"/>
                  <a:gd name="connsiteY12" fmla="*/ 1118817 h 2866535"/>
                  <a:gd name="connsiteX13" fmla="*/ 721956 w 1035566"/>
                  <a:gd name="connsiteY13" fmla="*/ 1137867 h 2866535"/>
                  <a:gd name="connsiteX14" fmla="*/ 782280 w 1035566"/>
                  <a:gd name="connsiteY14" fmla="*/ 1090242 h 2866535"/>
                  <a:gd name="connsiteX15" fmla="*/ 575906 w 1035566"/>
                  <a:gd name="connsiteY15" fmla="*/ 998167 h 2866535"/>
                  <a:gd name="connsiteX16" fmla="*/ 302856 w 1035566"/>
                  <a:gd name="connsiteY16" fmla="*/ 1074367 h 2866535"/>
                  <a:gd name="connsiteX17" fmla="*/ 175856 w 1035566"/>
                  <a:gd name="connsiteY17" fmla="*/ 1214067 h 2866535"/>
                  <a:gd name="connsiteX18" fmla="*/ 252056 w 1035566"/>
                  <a:gd name="connsiteY18" fmla="*/ 1449017 h 2866535"/>
                  <a:gd name="connsiteX19" fmla="*/ 645756 w 1035566"/>
                  <a:gd name="connsiteY19" fmla="*/ 1563317 h 2866535"/>
                  <a:gd name="connsiteX20" fmla="*/ 779106 w 1035566"/>
                  <a:gd name="connsiteY20" fmla="*/ 1474417 h 2866535"/>
                  <a:gd name="connsiteX21" fmla="*/ 620356 w 1035566"/>
                  <a:gd name="connsiteY21" fmla="*/ 1410917 h 2866535"/>
                  <a:gd name="connsiteX22" fmla="*/ 385406 w 1035566"/>
                  <a:gd name="connsiteY22" fmla="*/ 1423617 h 2866535"/>
                  <a:gd name="connsiteX23" fmla="*/ 258406 w 1035566"/>
                  <a:gd name="connsiteY23" fmla="*/ 1512517 h 2866535"/>
                  <a:gd name="connsiteX24" fmla="*/ 185381 w 1035566"/>
                  <a:gd name="connsiteY24" fmla="*/ 1668092 h 2866535"/>
                  <a:gd name="connsiteX25" fmla="*/ 245706 w 1035566"/>
                  <a:gd name="connsiteY25" fmla="*/ 1791917 h 2866535"/>
                  <a:gd name="connsiteX26" fmla="*/ 404456 w 1035566"/>
                  <a:gd name="connsiteY26" fmla="*/ 1950667 h 2866535"/>
                  <a:gd name="connsiteX27" fmla="*/ 537806 w 1035566"/>
                  <a:gd name="connsiteY27" fmla="*/ 2007817 h 2866535"/>
                  <a:gd name="connsiteX28" fmla="*/ 607656 w 1035566"/>
                  <a:gd name="connsiteY28" fmla="*/ 2007817 h 2866535"/>
                  <a:gd name="connsiteX29" fmla="*/ 607656 w 1035566"/>
                  <a:gd name="connsiteY29" fmla="*/ 2820617 h 2866535"/>
                  <a:gd name="connsiteX30" fmla="*/ 455256 w 1035566"/>
                  <a:gd name="connsiteY30" fmla="*/ 2712667 h 2866535"/>
                  <a:gd name="connsiteX31" fmla="*/ 480656 w 1035566"/>
                  <a:gd name="connsiteY31" fmla="*/ 2274517 h 2866535"/>
                  <a:gd name="connsiteX32" fmla="*/ 455256 w 1035566"/>
                  <a:gd name="connsiteY32" fmla="*/ 2141167 h 2866535"/>
                  <a:gd name="connsiteX33" fmla="*/ 302856 w 1035566"/>
                  <a:gd name="connsiteY33" fmla="*/ 2077667 h 2866535"/>
                  <a:gd name="connsiteX34" fmla="*/ 134581 w 1035566"/>
                  <a:gd name="connsiteY34" fmla="*/ 1957017 h 2866535"/>
                  <a:gd name="connsiteX35" fmla="*/ 17106 w 1035566"/>
                  <a:gd name="connsiteY35" fmla="*/ 1807792 h 2866535"/>
                  <a:gd name="connsiteX36" fmla="*/ 7581 w 1035566"/>
                  <a:gd name="connsiteY36" fmla="*/ 1629992 h 2866535"/>
                  <a:gd name="connsiteX37" fmla="*/ 83781 w 1035566"/>
                  <a:gd name="connsiteY37" fmla="*/ 1468067 h 2866535"/>
                  <a:gd name="connsiteX38" fmla="*/ 213956 w 1035566"/>
                  <a:gd name="connsiteY38" fmla="*/ 1328367 h 2866535"/>
                  <a:gd name="connsiteX39" fmla="*/ 277456 w 1035566"/>
                  <a:gd name="connsiteY39" fmla="*/ 1271217 h 2866535"/>
                  <a:gd name="connsiteX40" fmla="*/ 398106 w 1035566"/>
                  <a:gd name="connsiteY40" fmla="*/ 1334717 h 2866535"/>
                  <a:gd name="connsiteX41" fmla="*/ 633056 w 1035566"/>
                  <a:gd name="connsiteY41" fmla="*/ 1334717 h 2866535"/>
                  <a:gd name="connsiteX42" fmla="*/ 785456 w 1035566"/>
                  <a:gd name="connsiteY42" fmla="*/ 1283917 h 2866535"/>
                  <a:gd name="connsiteX43" fmla="*/ 836256 w 1035566"/>
                  <a:gd name="connsiteY43" fmla="*/ 1271217 h 2866535"/>
                  <a:gd name="connsiteX44" fmla="*/ 947380 w 1035566"/>
                  <a:gd name="connsiteY44" fmla="*/ 1353767 h 2866535"/>
                  <a:gd name="connsiteX45" fmla="*/ 1014055 w 1035566"/>
                  <a:gd name="connsiteY45" fmla="*/ 1449017 h 2866535"/>
                  <a:gd name="connsiteX46" fmla="*/ 972780 w 1035566"/>
                  <a:gd name="connsiteY46" fmla="*/ 1601417 h 2866535"/>
                  <a:gd name="connsiteX47" fmla="*/ 785455 w 1035566"/>
                  <a:gd name="connsiteY47" fmla="*/ 1709367 h 2866535"/>
                  <a:gd name="connsiteX48" fmla="*/ 461606 w 1035566"/>
                  <a:gd name="connsiteY48" fmla="*/ 1715717 h 2866535"/>
                  <a:gd name="connsiteX49" fmla="*/ 233006 w 1035566"/>
                  <a:gd name="connsiteY49" fmla="*/ 1652217 h 2866535"/>
                  <a:gd name="connsiteX50" fmla="*/ 106006 w 1035566"/>
                  <a:gd name="connsiteY50" fmla="*/ 1525217 h 2866535"/>
                  <a:gd name="connsiteX51" fmla="*/ 17106 w 1035566"/>
                  <a:gd name="connsiteY51" fmla="*/ 1315667 h 2866535"/>
                  <a:gd name="connsiteX52" fmla="*/ 29806 w 1035566"/>
                  <a:gd name="connsiteY52" fmla="*/ 1169617 h 2866535"/>
                  <a:gd name="connsiteX53" fmla="*/ 93306 w 1035566"/>
                  <a:gd name="connsiteY53" fmla="*/ 1048967 h 2866535"/>
                  <a:gd name="connsiteX54" fmla="*/ 220306 w 1035566"/>
                  <a:gd name="connsiteY54" fmla="*/ 941017 h 2866535"/>
                  <a:gd name="connsiteX55" fmla="*/ 296506 w 1035566"/>
                  <a:gd name="connsiteY55" fmla="*/ 890217 h 2866535"/>
                  <a:gd name="connsiteX56" fmla="*/ 487006 w 1035566"/>
                  <a:gd name="connsiteY56" fmla="*/ 941017 h 2866535"/>
                  <a:gd name="connsiteX57" fmla="*/ 715606 w 1035566"/>
                  <a:gd name="connsiteY57" fmla="*/ 921967 h 2866535"/>
                  <a:gd name="connsiteX58" fmla="*/ 855305 w 1035566"/>
                  <a:gd name="connsiteY58" fmla="*/ 883867 h 2866535"/>
                  <a:gd name="connsiteX59" fmla="*/ 950556 w 1035566"/>
                  <a:gd name="connsiteY59" fmla="*/ 960067 h 2866535"/>
                  <a:gd name="connsiteX60" fmla="*/ 1007706 w 1035566"/>
                  <a:gd name="connsiteY60" fmla="*/ 1029917 h 2866535"/>
                  <a:gd name="connsiteX61" fmla="*/ 1007706 w 1035566"/>
                  <a:gd name="connsiteY61" fmla="*/ 1099767 h 2866535"/>
                  <a:gd name="connsiteX62" fmla="*/ 963256 w 1035566"/>
                  <a:gd name="connsiteY62" fmla="*/ 1182317 h 2866535"/>
                  <a:gd name="connsiteX63" fmla="*/ 842606 w 1035566"/>
                  <a:gd name="connsiteY63" fmla="*/ 1271217 h 2866535"/>
                  <a:gd name="connsiteX64" fmla="*/ 594956 w 1035566"/>
                  <a:gd name="connsiteY64" fmla="*/ 1334717 h 2866535"/>
                  <a:gd name="connsiteX65" fmla="*/ 302856 w 1035566"/>
                  <a:gd name="connsiteY65" fmla="*/ 1309317 h 2866535"/>
                  <a:gd name="connsiteX66" fmla="*/ 150456 w 1035566"/>
                  <a:gd name="connsiteY66" fmla="*/ 1188667 h 2866535"/>
                  <a:gd name="connsiteX67" fmla="*/ 29806 w 1035566"/>
                  <a:gd name="connsiteY67" fmla="*/ 960067 h 2866535"/>
                  <a:gd name="connsiteX68" fmla="*/ 36156 w 1035566"/>
                  <a:gd name="connsiteY68" fmla="*/ 801317 h 2866535"/>
                  <a:gd name="connsiteX69" fmla="*/ 80606 w 1035566"/>
                  <a:gd name="connsiteY69" fmla="*/ 661617 h 2866535"/>
                  <a:gd name="connsiteX70" fmla="*/ 163156 w 1035566"/>
                  <a:gd name="connsiteY70" fmla="*/ 553667 h 2866535"/>
                  <a:gd name="connsiteX71" fmla="*/ 340956 w 1035566"/>
                  <a:gd name="connsiteY71" fmla="*/ 483817 h 2866535"/>
                  <a:gd name="connsiteX72" fmla="*/ 607655 w 1035566"/>
                  <a:gd name="connsiteY72" fmla="*/ 442542 h 2866535"/>
                  <a:gd name="connsiteX73" fmla="*/ 855306 w 1035566"/>
                  <a:gd name="connsiteY73" fmla="*/ 502867 h 2866535"/>
                  <a:gd name="connsiteX74" fmla="*/ 966428 w 1035566"/>
                  <a:gd name="connsiteY74" fmla="*/ 553667 h 2866535"/>
                  <a:gd name="connsiteX75" fmla="*/ 1033106 w 1035566"/>
                  <a:gd name="connsiteY75" fmla="*/ 667967 h 2866535"/>
                  <a:gd name="connsiteX76" fmla="*/ 880706 w 1035566"/>
                  <a:gd name="connsiteY76" fmla="*/ 871167 h 2866535"/>
                  <a:gd name="connsiteX77" fmla="*/ 385406 w 1035566"/>
                  <a:gd name="connsiteY77" fmla="*/ 928317 h 2866535"/>
                  <a:gd name="connsiteX78" fmla="*/ 74256 w 1035566"/>
                  <a:gd name="connsiteY78" fmla="*/ 706067 h 2866535"/>
                  <a:gd name="connsiteX79" fmla="*/ 17106 w 1035566"/>
                  <a:gd name="connsiteY79" fmla="*/ 439367 h 2866535"/>
                  <a:gd name="connsiteX80" fmla="*/ 194906 w 1035566"/>
                  <a:gd name="connsiteY80" fmla="*/ 153617 h 2866535"/>
                  <a:gd name="connsiteX81" fmla="*/ 448906 w 1035566"/>
                  <a:gd name="connsiteY81" fmla="*/ 64717 h 2866535"/>
                  <a:gd name="connsiteX82" fmla="*/ 480656 w 1035566"/>
                  <a:gd name="connsiteY82" fmla="*/ 13917 h 2866535"/>
                  <a:gd name="connsiteX83" fmla="*/ 588606 w 1035566"/>
                  <a:gd name="connsiteY83" fmla="*/ 7567 h 2866535"/>
                  <a:gd name="connsiteX0" fmla="*/ 588606 w 1035566"/>
                  <a:gd name="connsiteY0" fmla="*/ 7567 h 2866535"/>
                  <a:gd name="connsiteX1" fmla="*/ 594956 w 1035566"/>
                  <a:gd name="connsiteY1" fmla="*/ 121867 h 2866535"/>
                  <a:gd name="connsiteX2" fmla="*/ 404456 w 1035566"/>
                  <a:gd name="connsiteY2" fmla="*/ 223467 h 2866535"/>
                  <a:gd name="connsiteX3" fmla="*/ 188556 w 1035566"/>
                  <a:gd name="connsiteY3" fmla="*/ 382217 h 2866535"/>
                  <a:gd name="connsiteX4" fmla="*/ 194906 w 1035566"/>
                  <a:gd name="connsiteY4" fmla="*/ 566367 h 2866535"/>
                  <a:gd name="connsiteX5" fmla="*/ 347306 w 1035566"/>
                  <a:gd name="connsiteY5" fmla="*/ 725117 h 2866535"/>
                  <a:gd name="connsiteX6" fmla="*/ 817205 w 1035566"/>
                  <a:gd name="connsiteY6" fmla="*/ 725117 h 2866535"/>
                  <a:gd name="connsiteX7" fmla="*/ 728306 w 1035566"/>
                  <a:gd name="connsiteY7" fmla="*/ 636217 h 2866535"/>
                  <a:gd name="connsiteX8" fmla="*/ 487006 w 1035566"/>
                  <a:gd name="connsiteY8" fmla="*/ 617167 h 2866535"/>
                  <a:gd name="connsiteX9" fmla="*/ 360006 w 1035566"/>
                  <a:gd name="connsiteY9" fmla="*/ 652092 h 2866535"/>
                  <a:gd name="connsiteX10" fmla="*/ 207606 w 1035566"/>
                  <a:gd name="connsiteY10" fmla="*/ 788617 h 2866535"/>
                  <a:gd name="connsiteX11" fmla="*/ 226656 w 1035566"/>
                  <a:gd name="connsiteY11" fmla="*/ 1004517 h 2866535"/>
                  <a:gd name="connsiteX12" fmla="*/ 360006 w 1035566"/>
                  <a:gd name="connsiteY12" fmla="*/ 1118817 h 2866535"/>
                  <a:gd name="connsiteX13" fmla="*/ 721956 w 1035566"/>
                  <a:gd name="connsiteY13" fmla="*/ 1137867 h 2866535"/>
                  <a:gd name="connsiteX14" fmla="*/ 782280 w 1035566"/>
                  <a:gd name="connsiteY14" fmla="*/ 1090242 h 2866535"/>
                  <a:gd name="connsiteX15" fmla="*/ 575906 w 1035566"/>
                  <a:gd name="connsiteY15" fmla="*/ 998167 h 2866535"/>
                  <a:gd name="connsiteX16" fmla="*/ 302856 w 1035566"/>
                  <a:gd name="connsiteY16" fmla="*/ 1074367 h 2866535"/>
                  <a:gd name="connsiteX17" fmla="*/ 175856 w 1035566"/>
                  <a:gd name="connsiteY17" fmla="*/ 1214067 h 2866535"/>
                  <a:gd name="connsiteX18" fmla="*/ 252056 w 1035566"/>
                  <a:gd name="connsiteY18" fmla="*/ 1449017 h 2866535"/>
                  <a:gd name="connsiteX19" fmla="*/ 645756 w 1035566"/>
                  <a:gd name="connsiteY19" fmla="*/ 1563317 h 2866535"/>
                  <a:gd name="connsiteX20" fmla="*/ 779106 w 1035566"/>
                  <a:gd name="connsiteY20" fmla="*/ 1474417 h 2866535"/>
                  <a:gd name="connsiteX21" fmla="*/ 620356 w 1035566"/>
                  <a:gd name="connsiteY21" fmla="*/ 1410917 h 2866535"/>
                  <a:gd name="connsiteX22" fmla="*/ 404456 w 1035566"/>
                  <a:gd name="connsiteY22" fmla="*/ 1442667 h 2866535"/>
                  <a:gd name="connsiteX23" fmla="*/ 258406 w 1035566"/>
                  <a:gd name="connsiteY23" fmla="*/ 1512517 h 2866535"/>
                  <a:gd name="connsiteX24" fmla="*/ 185381 w 1035566"/>
                  <a:gd name="connsiteY24" fmla="*/ 1668092 h 2866535"/>
                  <a:gd name="connsiteX25" fmla="*/ 245706 w 1035566"/>
                  <a:gd name="connsiteY25" fmla="*/ 1791917 h 2866535"/>
                  <a:gd name="connsiteX26" fmla="*/ 404456 w 1035566"/>
                  <a:gd name="connsiteY26" fmla="*/ 1950667 h 2866535"/>
                  <a:gd name="connsiteX27" fmla="*/ 537806 w 1035566"/>
                  <a:gd name="connsiteY27" fmla="*/ 2007817 h 2866535"/>
                  <a:gd name="connsiteX28" fmla="*/ 607656 w 1035566"/>
                  <a:gd name="connsiteY28" fmla="*/ 2007817 h 2866535"/>
                  <a:gd name="connsiteX29" fmla="*/ 607656 w 1035566"/>
                  <a:gd name="connsiteY29" fmla="*/ 2820617 h 2866535"/>
                  <a:gd name="connsiteX30" fmla="*/ 455256 w 1035566"/>
                  <a:gd name="connsiteY30" fmla="*/ 2712667 h 2866535"/>
                  <a:gd name="connsiteX31" fmla="*/ 480656 w 1035566"/>
                  <a:gd name="connsiteY31" fmla="*/ 2274517 h 2866535"/>
                  <a:gd name="connsiteX32" fmla="*/ 455256 w 1035566"/>
                  <a:gd name="connsiteY32" fmla="*/ 2141167 h 2866535"/>
                  <a:gd name="connsiteX33" fmla="*/ 302856 w 1035566"/>
                  <a:gd name="connsiteY33" fmla="*/ 2077667 h 2866535"/>
                  <a:gd name="connsiteX34" fmla="*/ 134581 w 1035566"/>
                  <a:gd name="connsiteY34" fmla="*/ 1957017 h 2866535"/>
                  <a:gd name="connsiteX35" fmla="*/ 17106 w 1035566"/>
                  <a:gd name="connsiteY35" fmla="*/ 1807792 h 2866535"/>
                  <a:gd name="connsiteX36" fmla="*/ 7581 w 1035566"/>
                  <a:gd name="connsiteY36" fmla="*/ 1629992 h 2866535"/>
                  <a:gd name="connsiteX37" fmla="*/ 83781 w 1035566"/>
                  <a:gd name="connsiteY37" fmla="*/ 1468067 h 2866535"/>
                  <a:gd name="connsiteX38" fmla="*/ 213956 w 1035566"/>
                  <a:gd name="connsiteY38" fmla="*/ 1328367 h 2866535"/>
                  <a:gd name="connsiteX39" fmla="*/ 277456 w 1035566"/>
                  <a:gd name="connsiteY39" fmla="*/ 1271217 h 2866535"/>
                  <a:gd name="connsiteX40" fmla="*/ 398106 w 1035566"/>
                  <a:gd name="connsiteY40" fmla="*/ 1334717 h 2866535"/>
                  <a:gd name="connsiteX41" fmla="*/ 633056 w 1035566"/>
                  <a:gd name="connsiteY41" fmla="*/ 1334717 h 2866535"/>
                  <a:gd name="connsiteX42" fmla="*/ 785456 w 1035566"/>
                  <a:gd name="connsiteY42" fmla="*/ 1283917 h 2866535"/>
                  <a:gd name="connsiteX43" fmla="*/ 836256 w 1035566"/>
                  <a:gd name="connsiteY43" fmla="*/ 1271217 h 2866535"/>
                  <a:gd name="connsiteX44" fmla="*/ 947380 w 1035566"/>
                  <a:gd name="connsiteY44" fmla="*/ 1353767 h 2866535"/>
                  <a:gd name="connsiteX45" fmla="*/ 1014055 w 1035566"/>
                  <a:gd name="connsiteY45" fmla="*/ 1449017 h 2866535"/>
                  <a:gd name="connsiteX46" fmla="*/ 972780 w 1035566"/>
                  <a:gd name="connsiteY46" fmla="*/ 1601417 h 2866535"/>
                  <a:gd name="connsiteX47" fmla="*/ 785455 w 1035566"/>
                  <a:gd name="connsiteY47" fmla="*/ 1709367 h 2866535"/>
                  <a:gd name="connsiteX48" fmla="*/ 461606 w 1035566"/>
                  <a:gd name="connsiteY48" fmla="*/ 1715717 h 2866535"/>
                  <a:gd name="connsiteX49" fmla="*/ 233006 w 1035566"/>
                  <a:gd name="connsiteY49" fmla="*/ 1652217 h 2866535"/>
                  <a:gd name="connsiteX50" fmla="*/ 106006 w 1035566"/>
                  <a:gd name="connsiteY50" fmla="*/ 1525217 h 2866535"/>
                  <a:gd name="connsiteX51" fmla="*/ 17106 w 1035566"/>
                  <a:gd name="connsiteY51" fmla="*/ 1315667 h 2866535"/>
                  <a:gd name="connsiteX52" fmla="*/ 29806 w 1035566"/>
                  <a:gd name="connsiteY52" fmla="*/ 1169617 h 2866535"/>
                  <a:gd name="connsiteX53" fmla="*/ 93306 w 1035566"/>
                  <a:gd name="connsiteY53" fmla="*/ 1048967 h 2866535"/>
                  <a:gd name="connsiteX54" fmla="*/ 220306 w 1035566"/>
                  <a:gd name="connsiteY54" fmla="*/ 941017 h 2866535"/>
                  <a:gd name="connsiteX55" fmla="*/ 296506 w 1035566"/>
                  <a:gd name="connsiteY55" fmla="*/ 890217 h 2866535"/>
                  <a:gd name="connsiteX56" fmla="*/ 487006 w 1035566"/>
                  <a:gd name="connsiteY56" fmla="*/ 941017 h 2866535"/>
                  <a:gd name="connsiteX57" fmla="*/ 715606 w 1035566"/>
                  <a:gd name="connsiteY57" fmla="*/ 921967 h 2866535"/>
                  <a:gd name="connsiteX58" fmla="*/ 855305 w 1035566"/>
                  <a:gd name="connsiteY58" fmla="*/ 883867 h 2866535"/>
                  <a:gd name="connsiteX59" fmla="*/ 950556 w 1035566"/>
                  <a:gd name="connsiteY59" fmla="*/ 960067 h 2866535"/>
                  <a:gd name="connsiteX60" fmla="*/ 1007706 w 1035566"/>
                  <a:gd name="connsiteY60" fmla="*/ 1029917 h 2866535"/>
                  <a:gd name="connsiteX61" fmla="*/ 1007706 w 1035566"/>
                  <a:gd name="connsiteY61" fmla="*/ 1099767 h 2866535"/>
                  <a:gd name="connsiteX62" fmla="*/ 963256 w 1035566"/>
                  <a:gd name="connsiteY62" fmla="*/ 1182317 h 2866535"/>
                  <a:gd name="connsiteX63" fmla="*/ 842606 w 1035566"/>
                  <a:gd name="connsiteY63" fmla="*/ 1271217 h 2866535"/>
                  <a:gd name="connsiteX64" fmla="*/ 594956 w 1035566"/>
                  <a:gd name="connsiteY64" fmla="*/ 1334717 h 2866535"/>
                  <a:gd name="connsiteX65" fmla="*/ 302856 w 1035566"/>
                  <a:gd name="connsiteY65" fmla="*/ 1309317 h 2866535"/>
                  <a:gd name="connsiteX66" fmla="*/ 150456 w 1035566"/>
                  <a:gd name="connsiteY66" fmla="*/ 1188667 h 2866535"/>
                  <a:gd name="connsiteX67" fmla="*/ 29806 w 1035566"/>
                  <a:gd name="connsiteY67" fmla="*/ 960067 h 2866535"/>
                  <a:gd name="connsiteX68" fmla="*/ 36156 w 1035566"/>
                  <a:gd name="connsiteY68" fmla="*/ 801317 h 2866535"/>
                  <a:gd name="connsiteX69" fmla="*/ 80606 w 1035566"/>
                  <a:gd name="connsiteY69" fmla="*/ 661617 h 2866535"/>
                  <a:gd name="connsiteX70" fmla="*/ 163156 w 1035566"/>
                  <a:gd name="connsiteY70" fmla="*/ 553667 h 2866535"/>
                  <a:gd name="connsiteX71" fmla="*/ 340956 w 1035566"/>
                  <a:gd name="connsiteY71" fmla="*/ 483817 h 2866535"/>
                  <a:gd name="connsiteX72" fmla="*/ 607655 w 1035566"/>
                  <a:gd name="connsiteY72" fmla="*/ 442542 h 2866535"/>
                  <a:gd name="connsiteX73" fmla="*/ 855306 w 1035566"/>
                  <a:gd name="connsiteY73" fmla="*/ 502867 h 2866535"/>
                  <a:gd name="connsiteX74" fmla="*/ 966428 w 1035566"/>
                  <a:gd name="connsiteY74" fmla="*/ 553667 h 2866535"/>
                  <a:gd name="connsiteX75" fmla="*/ 1033106 w 1035566"/>
                  <a:gd name="connsiteY75" fmla="*/ 667967 h 2866535"/>
                  <a:gd name="connsiteX76" fmla="*/ 880706 w 1035566"/>
                  <a:gd name="connsiteY76" fmla="*/ 871167 h 2866535"/>
                  <a:gd name="connsiteX77" fmla="*/ 385406 w 1035566"/>
                  <a:gd name="connsiteY77" fmla="*/ 928317 h 2866535"/>
                  <a:gd name="connsiteX78" fmla="*/ 74256 w 1035566"/>
                  <a:gd name="connsiteY78" fmla="*/ 706067 h 2866535"/>
                  <a:gd name="connsiteX79" fmla="*/ 17106 w 1035566"/>
                  <a:gd name="connsiteY79" fmla="*/ 439367 h 2866535"/>
                  <a:gd name="connsiteX80" fmla="*/ 194906 w 1035566"/>
                  <a:gd name="connsiteY80" fmla="*/ 153617 h 2866535"/>
                  <a:gd name="connsiteX81" fmla="*/ 448906 w 1035566"/>
                  <a:gd name="connsiteY81" fmla="*/ 64717 h 2866535"/>
                  <a:gd name="connsiteX82" fmla="*/ 480656 w 1035566"/>
                  <a:gd name="connsiteY82" fmla="*/ 13917 h 2866535"/>
                  <a:gd name="connsiteX83" fmla="*/ 588606 w 1035566"/>
                  <a:gd name="connsiteY83" fmla="*/ 7567 h 2866535"/>
                  <a:gd name="connsiteX0" fmla="*/ 588606 w 1035566"/>
                  <a:gd name="connsiteY0" fmla="*/ 1372 h 2860340"/>
                  <a:gd name="connsiteX1" fmla="*/ 594956 w 1035566"/>
                  <a:gd name="connsiteY1" fmla="*/ 115672 h 2860340"/>
                  <a:gd name="connsiteX2" fmla="*/ 404456 w 1035566"/>
                  <a:gd name="connsiteY2" fmla="*/ 217272 h 2860340"/>
                  <a:gd name="connsiteX3" fmla="*/ 188556 w 1035566"/>
                  <a:gd name="connsiteY3" fmla="*/ 376022 h 2860340"/>
                  <a:gd name="connsiteX4" fmla="*/ 194906 w 1035566"/>
                  <a:gd name="connsiteY4" fmla="*/ 560172 h 2860340"/>
                  <a:gd name="connsiteX5" fmla="*/ 347306 w 1035566"/>
                  <a:gd name="connsiteY5" fmla="*/ 718922 h 2860340"/>
                  <a:gd name="connsiteX6" fmla="*/ 817205 w 1035566"/>
                  <a:gd name="connsiteY6" fmla="*/ 718922 h 2860340"/>
                  <a:gd name="connsiteX7" fmla="*/ 728306 w 1035566"/>
                  <a:gd name="connsiteY7" fmla="*/ 630022 h 2860340"/>
                  <a:gd name="connsiteX8" fmla="*/ 487006 w 1035566"/>
                  <a:gd name="connsiteY8" fmla="*/ 610972 h 2860340"/>
                  <a:gd name="connsiteX9" fmla="*/ 360006 w 1035566"/>
                  <a:gd name="connsiteY9" fmla="*/ 645897 h 2860340"/>
                  <a:gd name="connsiteX10" fmla="*/ 207606 w 1035566"/>
                  <a:gd name="connsiteY10" fmla="*/ 782422 h 2860340"/>
                  <a:gd name="connsiteX11" fmla="*/ 226656 w 1035566"/>
                  <a:gd name="connsiteY11" fmla="*/ 998322 h 2860340"/>
                  <a:gd name="connsiteX12" fmla="*/ 360006 w 1035566"/>
                  <a:gd name="connsiteY12" fmla="*/ 1112622 h 2860340"/>
                  <a:gd name="connsiteX13" fmla="*/ 721956 w 1035566"/>
                  <a:gd name="connsiteY13" fmla="*/ 1131672 h 2860340"/>
                  <a:gd name="connsiteX14" fmla="*/ 782280 w 1035566"/>
                  <a:gd name="connsiteY14" fmla="*/ 1084047 h 2860340"/>
                  <a:gd name="connsiteX15" fmla="*/ 575906 w 1035566"/>
                  <a:gd name="connsiteY15" fmla="*/ 991972 h 2860340"/>
                  <a:gd name="connsiteX16" fmla="*/ 302856 w 1035566"/>
                  <a:gd name="connsiteY16" fmla="*/ 1068172 h 2860340"/>
                  <a:gd name="connsiteX17" fmla="*/ 175856 w 1035566"/>
                  <a:gd name="connsiteY17" fmla="*/ 1207872 h 2860340"/>
                  <a:gd name="connsiteX18" fmla="*/ 252056 w 1035566"/>
                  <a:gd name="connsiteY18" fmla="*/ 1442822 h 2860340"/>
                  <a:gd name="connsiteX19" fmla="*/ 645756 w 1035566"/>
                  <a:gd name="connsiteY19" fmla="*/ 1557122 h 2860340"/>
                  <a:gd name="connsiteX20" fmla="*/ 779106 w 1035566"/>
                  <a:gd name="connsiteY20" fmla="*/ 1468222 h 2860340"/>
                  <a:gd name="connsiteX21" fmla="*/ 620356 w 1035566"/>
                  <a:gd name="connsiteY21" fmla="*/ 1404722 h 2860340"/>
                  <a:gd name="connsiteX22" fmla="*/ 404456 w 1035566"/>
                  <a:gd name="connsiteY22" fmla="*/ 1436472 h 2860340"/>
                  <a:gd name="connsiteX23" fmla="*/ 258406 w 1035566"/>
                  <a:gd name="connsiteY23" fmla="*/ 1506322 h 2860340"/>
                  <a:gd name="connsiteX24" fmla="*/ 185381 w 1035566"/>
                  <a:gd name="connsiteY24" fmla="*/ 1661897 h 2860340"/>
                  <a:gd name="connsiteX25" fmla="*/ 245706 w 1035566"/>
                  <a:gd name="connsiteY25" fmla="*/ 1785722 h 2860340"/>
                  <a:gd name="connsiteX26" fmla="*/ 404456 w 1035566"/>
                  <a:gd name="connsiteY26" fmla="*/ 1944472 h 2860340"/>
                  <a:gd name="connsiteX27" fmla="*/ 537806 w 1035566"/>
                  <a:gd name="connsiteY27" fmla="*/ 2001622 h 2860340"/>
                  <a:gd name="connsiteX28" fmla="*/ 607656 w 1035566"/>
                  <a:gd name="connsiteY28" fmla="*/ 2001622 h 2860340"/>
                  <a:gd name="connsiteX29" fmla="*/ 607656 w 1035566"/>
                  <a:gd name="connsiteY29" fmla="*/ 2814422 h 2860340"/>
                  <a:gd name="connsiteX30" fmla="*/ 455256 w 1035566"/>
                  <a:gd name="connsiteY30" fmla="*/ 2706472 h 2860340"/>
                  <a:gd name="connsiteX31" fmla="*/ 480656 w 1035566"/>
                  <a:gd name="connsiteY31" fmla="*/ 2268322 h 2860340"/>
                  <a:gd name="connsiteX32" fmla="*/ 455256 w 1035566"/>
                  <a:gd name="connsiteY32" fmla="*/ 2134972 h 2860340"/>
                  <a:gd name="connsiteX33" fmla="*/ 302856 w 1035566"/>
                  <a:gd name="connsiteY33" fmla="*/ 2071472 h 2860340"/>
                  <a:gd name="connsiteX34" fmla="*/ 134581 w 1035566"/>
                  <a:gd name="connsiteY34" fmla="*/ 1950822 h 2860340"/>
                  <a:gd name="connsiteX35" fmla="*/ 17106 w 1035566"/>
                  <a:gd name="connsiteY35" fmla="*/ 1801597 h 2860340"/>
                  <a:gd name="connsiteX36" fmla="*/ 7581 w 1035566"/>
                  <a:gd name="connsiteY36" fmla="*/ 1623797 h 2860340"/>
                  <a:gd name="connsiteX37" fmla="*/ 83781 w 1035566"/>
                  <a:gd name="connsiteY37" fmla="*/ 1461872 h 2860340"/>
                  <a:gd name="connsiteX38" fmla="*/ 213956 w 1035566"/>
                  <a:gd name="connsiteY38" fmla="*/ 1322172 h 2860340"/>
                  <a:gd name="connsiteX39" fmla="*/ 277456 w 1035566"/>
                  <a:gd name="connsiteY39" fmla="*/ 1265022 h 2860340"/>
                  <a:gd name="connsiteX40" fmla="*/ 398106 w 1035566"/>
                  <a:gd name="connsiteY40" fmla="*/ 1328522 h 2860340"/>
                  <a:gd name="connsiteX41" fmla="*/ 633056 w 1035566"/>
                  <a:gd name="connsiteY41" fmla="*/ 1328522 h 2860340"/>
                  <a:gd name="connsiteX42" fmla="*/ 785456 w 1035566"/>
                  <a:gd name="connsiteY42" fmla="*/ 1277722 h 2860340"/>
                  <a:gd name="connsiteX43" fmla="*/ 836256 w 1035566"/>
                  <a:gd name="connsiteY43" fmla="*/ 1265022 h 2860340"/>
                  <a:gd name="connsiteX44" fmla="*/ 947380 w 1035566"/>
                  <a:gd name="connsiteY44" fmla="*/ 1347572 h 2860340"/>
                  <a:gd name="connsiteX45" fmla="*/ 1014055 w 1035566"/>
                  <a:gd name="connsiteY45" fmla="*/ 1442822 h 2860340"/>
                  <a:gd name="connsiteX46" fmla="*/ 972780 w 1035566"/>
                  <a:gd name="connsiteY46" fmla="*/ 1595222 h 2860340"/>
                  <a:gd name="connsiteX47" fmla="*/ 785455 w 1035566"/>
                  <a:gd name="connsiteY47" fmla="*/ 1703172 h 2860340"/>
                  <a:gd name="connsiteX48" fmla="*/ 461606 w 1035566"/>
                  <a:gd name="connsiteY48" fmla="*/ 1709522 h 2860340"/>
                  <a:gd name="connsiteX49" fmla="*/ 233006 w 1035566"/>
                  <a:gd name="connsiteY49" fmla="*/ 1646022 h 2860340"/>
                  <a:gd name="connsiteX50" fmla="*/ 106006 w 1035566"/>
                  <a:gd name="connsiteY50" fmla="*/ 1519022 h 2860340"/>
                  <a:gd name="connsiteX51" fmla="*/ 17106 w 1035566"/>
                  <a:gd name="connsiteY51" fmla="*/ 1309472 h 2860340"/>
                  <a:gd name="connsiteX52" fmla="*/ 29806 w 1035566"/>
                  <a:gd name="connsiteY52" fmla="*/ 1163422 h 2860340"/>
                  <a:gd name="connsiteX53" fmla="*/ 93306 w 1035566"/>
                  <a:gd name="connsiteY53" fmla="*/ 1042772 h 2860340"/>
                  <a:gd name="connsiteX54" fmla="*/ 220306 w 1035566"/>
                  <a:gd name="connsiteY54" fmla="*/ 934822 h 2860340"/>
                  <a:gd name="connsiteX55" fmla="*/ 296506 w 1035566"/>
                  <a:gd name="connsiteY55" fmla="*/ 884022 h 2860340"/>
                  <a:gd name="connsiteX56" fmla="*/ 487006 w 1035566"/>
                  <a:gd name="connsiteY56" fmla="*/ 934822 h 2860340"/>
                  <a:gd name="connsiteX57" fmla="*/ 715606 w 1035566"/>
                  <a:gd name="connsiteY57" fmla="*/ 915772 h 2860340"/>
                  <a:gd name="connsiteX58" fmla="*/ 855305 w 1035566"/>
                  <a:gd name="connsiteY58" fmla="*/ 877672 h 2860340"/>
                  <a:gd name="connsiteX59" fmla="*/ 950556 w 1035566"/>
                  <a:gd name="connsiteY59" fmla="*/ 953872 h 2860340"/>
                  <a:gd name="connsiteX60" fmla="*/ 1007706 w 1035566"/>
                  <a:gd name="connsiteY60" fmla="*/ 1023722 h 2860340"/>
                  <a:gd name="connsiteX61" fmla="*/ 1007706 w 1035566"/>
                  <a:gd name="connsiteY61" fmla="*/ 1093572 h 2860340"/>
                  <a:gd name="connsiteX62" fmla="*/ 963256 w 1035566"/>
                  <a:gd name="connsiteY62" fmla="*/ 1176122 h 2860340"/>
                  <a:gd name="connsiteX63" fmla="*/ 842606 w 1035566"/>
                  <a:gd name="connsiteY63" fmla="*/ 1265022 h 2860340"/>
                  <a:gd name="connsiteX64" fmla="*/ 594956 w 1035566"/>
                  <a:gd name="connsiteY64" fmla="*/ 1328522 h 2860340"/>
                  <a:gd name="connsiteX65" fmla="*/ 302856 w 1035566"/>
                  <a:gd name="connsiteY65" fmla="*/ 1303122 h 2860340"/>
                  <a:gd name="connsiteX66" fmla="*/ 150456 w 1035566"/>
                  <a:gd name="connsiteY66" fmla="*/ 1182472 h 2860340"/>
                  <a:gd name="connsiteX67" fmla="*/ 29806 w 1035566"/>
                  <a:gd name="connsiteY67" fmla="*/ 953872 h 2860340"/>
                  <a:gd name="connsiteX68" fmla="*/ 36156 w 1035566"/>
                  <a:gd name="connsiteY68" fmla="*/ 795122 h 2860340"/>
                  <a:gd name="connsiteX69" fmla="*/ 80606 w 1035566"/>
                  <a:gd name="connsiteY69" fmla="*/ 655422 h 2860340"/>
                  <a:gd name="connsiteX70" fmla="*/ 163156 w 1035566"/>
                  <a:gd name="connsiteY70" fmla="*/ 547472 h 2860340"/>
                  <a:gd name="connsiteX71" fmla="*/ 340956 w 1035566"/>
                  <a:gd name="connsiteY71" fmla="*/ 477622 h 2860340"/>
                  <a:gd name="connsiteX72" fmla="*/ 607655 w 1035566"/>
                  <a:gd name="connsiteY72" fmla="*/ 436347 h 2860340"/>
                  <a:gd name="connsiteX73" fmla="*/ 855306 w 1035566"/>
                  <a:gd name="connsiteY73" fmla="*/ 496672 h 2860340"/>
                  <a:gd name="connsiteX74" fmla="*/ 966428 w 1035566"/>
                  <a:gd name="connsiteY74" fmla="*/ 547472 h 2860340"/>
                  <a:gd name="connsiteX75" fmla="*/ 1033106 w 1035566"/>
                  <a:gd name="connsiteY75" fmla="*/ 661772 h 2860340"/>
                  <a:gd name="connsiteX76" fmla="*/ 880706 w 1035566"/>
                  <a:gd name="connsiteY76" fmla="*/ 864972 h 2860340"/>
                  <a:gd name="connsiteX77" fmla="*/ 385406 w 1035566"/>
                  <a:gd name="connsiteY77" fmla="*/ 922122 h 2860340"/>
                  <a:gd name="connsiteX78" fmla="*/ 74256 w 1035566"/>
                  <a:gd name="connsiteY78" fmla="*/ 699872 h 2860340"/>
                  <a:gd name="connsiteX79" fmla="*/ 17106 w 1035566"/>
                  <a:gd name="connsiteY79" fmla="*/ 433172 h 2860340"/>
                  <a:gd name="connsiteX80" fmla="*/ 194906 w 1035566"/>
                  <a:gd name="connsiteY80" fmla="*/ 147422 h 2860340"/>
                  <a:gd name="connsiteX81" fmla="*/ 448906 w 1035566"/>
                  <a:gd name="connsiteY81" fmla="*/ 58522 h 2860340"/>
                  <a:gd name="connsiteX82" fmla="*/ 588606 w 1035566"/>
                  <a:gd name="connsiteY82" fmla="*/ 1372 h 2860340"/>
                  <a:gd name="connsiteX0" fmla="*/ 588606 w 1035566"/>
                  <a:gd name="connsiteY0" fmla="*/ 3928 h 2862896"/>
                  <a:gd name="connsiteX1" fmla="*/ 594956 w 1035566"/>
                  <a:gd name="connsiteY1" fmla="*/ 118228 h 2862896"/>
                  <a:gd name="connsiteX2" fmla="*/ 404456 w 1035566"/>
                  <a:gd name="connsiteY2" fmla="*/ 219828 h 2862896"/>
                  <a:gd name="connsiteX3" fmla="*/ 188556 w 1035566"/>
                  <a:gd name="connsiteY3" fmla="*/ 378578 h 2862896"/>
                  <a:gd name="connsiteX4" fmla="*/ 194906 w 1035566"/>
                  <a:gd name="connsiteY4" fmla="*/ 562728 h 2862896"/>
                  <a:gd name="connsiteX5" fmla="*/ 347306 w 1035566"/>
                  <a:gd name="connsiteY5" fmla="*/ 721478 h 2862896"/>
                  <a:gd name="connsiteX6" fmla="*/ 817205 w 1035566"/>
                  <a:gd name="connsiteY6" fmla="*/ 721478 h 2862896"/>
                  <a:gd name="connsiteX7" fmla="*/ 728306 w 1035566"/>
                  <a:gd name="connsiteY7" fmla="*/ 632578 h 2862896"/>
                  <a:gd name="connsiteX8" fmla="*/ 487006 w 1035566"/>
                  <a:gd name="connsiteY8" fmla="*/ 613528 h 2862896"/>
                  <a:gd name="connsiteX9" fmla="*/ 360006 w 1035566"/>
                  <a:gd name="connsiteY9" fmla="*/ 648453 h 2862896"/>
                  <a:gd name="connsiteX10" fmla="*/ 207606 w 1035566"/>
                  <a:gd name="connsiteY10" fmla="*/ 784978 h 2862896"/>
                  <a:gd name="connsiteX11" fmla="*/ 226656 w 1035566"/>
                  <a:gd name="connsiteY11" fmla="*/ 1000878 h 2862896"/>
                  <a:gd name="connsiteX12" fmla="*/ 360006 w 1035566"/>
                  <a:gd name="connsiteY12" fmla="*/ 1115178 h 2862896"/>
                  <a:gd name="connsiteX13" fmla="*/ 721956 w 1035566"/>
                  <a:gd name="connsiteY13" fmla="*/ 1134228 h 2862896"/>
                  <a:gd name="connsiteX14" fmla="*/ 782280 w 1035566"/>
                  <a:gd name="connsiteY14" fmla="*/ 1086603 h 2862896"/>
                  <a:gd name="connsiteX15" fmla="*/ 575906 w 1035566"/>
                  <a:gd name="connsiteY15" fmla="*/ 994528 h 2862896"/>
                  <a:gd name="connsiteX16" fmla="*/ 302856 w 1035566"/>
                  <a:gd name="connsiteY16" fmla="*/ 1070728 h 2862896"/>
                  <a:gd name="connsiteX17" fmla="*/ 175856 w 1035566"/>
                  <a:gd name="connsiteY17" fmla="*/ 1210428 h 2862896"/>
                  <a:gd name="connsiteX18" fmla="*/ 252056 w 1035566"/>
                  <a:gd name="connsiteY18" fmla="*/ 1445378 h 2862896"/>
                  <a:gd name="connsiteX19" fmla="*/ 645756 w 1035566"/>
                  <a:gd name="connsiteY19" fmla="*/ 1559678 h 2862896"/>
                  <a:gd name="connsiteX20" fmla="*/ 779106 w 1035566"/>
                  <a:gd name="connsiteY20" fmla="*/ 1470778 h 2862896"/>
                  <a:gd name="connsiteX21" fmla="*/ 620356 w 1035566"/>
                  <a:gd name="connsiteY21" fmla="*/ 1407278 h 2862896"/>
                  <a:gd name="connsiteX22" fmla="*/ 404456 w 1035566"/>
                  <a:gd name="connsiteY22" fmla="*/ 1439028 h 2862896"/>
                  <a:gd name="connsiteX23" fmla="*/ 258406 w 1035566"/>
                  <a:gd name="connsiteY23" fmla="*/ 1508878 h 2862896"/>
                  <a:gd name="connsiteX24" fmla="*/ 185381 w 1035566"/>
                  <a:gd name="connsiteY24" fmla="*/ 1664453 h 2862896"/>
                  <a:gd name="connsiteX25" fmla="*/ 245706 w 1035566"/>
                  <a:gd name="connsiteY25" fmla="*/ 1788278 h 2862896"/>
                  <a:gd name="connsiteX26" fmla="*/ 404456 w 1035566"/>
                  <a:gd name="connsiteY26" fmla="*/ 1947028 h 2862896"/>
                  <a:gd name="connsiteX27" fmla="*/ 537806 w 1035566"/>
                  <a:gd name="connsiteY27" fmla="*/ 2004178 h 2862896"/>
                  <a:gd name="connsiteX28" fmla="*/ 607656 w 1035566"/>
                  <a:gd name="connsiteY28" fmla="*/ 2004178 h 2862896"/>
                  <a:gd name="connsiteX29" fmla="*/ 607656 w 1035566"/>
                  <a:gd name="connsiteY29" fmla="*/ 2816978 h 2862896"/>
                  <a:gd name="connsiteX30" fmla="*/ 455256 w 1035566"/>
                  <a:gd name="connsiteY30" fmla="*/ 2709028 h 2862896"/>
                  <a:gd name="connsiteX31" fmla="*/ 480656 w 1035566"/>
                  <a:gd name="connsiteY31" fmla="*/ 2270878 h 2862896"/>
                  <a:gd name="connsiteX32" fmla="*/ 455256 w 1035566"/>
                  <a:gd name="connsiteY32" fmla="*/ 2137528 h 2862896"/>
                  <a:gd name="connsiteX33" fmla="*/ 302856 w 1035566"/>
                  <a:gd name="connsiteY33" fmla="*/ 2074028 h 2862896"/>
                  <a:gd name="connsiteX34" fmla="*/ 134581 w 1035566"/>
                  <a:gd name="connsiteY34" fmla="*/ 1953378 h 2862896"/>
                  <a:gd name="connsiteX35" fmla="*/ 17106 w 1035566"/>
                  <a:gd name="connsiteY35" fmla="*/ 1804153 h 2862896"/>
                  <a:gd name="connsiteX36" fmla="*/ 7581 w 1035566"/>
                  <a:gd name="connsiteY36" fmla="*/ 1626353 h 2862896"/>
                  <a:gd name="connsiteX37" fmla="*/ 83781 w 1035566"/>
                  <a:gd name="connsiteY37" fmla="*/ 1464428 h 2862896"/>
                  <a:gd name="connsiteX38" fmla="*/ 213956 w 1035566"/>
                  <a:gd name="connsiteY38" fmla="*/ 1324728 h 2862896"/>
                  <a:gd name="connsiteX39" fmla="*/ 277456 w 1035566"/>
                  <a:gd name="connsiteY39" fmla="*/ 1267578 h 2862896"/>
                  <a:gd name="connsiteX40" fmla="*/ 398106 w 1035566"/>
                  <a:gd name="connsiteY40" fmla="*/ 1331078 h 2862896"/>
                  <a:gd name="connsiteX41" fmla="*/ 633056 w 1035566"/>
                  <a:gd name="connsiteY41" fmla="*/ 1331078 h 2862896"/>
                  <a:gd name="connsiteX42" fmla="*/ 785456 w 1035566"/>
                  <a:gd name="connsiteY42" fmla="*/ 1280278 h 2862896"/>
                  <a:gd name="connsiteX43" fmla="*/ 836256 w 1035566"/>
                  <a:gd name="connsiteY43" fmla="*/ 1267578 h 2862896"/>
                  <a:gd name="connsiteX44" fmla="*/ 947380 w 1035566"/>
                  <a:gd name="connsiteY44" fmla="*/ 1350128 h 2862896"/>
                  <a:gd name="connsiteX45" fmla="*/ 1014055 w 1035566"/>
                  <a:gd name="connsiteY45" fmla="*/ 1445378 h 2862896"/>
                  <a:gd name="connsiteX46" fmla="*/ 972780 w 1035566"/>
                  <a:gd name="connsiteY46" fmla="*/ 1597778 h 2862896"/>
                  <a:gd name="connsiteX47" fmla="*/ 785455 w 1035566"/>
                  <a:gd name="connsiteY47" fmla="*/ 1705728 h 2862896"/>
                  <a:gd name="connsiteX48" fmla="*/ 461606 w 1035566"/>
                  <a:gd name="connsiteY48" fmla="*/ 1712078 h 2862896"/>
                  <a:gd name="connsiteX49" fmla="*/ 233006 w 1035566"/>
                  <a:gd name="connsiteY49" fmla="*/ 1648578 h 2862896"/>
                  <a:gd name="connsiteX50" fmla="*/ 106006 w 1035566"/>
                  <a:gd name="connsiteY50" fmla="*/ 1521578 h 2862896"/>
                  <a:gd name="connsiteX51" fmla="*/ 17106 w 1035566"/>
                  <a:gd name="connsiteY51" fmla="*/ 1312028 h 2862896"/>
                  <a:gd name="connsiteX52" fmla="*/ 29806 w 1035566"/>
                  <a:gd name="connsiteY52" fmla="*/ 1165978 h 2862896"/>
                  <a:gd name="connsiteX53" fmla="*/ 93306 w 1035566"/>
                  <a:gd name="connsiteY53" fmla="*/ 1045328 h 2862896"/>
                  <a:gd name="connsiteX54" fmla="*/ 220306 w 1035566"/>
                  <a:gd name="connsiteY54" fmla="*/ 937378 h 2862896"/>
                  <a:gd name="connsiteX55" fmla="*/ 296506 w 1035566"/>
                  <a:gd name="connsiteY55" fmla="*/ 886578 h 2862896"/>
                  <a:gd name="connsiteX56" fmla="*/ 487006 w 1035566"/>
                  <a:gd name="connsiteY56" fmla="*/ 937378 h 2862896"/>
                  <a:gd name="connsiteX57" fmla="*/ 715606 w 1035566"/>
                  <a:gd name="connsiteY57" fmla="*/ 918328 h 2862896"/>
                  <a:gd name="connsiteX58" fmla="*/ 855305 w 1035566"/>
                  <a:gd name="connsiteY58" fmla="*/ 880228 h 2862896"/>
                  <a:gd name="connsiteX59" fmla="*/ 950556 w 1035566"/>
                  <a:gd name="connsiteY59" fmla="*/ 956428 h 2862896"/>
                  <a:gd name="connsiteX60" fmla="*/ 1007706 w 1035566"/>
                  <a:gd name="connsiteY60" fmla="*/ 1026278 h 2862896"/>
                  <a:gd name="connsiteX61" fmla="*/ 1007706 w 1035566"/>
                  <a:gd name="connsiteY61" fmla="*/ 1096128 h 2862896"/>
                  <a:gd name="connsiteX62" fmla="*/ 963256 w 1035566"/>
                  <a:gd name="connsiteY62" fmla="*/ 1178678 h 2862896"/>
                  <a:gd name="connsiteX63" fmla="*/ 842606 w 1035566"/>
                  <a:gd name="connsiteY63" fmla="*/ 1267578 h 2862896"/>
                  <a:gd name="connsiteX64" fmla="*/ 594956 w 1035566"/>
                  <a:gd name="connsiteY64" fmla="*/ 1331078 h 2862896"/>
                  <a:gd name="connsiteX65" fmla="*/ 302856 w 1035566"/>
                  <a:gd name="connsiteY65" fmla="*/ 1305678 h 2862896"/>
                  <a:gd name="connsiteX66" fmla="*/ 150456 w 1035566"/>
                  <a:gd name="connsiteY66" fmla="*/ 1185028 h 2862896"/>
                  <a:gd name="connsiteX67" fmla="*/ 29806 w 1035566"/>
                  <a:gd name="connsiteY67" fmla="*/ 956428 h 2862896"/>
                  <a:gd name="connsiteX68" fmla="*/ 36156 w 1035566"/>
                  <a:gd name="connsiteY68" fmla="*/ 797678 h 2862896"/>
                  <a:gd name="connsiteX69" fmla="*/ 80606 w 1035566"/>
                  <a:gd name="connsiteY69" fmla="*/ 657978 h 2862896"/>
                  <a:gd name="connsiteX70" fmla="*/ 163156 w 1035566"/>
                  <a:gd name="connsiteY70" fmla="*/ 550028 h 2862896"/>
                  <a:gd name="connsiteX71" fmla="*/ 340956 w 1035566"/>
                  <a:gd name="connsiteY71" fmla="*/ 480178 h 2862896"/>
                  <a:gd name="connsiteX72" fmla="*/ 607655 w 1035566"/>
                  <a:gd name="connsiteY72" fmla="*/ 438903 h 2862896"/>
                  <a:gd name="connsiteX73" fmla="*/ 855306 w 1035566"/>
                  <a:gd name="connsiteY73" fmla="*/ 499228 h 2862896"/>
                  <a:gd name="connsiteX74" fmla="*/ 966428 w 1035566"/>
                  <a:gd name="connsiteY74" fmla="*/ 550028 h 2862896"/>
                  <a:gd name="connsiteX75" fmla="*/ 1033106 w 1035566"/>
                  <a:gd name="connsiteY75" fmla="*/ 664328 h 2862896"/>
                  <a:gd name="connsiteX76" fmla="*/ 880706 w 1035566"/>
                  <a:gd name="connsiteY76" fmla="*/ 867528 h 2862896"/>
                  <a:gd name="connsiteX77" fmla="*/ 385406 w 1035566"/>
                  <a:gd name="connsiteY77" fmla="*/ 924678 h 2862896"/>
                  <a:gd name="connsiteX78" fmla="*/ 74256 w 1035566"/>
                  <a:gd name="connsiteY78" fmla="*/ 702428 h 2862896"/>
                  <a:gd name="connsiteX79" fmla="*/ 17106 w 1035566"/>
                  <a:gd name="connsiteY79" fmla="*/ 435728 h 2862896"/>
                  <a:gd name="connsiteX80" fmla="*/ 194906 w 1035566"/>
                  <a:gd name="connsiteY80" fmla="*/ 149978 h 2862896"/>
                  <a:gd name="connsiteX81" fmla="*/ 448906 w 1035566"/>
                  <a:gd name="connsiteY81" fmla="*/ 61078 h 2862896"/>
                  <a:gd name="connsiteX82" fmla="*/ 482473 w 1035566"/>
                  <a:gd name="connsiteY82" fmla="*/ 29624 h 2862896"/>
                  <a:gd name="connsiteX83" fmla="*/ 588606 w 1035566"/>
                  <a:gd name="connsiteY83" fmla="*/ 3928 h 2862896"/>
                  <a:gd name="connsiteX0" fmla="*/ 617180 w 1035566"/>
                  <a:gd name="connsiteY0" fmla="*/ 12320 h 2839538"/>
                  <a:gd name="connsiteX1" fmla="*/ 594956 w 1035566"/>
                  <a:gd name="connsiteY1" fmla="*/ 94870 h 2839538"/>
                  <a:gd name="connsiteX2" fmla="*/ 404456 w 1035566"/>
                  <a:gd name="connsiteY2" fmla="*/ 196470 h 2839538"/>
                  <a:gd name="connsiteX3" fmla="*/ 188556 w 1035566"/>
                  <a:gd name="connsiteY3" fmla="*/ 355220 h 2839538"/>
                  <a:gd name="connsiteX4" fmla="*/ 194906 w 1035566"/>
                  <a:gd name="connsiteY4" fmla="*/ 539370 h 2839538"/>
                  <a:gd name="connsiteX5" fmla="*/ 347306 w 1035566"/>
                  <a:gd name="connsiteY5" fmla="*/ 698120 h 2839538"/>
                  <a:gd name="connsiteX6" fmla="*/ 817205 w 1035566"/>
                  <a:gd name="connsiteY6" fmla="*/ 698120 h 2839538"/>
                  <a:gd name="connsiteX7" fmla="*/ 728306 w 1035566"/>
                  <a:gd name="connsiteY7" fmla="*/ 609220 h 2839538"/>
                  <a:gd name="connsiteX8" fmla="*/ 487006 w 1035566"/>
                  <a:gd name="connsiteY8" fmla="*/ 590170 h 2839538"/>
                  <a:gd name="connsiteX9" fmla="*/ 360006 w 1035566"/>
                  <a:gd name="connsiteY9" fmla="*/ 625095 h 2839538"/>
                  <a:gd name="connsiteX10" fmla="*/ 207606 w 1035566"/>
                  <a:gd name="connsiteY10" fmla="*/ 761620 h 2839538"/>
                  <a:gd name="connsiteX11" fmla="*/ 226656 w 1035566"/>
                  <a:gd name="connsiteY11" fmla="*/ 977520 h 2839538"/>
                  <a:gd name="connsiteX12" fmla="*/ 360006 w 1035566"/>
                  <a:gd name="connsiteY12" fmla="*/ 1091820 h 2839538"/>
                  <a:gd name="connsiteX13" fmla="*/ 721956 w 1035566"/>
                  <a:gd name="connsiteY13" fmla="*/ 1110870 h 2839538"/>
                  <a:gd name="connsiteX14" fmla="*/ 782280 w 1035566"/>
                  <a:gd name="connsiteY14" fmla="*/ 1063245 h 2839538"/>
                  <a:gd name="connsiteX15" fmla="*/ 575906 w 1035566"/>
                  <a:gd name="connsiteY15" fmla="*/ 971170 h 2839538"/>
                  <a:gd name="connsiteX16" fmla="*/ 302856 w 1035566"/>
                  <a:gd name="connsiteY16" fmla="*/ 1047370 h 2839538"/>
                  <a:gd name="connsiteX17" fmla="*/ 175856 w 1035566"/>
                  <a:gd name="connsiteY17" fmla="*/ 1187070 h 2839538"/>
                  <a:gd name="connsiteX18" fmla="*/ 252056 w 1035566"/>
                  <a:gd name="connsiteY18" fmla="*/ 1422020 h 2839538"/>
                  <a:gd name="connsiteX19" fmla="*/ 645756 w 1035566"/>
                  <a:gd name="connsiteY19" fmla="*/ 1536320 h 2839538"/>
                  <a:gd name="connsiteX20" fmla="*/ 779106 w 1035566"/>
                  <a:gd name="connsiteY20" fmla="*/ 1447420 h 2839538"/>
                  <a:gd name="connsiteX21" fmla="*/ 620356 w 1035566"/>
                  <a:gd name="connsiteY21" fmla="*/ 1383920 h 2839538"/>
                  <a:gd name="connsiteX22" fmla="*/ 404456 w 1035566"/>
                  <a:gd name="connsiteY22" fmla="*/ 1415670 h 2839538"/>
                  <a:gd name="connsiteX23" fmla="*/ 258406 w 1035566"/>
                  <a:gd name="connsiteY23" fmla="*/ 1485520 h 2839538"/>
                  <a:gd name="connsiteX24" fmla="*/ 185381 w 1035566"/>
                  <a:gd name="connsiteY24" fmla="*/ 1641095 h 2839538"/>
                  <a:gd name="connsiteX25" fmla="*/ 245706 w 1035566"/>
                  <a:gd name="connsiteY25" fmla="*/ 1764920 h 2839538"/>
                  <a:gd name="connsiteX26" fmla="*/ 404456 w 1035566"/>
                  <a:gd name="connsiteY26" fmla="*/ 1923670 h 2839538"/>
                  <a:gd name="connsiteX27" fmla="*/ 537806 w 1035566"/>
                  <a:gd name="connsiteY27" fmla="*/ 1980820 h 2839538"/>
                  <a:gd name="connsiteX28" fmla="*/ 607656 w 1035566"/>
                  <a:gd name="connsiteY28" fmla="*/ 1980820 h 2839538"/>
                  <a:gd name="connsiteX29" fmla="*/ 607656 w 1035566"/>
                  <a:gd name="connsiteY29" fmla="*/ 2793620 h 2839538"/>
                  <a:gd name="connsiteX30" fmla="*/ 455256 w 1035566"/>
                  <a:gd name="connsiteY30" fmla="*/ 2685670 h 2839538"/>
                  <a:gd name="connsiteX31" fmla="*/ 480656 w 1035566"/>
                  <a:gd name="connsiteY31" fmla="*/ 2247520 h 2839538"/>
                  <a:gd name="connsiteX32" fmla="*/ 455256 w 1035566"/>
                  <a:gd name="connsiteY32" fmla="*/ 2114170 h 2839538"/>
                  <a:gd name="connsiteX33" fmla="*/ 302856 w 1035566"/>
                  <a:gd name="connsiteY33" fmla="*/ 2050670 h 2839538"/>
                  <a:gd name="connsiteX34" fmla="*/ 134581 w 1035566"/>
                  <a:gd name="connsiteY34" fmla="*/ 1930020 h 2839538"/>
                  <a:gd name="connsiteX35" fmla="*/ 17106 w 1035566"/>
                  <a:gd name="connsiteY35" fmla="*/ 1780795 h 2839538"/>
                  <a:gd name="connsiteX36" fmla="*/ 7581 w 1035566"/>
                  <a:gd name="connsiteY36" fmla="*/ 1602995 h 2839538"/>
                  <a:gd name="connsiteX37" fmla="*/ 83781 w 1035566"/>
                  <a:gd name="connsiteY37" fmla="*/ 1441070 h 2839538"/>
                  <a:gd name="connsiteX38" fmla="*/ 213956 w 1035566"/>
                  <a:gd name="connsiteY38" fmla="*/ 1301370 h 2839538"/>
                  <a:gd name="connsiteX39" fmla="*/ 277456 w 1035566"/>
                  <a:gd name="connsiteY39" fmla="*/ 1244220 h 2839538"/>
                  <a:gd name="connsiteX40" fmla="*/ 398106 w 1035566"/>
                  <a:gd name="connsiteY40" fmla="*/ 1307720 h 2839538"/>
                  <a:gd name="connsiteX41" fmla="*/ 633056 w 1035566"/>
                  <a:gd name="connsiteY41" fmla="*/ 1307720 h 2839538"/>
                  <a:gd name="connsiteX42" fmla="*/ 785456 w 1035566"/>
                  <a:gd name="connsiteY42" fmla="*/ 1256920 h 2839538"/>
                  <a:gd name="connsiteX43" fmla="*/ 836256 w 1035566"/>
                  <a:gd name="connsiteY43" fmla="*/ 1244220 h 2839538"/>
                  <a:gd name="connsiteX44" fmla="*/ 947380 w 1035566"/>
                  <a:gd name="connsiteY44" fmla="*/ 1326770 h 2839538"/>
                  <a:gd name="connsiteX45" fmla="*/ 1014055 w 1035566"/>
                  <a:gd name="connsiteY45" fmla="*/ 1422020 h 2839538"/>
                  <a:gd name="connsiteX46" fmla="*/ 972780 w 1035566"/>
                  <a:gd name="connsiteY46" fmla="*/ 1574420 h 2839538"/>
                  <a:gd name="connsiteX47" fmla="*/ 785455 w 1035566"/>
                  <a:gd name="connsiteY47" fmla="*/ 1682370 h 2839538"/>
                  <a:gd name="connsiteX48" fmla="*/ 461606 w 1035566"/>
                  <a:gd name="connsiteY48" fmla="*/ 1688720 h 2839538"/>
                  <a:gd name="connsiteX49" fmla="*/ 233006 w 1035566"/>
                  <a:gd name="connsiteY49" fmla="*/ 1625220 h 2839538"/>
                  <a:gd name="connsiteX50" fmla="*/ 106006 w 1035566"/>
                  <a:gd name="connsiteY50" fmla="*/ 1498220 h 2839538"/>
                  <a:gd name="connsiteX51" fmla="*/ 17106 w 1035566"/>
                  <a:gd name="connsiteY51" fmla="*/ 1288670 h 2839538"/>
                  <a:gd name="connsiteX52" fmla="*/ 29806 w 1035566"/>
                  <a:gd name="connsiteY52" fmla="*/ 1142620 h 2839538"/>
                  <a:gd name="connsiteX53" fmla="*/ 93306 w 1035566"/>
                  <a:gd name="connsiteY53" fmla="*/ 1021970 h 2839538"/>
                  <a:gd name="connsiteX54" fmla="*/ 220306 w 1035566"/>
                  <a:gd name="connsiteY54" fmla="*/ 914020 h 2839538"/>
                  <a:gd name="connsiteX55" fmla="*/ 296506 w 1035566"/>
                  <a:gd name="connsiteY55" fmla="*/ 863220 h 2839538"/>
                  <a:gd name="connsiteX56" fmla="*/ 487006 w 1035566"/>
                  <a:gd name="connsiteY56" fmla="*/ 914020 h 2839538"/>
                  <a:gd name="connsiteX57" fmla="*/ 715606 w 1035566"/>
                  <a:gd name="connsiteY57" fmla="*/ 894970 h 2839538"/>
                  <a:gd name="connsiteX58" fmla="*/ 855305 w 1035566"/>
                  <a:gd name="connsiteY58" fmla="*/ 856870 h 2839538"/>
                  <a:gd name="connsiteX59" fmla="*/ 950556 w 1035566"/>
                  <a:gd name="connsiteY59" fmla="*/ 933070 h 2839538"/>
                  <a:gd name="connsiteX60" fmla="*/ 1007706 w 1035566"/>
                  <a:gd name="connsiteY60" fmla="*/ 1002920 h 2839538"/>
                  <a:gd name="connsiteX61" fmla="*/ 1007706 w 1035566"/>
                  <a:gd name="connsiteY61" fmla="*/ 1072770 h 2839538"/>
                  <a:gd name="connsiteX62" fmla="*/ 963256 w 1035566"/>
                  <a:gd name="connsiteY62" fmla="*/ 1155320 h 2839538"/>
                  <a:gd name="connsiteX63" fmla="*/ 842606 w 1035566"/>
                  <a:gd name="connsiteY63" fmla="*/ 1244220 h 2839538"/>
                  <a:gd name="connsiteX64" fmla="*/ 594956 w 1035566"/>
                  <a:gd name="connsiteY64" fmla="*/ 1307720 h 2839538"/>
                  <a:gd name="connsiteX65" fmla="*/ 302856 w 1035566"/>
                  <a:gd name="connsiteY65" fmla="*/ 1282320 h 2839538"/>
                  <a:gd name="connsiteX66" fmla="*/ 150456 w 1035566"/>
                  <a:gd name="connsiteY66" fmla="*/ 1161670 h 2839538"/>
                  <a:gd name="connsiteX67" fmla="*/ 29806 w 1035566"/>
                  <a:gd name="connsiteY67" fmla="*/ 933070 h 2839538"/>
                  <a:gd name="connsiteX68" fmla="*/ 36156 w 1035566"/>
                  <a:gd name="connsiteY68" fmla="*/ 774320 h 2839538"/>
                  <a:gd name="connsiteX69" fmla="*/ 80606 w 1035566"/>
                  <a:gd name="connsiteY69" fmla="*/ 634620 h 2839538"/>
                  <a:gd name="connsiteX70" fmla="*/ 163156 w 1035566"/>
                  <a:gd name="connsiteY70" fmla="*/ 526670 h 2839538"/>
                  <a:gd name="connsiteX71" fmla="*/ 340956 w 1035566"/>
                  <a:gd name="connsiteY71" fmla="*/ 456820 h 2839538"/>
                  <a:gd name="connsiteX72" fmla="*/ 607655 w 1035566"/>
                  <a:gd name="connsiteY72" fmla="*/ 415545 h 2839538"/>
                  <a:gd name="connsiteX73" fmla="*/ 855306 w 1035566"/>
                  <a:gd name="connsiteY73" fmla="*/ 475870 h 2839538"/>
                  <a:gd name="connsiteX74" fmla="*/ 966428 w 1035566"/>
                  <a:gd name="connsiteY74" fmla="*/ 526670 h 2839538"/>
                  <a:gd name="connsiteX75" fmla="*/ 1033106 w 1035566"/>
                  <a:gd name="connsiteY75" fmla="*/ 640970 h 2839538"/>
                  <a:gd name="connsiteX76" fmla="*/ 880706 w 1035566"/>
                  <a:gd name="connsiteY76" fmla="*/ 844170 h 2839538"/>
                  <a:gd name="connsiteX77" fmla="*/ 385406 w 1035566"/>
                  <a:gd name="connsiteY77" fmla="*/ 901320 h 2839538"/>
                  <a:gd name="connsiteX78" fmla="*/ 74256 w 1035566"/>
                  <a:gd name="connsiteY78" fmla="*/ 679070 h 2839538"/>
                  <a:gd name="connsiteX79" fmla="*/ 17106 w 1035566"/>
                  <a:gd name="connsiteY79" fmla="*/ 412370 h 2839538"/>
                  <a:gd name="connsiteX80" fmla="*/ 194906 w 1035566"/>
                  <a:gd name="connsiteY80" fmla="*/ 126620 h 2839538"/>
                  <a:gd name="connsiteX81" fmla="*/ 448906 w 1035566"/>
                  <a:gd name="connsiteY81" fmla="*/ 37720 h 2839538"/>
                  <a:gd name="connsiteX82" fmla="*/ 482473 w 1035566"/>
                  <a:gd name="connsiteY82" fmla="*/ 6266 h 2839538"/>
                  <a:gd name="connsiteX83" fmla="*/ 617180 w 1035566"/>
                  <a:gd name="connsiteY83" fmla="*/ 12320 h 2839538"/>
                  <a:gd name="connsiteX0" fmla="*/ 601304 w 1035566"/>
                  <a:gd name="connsiteY0" fmla="*/ 7908 h 2844651"/>
                  <a:gd name="connsiteX1" fmla="*/ 594956 w 1035566"/>
                  <a:gd name="connsiteY1" fmla="*/ 99983 h 2844651"/>
                  <a:gd name="connsiteX2" fmla="*/ 404456 w 1035566"/>
                  <a:gd name="connsiteY2" fmla="*/ 201583 h 2844651"/>
                  <a:gd name="connsiteX3" fmla="*/ 188556 w 1035566"/>
                  <a:gd name="connsiteY3" fmla="*/ 360333 h 2844651"/>
                  <a:gd name="connsiteX4" fmla="*/ 194906 w 1035566"/>
                  <a:gd name="connsiteY4" fmla="*/ 544483 h 2844651"/>
                  <a:gd name="connsiteX5" fmla="*/ 347306 w 1035566"/>
                  <a:gd name="connsiteY5" fmla="*/ 703233 h 2844651"/>
                  <a:gd name="connsiteX6" fmla="*/ 817205 w 1035566"/>
                  <a:gd name="connsiteY6" fmla="*/ 703233 h 2844651"/>
                  <a:gd name="connsiteX7" fmla="*/ 728306 w 1035566"/>
                  <a:gd name="connsiteY7" fmla="*/ 614333 h 2844651"/>
                  <a:gd name="connsiteX8" fmla="*/ 487006 w 1035566"/>
                  <a:gd name="connsiteY8" fmla="*/ 595283 h 2844651"/>
                  <a:gd name="connsiteX9" fmla="*/ 360006 w 1035566"/>
                  <a:gd name="connsiteY9" fmla="*/ 630208 h 2844651"/>
                  <a:gd name="connsiteX10" fmla="*/ 207606 w 1035566"/>
                  <a:gd name="connsiteY10" fmla="*/ 766733 h 2844651"/>
                  <a:gd name="connsiteX11" fmla="*/ 226656 w 1035566"/>
                  <a:gd name="connsiteY11" fmla="*/ 982633 h 2844651"/>
                  <a:gd name="connsiteX12" fmla="*/ 360006 w 1035566"/>
                  <a:gd name="connsiteY12" fmla="*/ 1096933 h 2844651"/>
                  <a:gd name="connsiteX13" fmla="*/ 721956 w 1035566"/>
                  <a:gd name="connsiteY13" fmla="*/ 1115983 h 2844651"/>
                  <a:gd name="connsiteX14" fmla="*/ 782280 w 1035566"/>
                  <a:gd name="connsiteY14" fmla="*/ 1068358 h 2844651"/>
                  <a:gd name="connsiteX15" fmla="*/ 575906 w 1035566"/>
                  <a:gd name="connsiteY15" fmla="*/ 976283 h 2844651"/>
                  <a:gd name="connsiteX16" fmla="*/ 302856 w 1035566"/>
                  <a:gd name="connsiteY16" fmla="*/ 1052483 h 2844651"/>
                  <a:gd name="connsiteX17" fmla="*/ 175856 w 1035566"/>
                  <a:gd name="connsiteY17" fmla="*/ 1192183 h 2844651"/>
                  <a:gd name="connsiteX18" fmla="*/ 252056 w 1035566"/>
                  <a:gd name="connsiteY18" fmla="*/ 1427133 h 2844651"/>
                  <a:gd name="connsiteX19" fmla="*/ 645756 w 1035566"/>
                  <a:gd name="connsiteY19" fmla="*/ 1541433 h 2844651"/>
                  <a:gd name="connsiteX20" fmla="*/ 779106 w 1035566"/>
                  <a:gd name="connsiteY20" fmla="*/ 1452533 h 2844651"/>
                  <a:gd name="connsiteX21" fmla="*/ 620356 w 1035566"/>
                  <a:gd name="connsiteY21" fmla="*/ 1389033 h 2844651"/>
                  <a:gd name="connsiteX22" fmla="*/ 404456 w 1035566"/>
                  <a:gd name="connsiteY22" fmla="*/ 1420783 h 2844651"/>
                  <a:gd name="connsiteX23" fmla="*/ 258406 w 1035566"/>
                  <a:gd name="connsiteY23" fmla="*/ 1490633 h 2844651"/>
                  <a:gd name="connsiteX24" fmla="*/ 185381 w 1035566"/>
                  <a:gd name="connsiteY24" fmla="*/ 1646208 h 2844651"/>
                  <a:gd name="connsiteX25" fmla="*/ 245706 w 1035566"/>
                  <a:gd name="connsiteY25" fmla="*/ 1770033 h 2844651"/>
                  <a:gd name="connsiteX26" fmla="*/ 404456 w 1035566"/>
                  <a:gd name="connsiteY26" fmla="*/ 1928783 h 2844651"/>
                  <a:gd name="connsiteX27" fmla="*/ 537806 w 1035566"/>
                  <a:gd name="connsiteY27" fmla="*/ 1985933 h 2844651"/>
                  <a:gd name="connsiteX28" fmla="*/ 607656 w 1035566"/>
                  <a:gd name="connsiteY28" fmla="*/ 1985933 h 2844651"/>
                  <a:gd name="connsiteX29" fmla="*/ 607656 w 1035566"/>
                  <a:gd name="connsiteY29" fmla="*/ 2798733 h 2844651"/>
                  <a:gd name="connsiteX30" fmla="*/ 455256 w 1035566"/>
                  <a:gd name="connsiteY30" fmla="*/ 2690783 h 2844651"/>
                  <a:gd name="connsiteX31" fmla="*/ 480656 w 1035566"/>
                  <a:gd name="connsiteY31" fmla="*/ 2252633 h 2844651"/>
                  <a:gd name="connsiteX32" fmla="*/ 455256 w 1035566"/>
                  <a:gd name="connsiteY32" fmla="*/ 2119283 h 2844651"/>
                  <a:gd name="connsiteX33" fmla="*/ 302856 w 1035566"/>
                  <a:gd name="connsiteY33" fmla="*/ 2055783 h 2844651"/>
                  <a:gd name="connsiteX34" fmla="*/ 134581 w 1035566"/>
                  <a:gd name="connsiteY34" fmla="*/ 1935133 h 2844651"/>
                  <a:gd name="connsiteX35" fmla="*/ 17106 w 1035566"/>
                  <a:gd name="connsiteY35" fmla="*/ 1785908 h 2844651"/>
                  <a:gd name="connsiteX36" fmla="*/ 7581 w 1035566"/>
                  <a:gd name="connsiteY36" fmla="*/ 1608108 h 2844651"/>
                  <a:gd name="connsiteX37" fmla="*/ 83781 w 1035566"/>
                  <a:gd name="connsiteY37" fmla="*/ 1446183 h 2844651"/>
                  <a:gd name="connsiteX38" fmla="*/ 213956 w 1035566"/>
                  <a:gd name="connsiteY38" fmla="*/ 1306483 h 2844651"/>
                  <a:gd name="connsiteX39" fmla="*/ 277456 w 1035566"/>
                  <a:gd name="connsiteY39" fmla="*/ 1249333 h 2844651"/>
                  <a:gd name="connsiteX40" fmla="*/ 398106 w 1035566"/>
                  <a:gd name="connsiteY40" fmla="*/ 1312833 h 2844651"/>
                  <a:gd name="connsiteX41" fmla="*/ 633056 w 1035566"/>
                  <a:gd name="connsiteY41" fmla="*/ 1312833 h 2844651"/>
                  <a:gd name="connsiteX42" fmla="*/ 785456 w 1035566"/>
                  <a:gd name="connsiteY42" fmla="*/ 1262033 h 2844651"/>
                  <a:gd name="connsiteX43" fmla="*/ 836256 w 1035566"/>
                  <a:gd name="connsiteY43" fmla="*/ 1249333 h 2844651"/>
                  <a:gd name="connsiteX44" fmla="*/ 947380 w 1035566"/>
                  <a:gd name="connsiteY44" fmla="*/ 1331883 h 2844651"/>
                  <a:gd name="connsiteX45" fmla="*/ 1014055 w 1035566"/>
                  <a:gd name="connsiteY45" fmla="*/ 1427133 h 2844651"/>
                  <a:gd name="connsiteX46" fmla="*/ 972780 w 1035566"/>
                  <a:gd name="connsiteY46" fmla="*/ 1579533 h 2844651"/>
                  <a:gd name="connsiteX47" fmla="*/ 785455 w 1035566"/>
                  <a:gd name="connsiteY47" fmla="*/ 1687483 h 2844651"/>
                  <a:gd name="connsiteX48" fmla="*/ 461606 w 1035566"/>
                  <a:gd name="connsiteY48" fmla="*/ 1693833 h 2844651"/>
                  <a:gd name="connsiteX49" fmla="*/ 233006 w 1035566"/>
                  <a:gd name="connsiteY49" fmla="*/ 1630333 h 2844651"/>
                  <a:gd name="connsiteX50" fmla="*/ 106006 w 1035566"/>
                  <a:gd name="connsiteY50" fmla="*/ 1503333 h 2844651"/>
                  <a:gd name="connsiteX51" fmla="*/ 17106 w 1035566"/>
                  <a:gd name="connsiteY51" fmla="*/ 1293783 h 2844651"/>
                  <a:gd name="connsiteX52" fmla="*/ 29806 w 1035566"/>
                  <a:gd name="connsiteY52" fmla="*/ 1147733 h 2844651"/>
                  <a:gd name="connsiteX53" fmla="*/ 93306 w 1035566"/>
                  <a:gd name="connsiteY53" fmla="*/ 1027083 h 2844651"/>
                  <a:gd name="connsiteX54" fmla="*/ 220306 w 1035566"/>
                  <a:gd name="connsiteY54" fmla="*/ 919133 h 2844651"/>
                  <a:gd name="connsiteX55" fmla="*/ 296506 w 1035566"/>
                  <a:gd name="connsiteY55" fmla="*/ 868333 h 2844651"/>
                  <a:gd name="connsiteX56" fmla="*/ 487006 w 1035566"/>
                  <a:gd name="connsiteY56" fmla="*/ 919133 h 2844651"/>
                  <a:gd name="connsiteX57" fmla="*/ 715606 w 1035566"/>
                  <a:gd name="connsiteY57" fmla="*/ 900083 h 2844651"/>
                  <a:gd name="connsiteX58" fmla="*/ 855305 w 1035566"/>
                  <a:gd name="connsiteY58" fmla="*/ 861983 h 2844651"/>
                  <a:gd name="connsiteX59" fmla="*/ 950556 w 1035566"/>
                  <a:gd name="connsiteY59" fmla="*/ 938183 h 2844651"/>
                  <a:gd name="connsiteX60" fmla="*/ 1007706 w 1035566"/>
                  <a:gd name="connsiteY60" fmla="*/ 1008033 h 2844651"/>
                  <a:gd name="connsiteX61" fmla="*/ 1007706 w 1035566"/>
                  <a:gd name="connsiteY61" fmla="*/ 1077883 h 2844651"/>
                  <a:gd name="connsiteX62" fmla="*/ 963256 w 1035566"/>
                  <a:gd name="connsiteY62" fmla="*/ 1160433 h 2844651"/>
                  <a:gd name="connsiteX63" fmla="*/ 842606 w 1035566"/>
                  <a:gd name="connsiteY63" fmla="*/ 1249333 h 2844651"/>
                  <a:gd name="connsiteX64" fmla="*/ 594956 w 1035566"/>
                  <a:gd name="connsiteY64" fmla="*/ 1312833 h 2844651"/>
                  <a:gd name="connsiteX65" fmla="*/ 302856 w 1035566"/>
                  <a:gd name="connsiteY65" fmla="*/ 1287433 h 2844651"/>
                  <a:gd name="connsiteX66" fmla="*/ 150456 w 1035566"/>
                  <a:gd name="connsiteY66" fmla="*/ 1166783 h 2844651"/>
                  <a:gd name="connsiteX67" fmla="*/ 29806 w 1035566"/>
                  <a:gd name="connsiteY67" fmla="*/ 938183 h 2844651"/>
                  <a:gd name="connsiteX68" fmla="*/ 36156 w 1035566"/>
                  <a:gd name="connsiteY68" fmla="*/ 779433 h 2844651"/>
                  <a:gd name="connsiteX69" fmla="*/ 80606 w 1035566"/>
                  <a:gd name="connsiteY69" fmla="*/ 639733 h 2844651"/>
                  <a:gd name="connsiteX70" fmla="*/ 163156 w 1035566"/>
                  <a:gd name="connsiteY70" fmla="*/ 531783 h 2844651"/>
                  <a:gd name="connsiteX71" fmla="*/ 340956 w 1035566"/>
                  <a:gd name="connsiteY71" fmla="*/ 461933 h 2844651"/>
                  <a:gd name="connsiteX72" fmla="*/ 607655 w 1035566"/>
                  <a:gd name="connsiteY72" fmla="*/ 420658 h 2844651"/>
                  <a:gd name="connsiteX73" fmla="*/ 855306 w 1035566"/>
                  <a:gd name="connsiteY73" fmla="*/ 480983 h 2844651"/>
                  <a:gd name="connsiteX74" fmla="*/ 966428 w 1035566"/>
                  <a:gd name="connsiteY74" fmla="*/ 531783 h 2844651"/>
                  <a:gd name="connsiteX75" fmla="*/ 1033106 w 1035566"/>
                  <a:gd name="connsiteY75" fmla="*/ 646083 h 2844651"/>
                  <a:gd name="connsiteX76" fmla="*/ 880706 w 1035566"/>
                  <a:gd name="connsiteY76" fmla="*/ 849283 h 2844651"/>
                  <a:gd name="connsiteX77" fmla="*/ 385406 w 1035566"/>
                  <a:gd name="connsiteY77" fmla="*/ 906433 h 2844651"/>
                  <a:gd name="connsiteX78" fmla="*/ 74256 w 1035566"/>
                  <a:gd name="connsiteY78" fmla="*/ 684183 h 2844651"/>
                  <a:gd name="connsiteX79" fmla="*/ 17106 w 1035566"/>
                  <a:gd name="connsiteY79" fmla="*/ 417483 h 2844651"/>
                  <a:gd name="connsiteX80" fmla="*/ 194906 w 1035566"/>
                  <a:gd name="connsiteY80" fmla="*/ 131733 h 2844651"/>
                  <a:gd name="connsiteX81" fmla="*/ 448906 w 1035566"/>
                  <a:gd name="connsiteY81" fmla="*/ 42833 h 2844651"/>
                  <a:gd name="connsiteX82" fmla="*/ 482473 w 1035566"/>
                  <a:gd name="connsiteY82" fmla="*/ 11379 h 2844651"/>
                  <a:gd name="connsiteX83" fmla="*/ 601304 w 1035566"/>
                  <a:gd name="connsiteY83" fmla="*/ 7908 h 2844651"/>
                  <a:gd name="connsiteX0" fmla="*/ 601304 w 1035566"/>
                  <a:gd name="connsiteY0" fmla="*/ 7908 h 2844651"/>
                  <a:gd name="connsiteX1" fmla="*/ 594956 w 1035566"/>
                  <a:gd name="connsiteY1" fmla="*/ 99983 h 2844651"/>
                  <a:gd name="connsiteX2" fmla="*/ 404456 w 1035566"/>
                  <a:gd name="connsiteY2" fmla="*/ 201583 h 2844651"/>
                  <a:gd name="connsiteX3" fmla="*/ 220306 w 1035566"/>
                  <a:gd name="connsiteY3" fmla="*/ 353983 h 2844651"/>
                  <a:gd name="connsiteX4" fmla="*/ 194906 w 1035566"/>
                  <a:gd name="connsiteY4" fmla="*/ 544483 h 2844651"/>
                  <a:gd name="connsiteX5" fmla="*/ 347306 w 1035566"/>
                  <a:gd name="connsiteY5" fmla="*/ 703233 h 2844651"/>
                  <a:gd name="connsiteX6" fmla="*/ 817205 w 1035566"/>
                  <a:gd name="connsiteY6" fmla="*/ 703233 h 2844651"/>
                  <a:gd name="connsiteX7" fmla="*/ 728306 w 1035566"/>
                  <a:gd name="connsiteY7" fmla="*/ 614333 h 2844651"/>
                  <a:gd name="connsiteX8" fmla="*/ 487006 w 1035566"/>
                  <a:gd name="connsiteY8" fmla="*/ 595283 h 2844651"/>
                  <a:gd name="connsiteX9" fmla="*/ 360006 w 1035566"/>
                  <a:gd name="connsiteY9" fmla="*/ 630208 h 2844651"/>
                  <a:gd name="connsiteX10" fmla="*/ 207606 w 1035566"/>
                  <a:gd name="connsiteY10" fmla="*/ 766733 h 2844651"/>
                  <a:gd name="connsiteX11" fmla="*/ 226656 w 1035566"/>
                  <a:gd name="connsiteY11" fmla="*/ 982633 h 2844651"/>
                  <a:gd name="connsiteX12" fmla="*/ 360006 w 1035566"/>
                  <a:gd name="connsiteY12" fmla="*/ 1096933 h 2844651"/>
                  <a:gd name="connsiteX13" fmla="*/ 721956 w 1035566"/>
                  <a:gd name="connsiteY13" fmla="*/ 1115983 h 2844651"/>
                  <a:gd name="connsiteX14" fmla="*/ 782280 w 1035566"/>
                  <a:gd name="connsiteY14" fmla="*/ 1068358 h 2844651"/>
                  <a:gd name="connsiteX15" fmla="*/ 575906 w 1035566"/>
                  <a:gd name="connsiteY15" fmla="*/ 976283 h 2844651"/>
                  <a:gd name="connsiteX16" fmla="*/ 302856 w 1035566"/>
                  <a:gd name="connsiteY16" fmla="*/ 1052483 h 2844651"/>
                  <a:gd name="connsiteX17" fmla="*/ 175856 w 1035566"/>
                  <a:gd name="connsiteY17" fmla="*/ 1192183 h 2844651"/>
                  <a:gd name="connsiteX18" fmla="*/ 252056 w 1035566"/>
                  <a:gd name="connsiteY18" fmla="*/ 1427133 h 2844651"/>
                  <a:gd name="connsiteX19" fmla="*/ 645756 w 1035566"/>
                  <a:gd name="connsiteY19" fmla="*/ 1541433 h 2844651"/>
                  <a:gd name="connsiteX20" fmla="*/ 779106 w 1035566"/>
                  <a:gd name="connsiteY20" fmla="*/ 1452533 h 2844651"/>
                  <a:gd name="connsiteX21" fmla="*/ 620356 w 1035566"/>
                  <a:gd name="connsiteY21" fmla="*/ 1389033 h 2844651"/>
                  <a:gd name="connsiteX22" fmla="*/ 404456 w 1035566"/>
                  <a:gd name="connsiteY22" fmla="*/ 1420783 h 2844651"/>
                  <a:gd name="connsiteX23" fmla="*/ 258406 w 1035566"/>
                  <a:gd name="connsiteY23" fmla="*/ 1490633 h 2844651"/>
                  <a:gd name="connsiteX24" fmla="*/ 185381 w 1035566"/>
                  <a:gd name="connsiteY24" fmla="*/ 1646208 h 2844651"/>
                  <a:gd name="connsiteX25" fmla="*/ 245706 w 1035566"/>
                  <a:gd name="connsiteY25" fmla="*/ 1770033 h 2844651"/>
                  <a:gd name="connsiteX26" fmla="*/ 404456 w 1035566"/>
                  <a:gd name="connsiteY26" fmla="*/ 1928783 h 2844651"/>
                  <a:gd name="connsiteX27" fmla="*/ 537806 w 1035566"/>
                  <a:gd name="connsiteY27" fmla="*/ 1985933 h 2844651"/>
                  <a:gd name="connsiteX28" fmla="*/ 607656 w 1035566"/>
                  <a:gd name="connsiteY28" fmla="*/ 1985933 h 2844651"/>
                  <a:gd name="connsiteX29" fmla="*/ 607656 w 1035566"/>
                  <a:gd name="connsiteY29" fmla="*/ 2798733 h 2844651"/>
                  <a:gd name="connsiteX30" fmla="*/ 455256 w 1035566"/>
                  <a:gd name="connsiteY30" fmla="*/ 2690783 h 2844651"/>
                  <a:gd name="connsiteX31" fmla="*/ 480656 w 1035566"/>
                  <a:gd name="connsiteY31" fmla="*/ 2252633 h 2844651"/>
                  <a:gd name="connsiteX32" fmla="*/ 455256 w 1035566"/>
                  <a:gd name="connsiteY32" fmla="*/ 2119283 h 2844651"/>
                  <a:gd name="connsiteX33" fmla="*/ 302856 w 1035566"/>
                  <a:gd name="connsiteY33" fmla="*/ 2055783 h 2844651"/>
                  <a:gd name="connsiteX34" fmla="*/ 134581 w 1035566"/>
                  <a:gd name="connsiteY34" fmla="*/ 1935133 h 2844651"/>
                  <a:gd name="connsiteX35" fmla="*/ 17106 w 1035566"/>
                  <a:gd name="connsiteY35" fmla="*/ 1785908 h 2844651"/>
                  <a:gd name="connsiteX36" fmla="*/ 7581 w 1035566"/>
                  <a:gd name="connsiteY36" fmla="*/ 1608108 h 2844651"/>
                  <a:gd name="connsiteX37" fmla="*/ 83781 w 1035566"/>
                  <a:gd name="connsiteY37" fmla="*/ 1446183 h 2844651"/>
                  <a:gd name="connsiteX38" fmla="*/ 213956 w 1035566"/>
                  <a:gd name="connsiteY38" fmla="*/ 1306483 h 2844651"/>
                  <a:gd name="connsiteX39" fmla="*/ 277456 w 1035566"/>
                  <a:gd name="connsiteY39" fmla="*/ 1249333 h 2844651"/>
                  <a:gd name="connsiteX40" fmla="*/ 398106 w 1035566"/>
                  <a:gd name="connsiteY40" fmla="*/ 1312833 h 2844651"/>
                  <a:gd name="connsiteX41" fmla="*/ 633056 w 1035566"/>
                  <a:gd name="connsiteY41" fmla="*/ 1312833 h 2844651"/>
                  <a:gd name="connsiteX42" fmla="*/ 785456 w 1035566"/>
                  <a:gd name="connsiteY42" fmla="*/ 1262033 h 2844651"/>
                  <a:gd name="connsiteX43" fmla="*/ 836256 w 1035566"/>
                  <a:gd name="connsiteY43" fmla="*/ 1249333 h 2844651"/>
                  <a:gd name="connsiteX44" fmla="*/ 947380 w 1035566"/>
                  <a:gd name="connsiteY44" fmla="*/ 1331883 h 2844651"/>
                  <a:gd name="connsiteX45" fmla="*/ 1014055 w 1035566"/>
                  <a:gd name="connsiteY45" fmla="*/ 1427133 h 2844651"/>
                  <a:gd name="connsiteX46" fmla="*/ 972780 w 1035566"/>
                  <a:gd name="connsiteY46" fmla="*/ 1579533 h 2844651"/>
                  <a:gd name="connsiteX47" fmla="*/ 785455 w 1035566"/>
                  <a:gd name="connsiteY47" fmla="*/ 1687483 h 2844651"/>
                  <a:gd name="connsiteX48" fmla="*/ 461606 w 1035566"/>
                  <a:gd name="connsiteY48" fmla="*/ 1693833 h 2844651"/>
                  <a:gd name="connsiteX49" fmla="*/ 233006 w 1035566"/>
                  <a:gd name="connsiteY49" fmla="*/ 1630333 h 2844651"/>
                  <a:gd name="connsiteX50" fmla="*/ 106006 w 1035566"/>
                  <a:gd name="connsiteY50" fmla="*/ 1503333 h 2844651"/>
                  <a:gd name="connsiteX51" fmla="*/ 17106 w 1035566"/>
                  <a:gd name="connsiteY51" fmla="*/ 1293783 h 2844651"/>
                  <a:gd name="connsiteX52" fmla="*/ 29806 w 1035566"/>
                  <a:gd name="connsiteY52" fmla="*/ 1147733 h 2844651"/>
                  <a:gd name="connsiteX53" fmla="*/ 93306 w 1035566"/>
                  <a:gd name="connsiteY53" fmla="*/ 1027083 h 2844651"/>
                  <a:gd name="connsiteX54" fmla="*/ 220306 w 1035566"/>
                  <a:gd name="connsiteY54" fmla="*/ 919133 h 2844651"/>
                  <a:gd name="connsiteX55" fmla="*/ 296506 w 1035566"/>
                  <a:gd name="connsiteY55" fmla="*/ 868333 h 2844651"/>
                  <a:gd name="connsiteX56" fmla="*/ 487006 w 1035566"/>
                  <a:gd name="connsiteY56" fmla="*/ 919133 h 2844651"/>
                  <a:gd name="connsiteX57" fmla="*/ 715606 w 1035566"/>
                  <a:gd name="connsiteY57" fmla="*/ 900083 h 2844651"/>
                  <a:gd name="connsiteX58" fmla="*/ 855305 w 1035566"/>
                  <a:gd name="connsiteY58" fmla="*/ 861983 h 2844651"/>
                  <a:gd name="connsiteX59" fmla="*/ 950556 w 1035566"/>
                  <a:gd name="connsiteY59" fmla="*/ 938183 h 2844651"/>
                  <a:gd name="connsiteX60" fmla="*/ 1007706 w 1035566"/>
                  <a:gd name="connsiteY60" fmla="*/ 1008033 h 2844651"/>
                  <a:gd name="connsiteX61" fmla="*/ 1007706 w 1035566"/>
                  <a:gd name="connsiteY61" fmla="*/ 1077883 h 2844651"/>
                  <a:gd name="connsiteX62" fmla="*/ 963256 w 1035566"/>
                  <a:gd name="connsiteY62" fmla="*/ 1160433 h 2844651"/>
                  <a:gd name="connsiteX63" fmla="*/ 842606 w 1035566"/>
                  <a:gd name="connsiteY63" fmla="*/ 1249333 h 2844651"/>
                  <a:gd name="connsiteX64" fmla="*/ 594956 w 1035566"/>
                  <a:gd name="connsiteY64" fmla="*/ 1312833 h 2844651"/>
                  <a:gd name="connsiteX65" fmla="*/ 302856 w 1035566"/>
                  <a:gd name="connsiteY65" fmla="*/ 1287433 h 2844651"/>
                  <a:gd name="connsiteX66" fmla="*/ 150456 w 1035566"/>
                  <a:gd name="connsiteY66" fmla="*/ 1166783 h 2844651"/>
                  <a:gd name="connsiteX67" fmla="*/ 29806 w 1035566"/>
                  <a:gd name="connsiteY67" fmla="*/ 938183 h 2844651"/>
                  <a:gd name="connsiteX68" fmla="*/ 36156 w 1035566"/>
                  <a:gd name="connsiteY68" fmla="*/ 779433 h 2844651"/>
                  <a:gd name="connsiteX69" fmla="*/ 80606 w 1035566"/>
                  <a:gd name="connsiteY69" fmla="*/ 639733 h 2844651"/>
                  <a:gd name="connsiteX70" fmla="*/ 163156 w 1035566"/>
                  <a:gd name="connsiteY70" fmla="*/ 531783 h 2844651"/>
                  <a:gd name="connsiteX71" fmla="*/ 340956 w 1035566"/>
                  <a:gd name="connsiteY71" fmla="*/ 461933 h 2844651"/>
                  <a:gd name="connsiteX72" fmla="*/ 607655 w 1035566"/>
                  <a:gd name="connsiteY72" fmla="*/ 420658 h 2844651"/>
                  <a:gd name="connsiteX73" fmla="*/ 855306 w 1035566"/>
                  <a:gd name="connsiteY73" fmla="*/ 480983 h 2844651"/>
                  <a:gd name="connsiteX74" fmla="*/ 966428 w 1035566"/>
                  <a:gd name="connsiteY74" fmla="*/ 531783 h 2844651"/>
                  <a:gd name="connsiteX75" fmla="*/ 1033106 w 1035566"/>
                  <a:gd name="connsiteY75" fmla="*/ 646083 h 2844651"/>
                  <a:gd name="connsiteX76" fmla="*/ 880706 w 1035566"/>
                  <a:gd name="connsiteY76" fmla="*/ 849283 h 2844651"/>
                  <a:gd name="connsiteX77" fmla="*/ 385406 w 1035566"/>
                  <a:gd name="connsiteY77" fmla="*/ 906433 h 2844651"/>
                  <a:gd name="connsiteX78" fmla="*/ 74256 w 1035566"/>
                  <a:gd name="connsiteY78" fmla="*/ 684183 h 2844651"/>
                  <a:gd name="connsiteX79" fmla="*/ 17106 w 1035566"/>
                  <a:gd name="connsiteY79" fmla="*/ 417483 h 2844651"/>
                  <a:gd name="connsiteX80" fmla="*/ 194906 w 1035566"/>
                  <a:gd name="connsiteY80" fmla="*/ 131733 h 2844651"/>
                  <a:gd name="connsiteX81" fmla="*/ 448906 w 1035566"/>
                  <a:gd name="connsiteY81" fmla="*/ 42833 h 2844651"/>
                  <a:gd name="connsiteX82" fmla="*/ 482473 w 1035566"/>
                  <a:gd name="connsiteY82" fmla="*/ 11379 h 2844651"/>
                  <a:gd name="connsiteX83" fmla="*/ 601304 w 1035566"/>
                  <a:gd name="connsiteY83" fmla="*/ 7908 h 2844651"/>
                  <a:gd name="connsiteX0" fmla="*/ 601304 w 1035566"/>
                  <a:gd name="connsiteY0" fmla="*/ 7908 h 2844651"/>
                  <a:gd name="connsiteX1" fmla="*/ 594956 w 1035566"/>
                  <a:gd name="connsiteY1" fmla="*/ 99983 h 2844651"/>
                  <a:gd name="connsiteX2" fmla="*/ 404456 w 1035566"/>
                  <a:gd name="connsiteY2" fmla="*/ 201583 h 2844651"/>
                  <a:gd name="connsiteX3" fmla="*/ 220306 w 1035566"/>
                  <a:gd name="connsiteY3" fmla="*/ 353983 h 2844651"/>
                  <a:gd name="connsiteX4" fmla="*/ 194906 w 1035566"/>
                  <a:gd name="connsiteY4" fmla="*/ 544483 h 2844651"/>
                  <a:gd name="connsiteX5" fmla="*/ 347306 w 1035566"/>
                  <a:gd name="connsiteY5" fmla="*/ 703233 h 2844651"/>
                  <a:gd name="connsiteX6" fmla="*/ 817205 w 1035566"/>
                  <a:gd name="connsiteY6" fmla="*/ 703233 h 2844651"/>
                  <a:gd name="connsiteX7" fmla="*/ 728306 w 1035566"/>
                  <a:gd name="connsiteY7" fmla="*/ 614333 h 2844651"/>
                  <a:gd name="connsiteX8" fmla="*/ 487006 w 1035566"/>
                  <a:gd name="connsiteY8" fmla="*/ 595283 h 2844651"/>
                  <a:gd name="connsiteX9" fmla="*/ 360006 w 1035566"/>
                  <a:gd name="connsiteY9" fmla="*/ 630208 h 2844651"/>
                  <a:gd name="connsiteX10" fmla="*/ 207606 w 1035566"/>
                  <a:gd name="connsiteY10" fmla="*/ 766733 h 2844651"/>
                  <a:gd name="connsiteX11" fmla="*/ 226656 w 1035566"/>
                  <a:gd name="connsiteY11" fmla="*/ 982633 h 2844651"/>
                  <a:gd name="connsiteX12" fmla="*/ 360006 w 1035566"/>
                  <a:gd name="connsiteY12" fmla="*/ 1096933 h 2844651"/>
                  <a:gd name="connsiteX13" fmla="*/ 721956 w 1035566"/>
                  <a:gd name="connsiteY13" fmla="*/ 1115983 h 2844651"/>
                  <a:gd name="connsiteX14" fmla="*/ 782280 w 1035566"/>
                  <a:gd name="connsiteY14" fmla="*/ 1068358 h 2844651"/>
                  <a:gd name="connsiteX15" fmla="*/ 575906 w 1035566"/>
                  <a:gd name="connsiteY15" fmla="*/ 976283 h 2844651"/>
                  <a:gd name="connsiteX16" fmla="*/ 302856 w 1035566"/>
                  <a:gd name="connsiteY16" fmla="*/ 1052483 h 2844651"/>
                  <a:gd name="connsiteX17" fmla="*/ 175856 w 1035566"/>
                  <a:gd name="connsiteY17" fmla="*/ 1192183 h 2844651"/>
                  <a:gd name="connsiteX18" fmla="*/ 252056 w 1035566"/>
                  <a:gd name="connsiteY18" fmla="*/ 1427133 h 2844651"/>
                  <a:gd name="connsiteX19" fmla="*/ 645756 w 1035566"/>
                  <a:gd name="connsiteY19" fmla="*/ 1541433 h 2844651"/>
                  <a:gd name="connsiteX20" fmla="*/ 779106 w 1035566"/>
                  <a:gd name="connsiteY20" fmla="*/ 1452533 h 2844651"/>
                  <a:gd name="connsiteX21" fmla="*/ 620356 w 1035566"/>
                  <a:gd name="connsiteY21" fmla="*/ 1389033 h 2844651"/>
                  <a:gd name="connsiteX22" fmla="*/ 404456 w 1035566"/>
                  <a:gd name="connsiteY22" fmla="*/ 1420783 h 2844651"/>
                  <a:gd name="connsiteX23" fmla="*/ 258406 w 1035566"/>
                  <a:gd name="connsiteY23" fmla="*/ 1490633 h 2844651"/>
                  <a:gd name="connsiteX24" fmla="*/ 185381 w 1035566"/>
                  <a:gd name="connsiteY24" fmla="*/ 1646208 h 2844651"/>
                  <a:gd name="connsiteX25" fmla="*/ 245706 w 1035566"/>
                  <a:gd name="connsiteY25" fmla="*/ 1770033 h 2844651"/>
                  <a:gd name="connsiteX26" fmla="*/ 404456 w 1035566"/>
                  <a:gd name="connsiteY26" fmla="*/ 1928783 h 2844651"/>
                  <a:gd name="connsiteX27" fmla="*/ 537806 w 1035566"/>
                  <a:gd name="connsiteY27" fmla="*/ 1985933 h 2844651"/>
                  <a:gd name="connsiteX28" fmla="*/ 607656 w 1035566"/>
                  <a:gd name="connsiteY28" fmla="*/ 1985933 h 2844651"/>
                  <a:gd name="connsiteX29" fmla="*/ 607656 w 1035566"/>
                  <a:gd name="connsiteY29" fmla="*/ 2798733 h 2844651"/>
                  <a:gd name="connsiteX30" fmla="*/ 455256 w 1035566"/>
                  <a:gd name="connsiteY30" fmla="*/ 2690783 h 2844651"/>
                  <a:gd name="connsiteX31" fmla="*/ 480656 w 1035566"/>
                  <a:gd name="connsiteY31" fmla="*/ 2252633 h 2844651"/>
                  <a:gd name="connsiteX32" fmla="*/ 455256 w 1035566"/>
                  <a:gd name="connsiteY32" fmla="*/ 2119283 h 2844651"/>
                  <a:gd name="connsiteX33" fmla="*/ 302856 w 1035566"/>
                  <a:gd name="connsiteY33" fmla="*/ 2055783 h 2844651"/>
                  <a:gd name="connsiteX34" fmla="*/ 134581 w 1035566"/>
                  <a:gd name="connsiteY34" fmla="*/ 1935133 h 2844651"/>
                  <a:gd name="connsiteX35" fmla="*/ 17106 w 1035566"/>
                  <a:gd name="connsiteY35" fmla="*/ 1785908 h 2844651"/>
                  <a:gd name="connsiteX36" fmla="*/ 7581 w 1035566"/>
                  <a:gd name="connsiteY36" fmla="*/ 1608108 h 2844651"/>
                  <a:gd name="connsiteX37" fmla="*/ 83781 w 1035566"/>
                  <a:gd name="connsiteY37" fmla="*/ 1446183 h 2844651"/>
                  <a:gd name="connsiteX38" fmla="*/ 213956 w 1035566"/>
                  <a:gd name="connsiteY38" fmla="*/ 1306483 h 2844651"/>
                  <a:gd name="connsiteX39" fmla="*/ 277456 w 1035566"/>
                  <a:gd name="connsiteY39" fmla="*/ 1249333 h 2844651"/>
                  <a:gd name="connsiteX40" fmla="*/ 398106 w 1035566"/>
                  <a:gd name="connsiteY40" fmla="*/ 1312833 h 2844651"/>
                  <a:gd name="connsiteX41" fmla="*/ 633056 w 1035566"/>
                  <a:gd name="connsiteY41" fmla="*/ 1312833 h 2844651"/>
                  <a:gd name="connsiteX42" fmla="*/ 785456 w 1035566"/>
                  <a:gd name="connsiteY42" fmla="*/ 1262033 h 2844651"/>
                  <a:gd name="connsiteX43" fmla="*/ 836256 w 1035566"/>
                  <a:gd name="connsiteY43" fmla="*/ 1249333 h 2844651"/>
                  <a:gd name="connsiteX44" fmla="*/ 947380 w 1035566"/>
                  <a:gd name="connsiteY44" fmla="*/ 1331883 h 2844651"/>
                  <a:gd name="connsiteX45" fmla="*/ 1014055 w 1035566"/>
                  <a:gd name="connsiteY45" fmla="*/ 1427133 h 2844651"/>
                  <a:gd name="connsiteX46" fmla="*/ 972780 w 1035566"/>
                  <a:gd name="connsiteY46" fmla="*/ 1579533 h 2844651"/>
                  <a:gd name="connsiteX47" fmla="*/ 785455 w 1035566"/>
                  <a:gd name="connsiteY47" fmla="*/ 1687483 h 2844651"/>
                  <a:gd name="connsiteX48" fmla="*/ 461606 w 1035566"/>
                  <a:gd name="connsiteY48" fmla="*/ 1693833 h 2844651"/>
                  <a:gd name="connsiteX49" fmla="*/ 233006 w 1035566"/>
                  <a:gd name="connsiteY49" fmla="*/ 1630333 h 2844651"/>
                  <a:gd name="connsiteX50" fmla="*/ 106006 w 1035566"/>
                  <a:gd name="connsiteY50" fmla="*/ 1503333 h 2844651"/>
                  <a:gd name="connsiteX51" fmla="*/ 17106 w 1035566"/>
                  <a:gd name="connsiteY51" fmla="*/ 1293783 h 2844651"/>
                  <a:gd name="connsiteX52" fmla="*/ 29806 w 1035566"/>
                  <a:gd name="connsiteY52" fmla="*/ 1147733 h 2844651"/>
                  <a:gd name="connsiteX53" fmla="*/ 93306 w 1035566"/>
                  <a:gd name="connsiteY53" fmla="*/ 1027083 h 2844651"/>
                  <a:gd name="connsiteX54" fmla="*/ 220306 w 1035566"/>
                  <a:gd name="connsiteY54" fmla="*/ 919133 h 2844651"/>
                  <a:gd name="connsiteX55" fmla="*/ 296506 w 1035566"/>
                  <a:gd name="connsiteY55" fmla="*/ 868333 h 2844651"/>
                  <a:gd name="connsiteX56" fmla="*/ 487006 w 1035566"/>
                  <a:gd name="connsiteY56" fmla="*/ 919133 h 2844651"/>
                  <a:gd name="connsiteX57" fmla="*/ 715606 w 1035566"/>
                  <a:gd name="connsiteY57" fmla="*/ 900083 h 2844651"/>
                  <a:gd name="connsiteX58" fmla="*/ 855305 w 1035566"/>
                  <a:gd name="connsiteY58" fmla="*/ 861983 h 2844651"/>
                  <a:gd name="connsiteX59" fmla="*/ 950556 w 1035566"/>
                  <a:gd name="connsiteY59" fmla="*/ 938183 h 2844651"/>
                  <a:gd name="connsiteX60" fmla="*/ 1007706 w 1035566"/>
                  <a:gd name="connsiteY60" fmla="*/ 1008033 h 2844651"/>
                  <a:gd name="connsiteX61" fmla="*/ 1007706 w 1035566"/>
                  <a:gd name="connsiteY61" fmla="*/ 1077883 h 2844651"/>
                  <a:gd name="connsiteX62" fmla="*/ 963256 w 1035566"/>
                  <a:gd name="connsiteY62" fmla="*/ 1160433 h 2844651"/>
                  <a:gd name="connsiteX63" fmla="*/ 842606 w 1035566"/>
                  <a:gd name="connsiteY63" fmla="*/ 1249333 h 2844651"/>
                  <a:gd name="connsiteX64" fmla="*/ 594956 w 1035566"/>
                  <a:gd name="connsiteY64" fmla="*/ 1312833 h 2844651"/>
                  <a:gd name="connsiteX65" fmla="*/ 302856 w 1035566"/>
                  <a:gd name="connsiteY65" fmla="*/ 1287433 h 2844651"/>
                  <a:gd name="connsiteX66" fmla="*/ 150456 w 1035566"/>
                  <a:gd name="connsiteY66" fmla="*/ 1166783 h 2844651"/>
                  <a:gd name="connsiteX67" fmla="*/ 29806 w 1035566"/>
                  <a:gd name="connsiteY67" fmla="*/ 938183 h 2844651"/>
                  <a:gd name="connsiteX68" fmla="*/ 36156 w 1035566"/>
                  <a:gd name="connsiteY68" fmla="*/ 779433 h 2844651"/>
                  <a:gd name="connsiteX69" fmla="*/ 80606 w 1035566"/>
                  <a:gd name="connsiteY69" fmla="*/ 639733 h 2844651"/>
                  <a:gd name="connsiteX70" fmla="*/ 163156 w 1035566"/>
                  <a:gd name="connsiteY70" fmla="*/ 531783 h 2844651"/>
                  <a:gd name="connsiteX71" fmla="*/ 340956 w 1035566"/>
                  <a:gd name="connsiteY71" fmla="*/ 461933 h 2844651"/>
                  <a:gd name="connsiteX72" fmla="*/ 607655 w 1035566"/>
                  <a:gd name="connsiteY72" fmla="*/ 420658 h 2844651"/>
                  <a:gd name="connsiteX73" fmla="*/ 855306 w 1035566"/>
                  <a:gd name="connsiteY73" fmla="*/ 480983 h 2844651"/>
                  <a:gd name="connsiteX74" fmla="*/ 966428 w 1035566"/>
                  <a:gd name="connsiteY74" fmla="*/ 531783 h 2844651"/>
                  <a:gd name="connsiteX75" fmla="*/ 1033106 w 1035566"/>
                  <a:gd name="connsiteY75" fmla="*/ 646083 h 2844651"/>
                  <a:gd name="connsiteX76" fmla="*/ 880706 w 1035566"/>
                  <a:gd name="connsiteY76" fmla="*/ 849283 h 2844651"/>
                  <a:gd name="connsiteX77" fmla="*/ 385406 w 1035566"/>
                  <a:gd name="connsiteY77" fmla="*/ 906433 h 2844651"/>
                  <a:gd name="connsiteX78" fmla="*/ 74256 w 1035566"/>
                  <a:gd name="connsiteY78" fmla="*/ 684183 h 2844651"/>
                  <a:gd name="connsiteX79" fmla="*/ 17106 w 1035566"/>
                  <a:gd name="connsiteY79" fmla="*/ 417483 h 2844651"/>
                  <a:gd name="connsiteX80" fmla="*/ 236181 w 1035566"/>
                  <a:gd name="connsiteY80" fmla="*/ 125383 h 2844651"/>
                  <a:gd name="connsiteX81" fmla="*/ 448906 w 1035566"/>
                  <a:gd name="connsiteY81" fmla="*/ 42833 h 2844651"/>
                  <a:gd name="connsiteX82" fmla="*/ 482473 w 1035566"/>
                  <a:gd name="connsiteY82" fmla="*/ 11379 h 2844651"/>
                  <a:gd name="connsiteX83" fmla="*/ 601304 w 1035566"/>
                  <a:gd name="connsiteY83" fmla="*/ 7908 h 2844651"/>
                  <a:gd name="connsiteX0" fmla="*/ 601304 w 1035566"/>
                  <a:gd name="connsiteY0" fmla="*/ 7908 h 2844651"/>
                  <a:gd name="connsiteX1" fmla="*/ 594956 w 1035566"/>
                  <a:gd name="connsiteY1" fmla="*/ 99983 h 2844651"/>
                  <a:gd name="connsiteX2" fmla="*/ 404456 w 1035566"/>
                  <a:gd name="connsiteY2" fmla="*/ 201583 h 2844651"/>
                  <a:gd name="connsiteX3" fmla="*/ 220306 w 1035566"/>
                  <a:gd name="connsiteY3" fmla="*/ 353983 h 2844651"/>
                  <a:gd name="connsiteX4" fmla="*/ 194906 w 1035566"/>
                  <a:gd name="connsiteY4" fmla="*/ 544483 h 2844651"/>
                  <a:gd name="connsiteX5" fmla="*/ 347306 w 1035566"/>
                  <a:gd name="connsiteY5" fmla="*/ 703233 h 2844651"/>
                  <a:gd name="connsiteX6" fmla="*/ 817205 w 1035566"/>
                  <a:gd name="connsiteY6" fmla="*/ 703233 h 2844651"/>
                  <a:gd name="connsiteX7" fmla="*/ 728306 w 1035566"/>
                  <a:gd name="connsiteY7" fmla="*/ 614333 h 2844651"/>
                  <a:gd name="connsiteX8" fmla="*/ 487006 w 1035566"/>
                  <a:gd name="connsiteY8" fmla="*/ 595283 h 2844651"/>
                  <a:gd name="connsiteX9" fmla="*/ 360006 w 1035566"/>
                  <a:gd name="connsiteY9" fmla="*/ 630208 h 2844651"/>
                  <a:gd name="connsiteX10" fmla="*/ 207606 w 1035566"/>
                  <a:gd name="connsiteY10" fmla="*/ 766733 h 2844651"/>
                  <a:gd name="connsiteX11" fmla="*/ 226656 w 1035566"/>
                  <a:gd name="connsiteY11" fmla="*/ 982633 h 2844651"/>
                  <a:gd name="connsiteX12" fmla="*/ 360006 w 1035566"/>
                  <a:gd name="connsiteY12" fmla="*/ 1096933 h 2844651"/>
                  <a:gd name="connsiteX13" fmla="*/ 721956 w 1035566"/>
                  <a:gd name="connsiteY13" fmla="*/ 1115983 h 2844651"/>
                  <a:gd name="connsiteX14" fmla="*/ 782280 w 1035566"/>
                  <a:gd name="connsiteY14" fmla="*/ 1068358 h 2844651"/>
                  <a:gd name="connsiteX15" fmla="*/ 575906 w 1035566"/>
                  <a:gd name="connsiteY15" fmla="*/ 976283 h 2844651"/>
                  <a:gd name="connsiteX16" fmla="*/ 302856 w 1035566"/>
                  <a:gd name="connsiteY16" fmla="*/ 1052483 h 2844651"/>
                  <a:gd name="connsiteX17" fmla="*/ 175856 w 1035566"/>
                  <a:gd name="connsiteY17" fmla="*/ 1192183 h 2844651"/>
                  <a:gd name="connsiteX18" fmla="*/ 252056 w 1035566"/>
                  <a:gd name="connsiteY18" fmla="*/ 1427133 h 2844651"/>
                  <a:gd name="connsiteX19" fmla="*/ 645756 w 1035566"/>
                  <a:gd name="connsiteY19" fmla="*/ 1541433 h 2844651"/>
                  <a:gd name="connsiteX20" fmla="*/ 779106 w 1035566"/>
                  <a:gd name="connsiteY20" fmla="*/ 1452533 h 2844651"/>
                  <a:gd name="connsiteX21" fmla="*/ 620356 w 1035566"/>
                  <a:gd name="connsiteY21" fmla="*/ 1389033 h 2844651"/>
                  <a:gd name="connsiteX22" fmla="*/ 404456 w 1035566"/>
                  <a:gd name="connsiteY22" fmla="*/ 1420783 h 2844651"/>
                  <a:gd name="connsiteX23" fmla="*/ 258406 w 1035566"/>
                  <a:gd name="connsiteY23" fmla="*/ 1490633 h 2844651"/>
                  <a:gd name="connsiteX24" fmla="*/ 185381 w 1035566"/>
                  <a:gd name="connsiteY24" fmla="*/ 1646208 h 2844651"/>
                  <a:gd name="connsiteX25" fmla="*/ 245706 w 1035566"/>
                  <a:gd name="connsiteY25" fmla="*/ 1770033 h 2844651"/>
                  <a:gd name="connsiteX26" fmla="*/ 404456 w 1035566"/>
                  <a:gd name="connsiteY26" fmla="*/ 1928783 h 2844651"/>
                  <a:gd name="connsiteX27" fmla="*/ 537806 w 1035566"/>
                  <a:gd name="connsiteY27" fmla="*/ 1985933 h 2844651"/>
                  <a:gd name="connsiteX28" fmla="*/ 607656 w 1035566"/>
                  <a:gd name="connsiteY28" fmla="*/ 1985933 h 2844651"/>
                  <a:gd name="connsiteX29" fmla="*/ 607656 w 1035566"/>
                  <a:gd name="connsiteY29" fmla="*/ 2798733 h 2844651"/>
                  <a:gd name="connsiteX30" fmla="*/ 455256 w 1035566"/>
                  <a:gd name="connsiteY30" fmla="*/ 2690783 h 2844651"/>
                  <a:gd name="connsiteX31" fmla="*/ 480656 w 1035566"/>
                  <a:gd name="connsiteY31" fmla="*/ 2252633 h 2844651"/>
                  <a:gd name="connsiteX32" fmla="*/ 455256 w 1035566"/>
                  <a:gd name="connsiteY32" fmla="*/ 2119283 h 2844651"/>
                  <a:gd name="connsiteX33" fmla="*/ 302856 w 1035566"/>
                  <a:gd name="connsiteY33" fmla="*/ 2055783 h 2844651"/>
                  <a:gd name="connsiteX34" fmla="*/ 134581 w 1035566"/>
                  <a:gd name="connsiteY34" fmla="*/ 1935133 h 2844651"/>
                  <a:gd name="connsiteX35" fmla="*/ 17106 w 1035566"/>
                  <a:gd name="connsiteY35" fmla="*/ 1785908 h 2844651"/>
                  <a:gd name="connsiteX36" fmla="*/ 7581 w 1035566"/>
                  <a:gd name="connsiteY36" fmla="*/ 1608108 h 2844651"/>
                  <a:gd name="connsiteX37" fmla="*/ 83781 w 1035566"/>
                  <a:gd name="connsiteY37" fmla="*/ 1446183 h 2844651"/>
                  <a:gd name="connsiteX38" fmla="*/ 213956 w 1035566"/>
                  <a:gd name="connsiteY38" fmla="*/ 1306483 h 2844651"/>
                  <a:gd name="connsiteX39" fmla="*/ 277456 w 1035566"/>
                  <a:gd name="connsiteY39" fmla="*/ 1249333 h 2844651"/>
                  <a:gd name="connsiteX40" fmla="*/ 398106 w 1035566"/>
                  <a:gd name="connsiteY40" fmla="*/ 1312833 h 2844651"/>
                  <a:gd name="connsiteX41" fmla="*/ 633056 w 1035566"/>
                  <a:gd name="connsiteY41" fmla="*/ 1312833 h 2844651"/>
                  <a:gd name="connsiteX42" fmla="*/ 785456 w 1035566"/>
                  <a:gd name="connsiteY42" fmla="*/ 1262033 h 2844651"/>
                  <a:gd name="connsiteX43" fmla="*/ 836256 w 1035566"/>
                  <a:gd name="connsiteY43" fmla="*/ 1249333 h 2844651"/>
                  <a:gd name="connsiteX44" fmla="*/ 947380 w 1035566"/>
                  <a:gd name="connsiteY44" fmla="*/ 1331883 h 2844651"/>
                  <a:gd name="connsiteX45" fmla="*/ 1014055 w 1035566"/>
                  <a:gd name="connsiteY45" fmla="*/ 1427133 h 2844651"/>
                  <a:gd name="connsiteX46" fmla="*/ 972780 w 1035566"/>
                  <a:gd name="connsiteY46" fmla="*/ 1579533 h 2844651"/>
                  <a:gd name="connsiteX47" fmla="*/ 785455 w 1035566"/>
                  <a:gd name="connsiteY47" fmla="*/ 1687483 h 2844651"/>
                  <a:gd name="connsiteX48" fmla="*/ 461606 w 1035566"/>
                  <a:gd name="connsiteY48" fmla="*/ 1693833 h 2844651"/>
                  <a:gd name="connsiteX49" fmla="*/ 233006 w 1035566"/>
                  <a:gd name="connsiteY49" fmla="*/ 1630333 h 2844651"/>
                  <a:gd name="connsiteX50" fmla="*/ 106006 w 1035566"/>
                  <a:gd name="connsiteY50" fmla="*/ 1503333 h 2844651"/>
                  <a:gd name="connsiteX51" fmla="*/ 17106 w 1035566"/>
                  <a:gd name="connsiteY51" fmla="*/ 1293783 h 2844651"/>
                  <a:gd name="connsiteX52" fmla="*/ 29806 w 1035566"/>
                  <a:gd name="connsiteY52" fmla="*/ 1147733 h 2844651"/>
                  <a:gd name="connsiteX53" fmla="*/ 93306 w 1035566"/>
                  <a:gd name="connsiteY53" fmla="*/ 1027083 h 2844651"/>
                  <a:gd name="connsiteX54" fmla="*/ 220306 w 1035566"/>
                  <a:gd name="connsiteY54" fmla="*/ 919133 h 2844651"/>
                  <a:gd name="connsiteX55" fmla="*/ 296506 w 1035566"/>
                  <a:gd name="connsiteY55" fmla="*/ 868333 h 2844651"/>
                  <a:gd name="connsiteX56" fmla="*/ 487006 w 1035566"/>
                  <a:gd name="connsiteY56" fmla="*/ 919133 h 2844651"/>
                  <a:gd name="connsiteX57" fmla="*/ 715606 w 1035566"/>
                  <a:gd name="connsiteY57" fmla="*/ 900083 h 2844651"/>
                  <a:gd name="connsiteX58" fmla="*/ 855305 w 1035566"/>
                  <a:gd name="connsiteY58" fmla="*/ 861983 h 2844651"/>
                  <a:gd name="connsiteX59" fmla="*/ 950556 w 1035566"/>
                  <a:gd name="connsiteY59" fmla="*/ 938183 h 2844651"/>
                  <a:gd name="connsiteX60" fmla="*/ 1007706 w 1035566"/>
                  <a:gd name="connsiteY60" fmla="*/ 1008033 h 2844651"/>
                  <a:gd name="connsiteX61" fmla="*/ 1007706 w 1035566"/>
                  <a:gd name="connsiteY61" fmla="*/ 1077883 h 2844651"/>
                  <a:gd name="connsiteX62" fmla="*/ 963256 w 1035566"/>
                  <a:gd name="connsiteY62" fmla="*/ 1160433 h 2844651"/>
                  <a:gd name="connsiteX63" fmla="*/ 842606 w 1035566"/>
                  <a:gd name="connsiteY63" fmla="*/ 1249333 h 2844651"/>
                  <a:gd name="connsiteX64" fmla="*/ 594956 w 1035566"/>
                  <a:gd name="connsiteY64" fmla="*/ 1312833 h 2844651"/>
                  <a:gd name="connsiteX65" fmla="*/ 302856 w 1035566"/>
                  <a:gd name="connsiteY65" fmla="*/ 1287433 h 2844651"/>
                  <a:gd name="connsiteX66" fmla="*/ 150456 w 1035566"/>
                  <a:gd name="connsiteY66" fmla="*/ 1166783 h 2844651"/>
                  <a:gd name="connsiteX67" fmla="*/ 29806 w 1035566"/>
                  <a:gd name="connsiteY67" fmla="*/ 938183 h 2844651"/>
                  <a:gd name="connsiteX68" fmla="*/ 36156 w 1035566"/>
                  <a:gd name="connsiteY68" fmla="*/ 779433 h 2844651"/>
                  <a:gd name="connsiteX69" fmla="*/ 80606 w 1035566"/>
                  <a:gd name="connsiteY69" fmla="*/ 639733 h 2844651"/>
                  <a:gd name="connsiteX70" fmla="*/ 163156 w 1035566"/>
                  <a:gd name="connsiteY70" fmla="*/ 531783 h 2844651"/>
                  <a:gd name="connsiteX71" fmla="*/ 340956 w 1035566"/>
                  <a:gd name="connsiteY71" fmla="*/ 461933 h 2844651"/>
                  <a:gd name="connsiteX72" fmla="*/ 607655 w 1035566"/>
                  <a:gd name="connsiteY72" fmla="*/ 420658 h 2844651"/>
                  <a:gd name="connsiteX73" fmla="*/ 855306 w 1035566"/>
                  <a:gd name="connsiteY73" fmla="*/ 480983 h 2844651"/>
                  <a:gd name="connsiteX74" fmla="*/ 966428 w 1035566"/>
                  <a:gd name="connsiteY74" fmla="*/ 531783 h 2844651"/>
                  <a:gd name="connsiteX75" fmla="*/ 1033106 w 1035566"/>
                  <a:gd name="connsiteY75" fmla="*/ 646083 h 2844651"/>
                  <a:gd name="connsiteX76" fmla="*/ 880706 w 1035566"/>
                  <a:gd name="connsiteY76" fmla="*/ 849283 h 2844651"/>
                  <a:gd name="connsiteX77" fmla="*/ 385406 w 1035566"/>
                  <a:gd name="connsiteY77" fmla="*/ 906433 h 2844651"/>
                  <a:gd name="connsiteX78" fmla="*/ 74256 w 1035566"/>
                  <a:gd name="connsiteY78" fmla="*/ 684183 h 2844651"/>
                  <a:gd name="connsiteX79" fmla="*/ 17106 w 1035566"/>
                  <a:gd name="connsiteY79" fmla="*/ 417483 h 2844651"/>
                  <a:gd name="connsiteX80" fmla="*/ 236181 w 1035566"/>
                  <a:gd name="connsiteY80" fmla="*/ 125383 h 2844651"/>
                  <a:gd name="connsiteX81" fmla="*/ 448906 w 1035566"/>
                  <a:gd name="connsiteY81" fmla="*/ 42833 h 2844651"/>
                  <a:gd name="connsiteX82" fmla="*/ 482473 w 1035566"/>
                  <a:gd name="connsiteY82" fmla="*/ 11379 h 2844651"/>
                  <a:gd name="connsiteX83" fmla="*/ 601304 w 1035566"/>
                  <a:gd name="connsiteY83" fmla="*/ 7908 h 2844651"/>
                  <a:gd name="connsiteX0" fmla="*/ 601304 w 1035566"/>
                  <a:gd name="connsiteY0" fmla="*/ 7908 h 2844651"/>
                  <a:gd name="connsiteX1" fmla="*/ 594956 w 1035566"/>
                  <a:gd name="connsiteY1" fmla="*/ 99983 h 2844651"/>
                  <a:gd name="connsiteX2" fmla="*/ 404456 w 1035566"/>
                  <a:gd name="connsiteY2" fmla="*/ 201583 h 2844651"/>
                  <a:gd name="connsiteX3" fmla="*/ 220306 w 1035566"/>
                  <a:gd name="connsiteY3" fmla="*/ 353983 h 2844651"/>
                  <a:gd name="connsiteX4" fmla="*/ 194906 w 1035566"/>
                  <a:gd name="connsiteY4" fmla="*/ 544483 h 2844651"/>
                  <a:gd name="connsiteX5" fmla="*/ 347306 w 1035566"/>
                  <a:gd name="connsiteY5" fmla="*/ 703233 h 2844651"/>
                  <a:gd name="connsiteX6" fmla="*/ 817205 w 1035566"/>
                  <a:gd name="connsiteY6" fmla="*/ 703233 h 2844651"/>
                  <a:gd name="connsiteX7" fmla="*/ 728306 w 1035566"/>
                  <a:gd name="connsiteY7" fmla="*/ 614333 h 2844651"/>
                  <a:gd name="connsiteX8" fmla="*/ 487006 w 1035566"/>
                  <a:gd name="connsiteY8" fmla="*/ 595283 h 2844651"/>
                  <a:gd name="connsiteX9" fmla="*/ 360006 w 1035566"/>
                  <a:gd name="connsiteY9" fmla="*/ 630208 h 2844651"/>
                  <a:gd name="connsiteX10" fmla="*/ 207606 w 1035566"/>
                  <a:gd name="connsiteY10" fmla="*/ 766733 h 2844651"/>
                  <a:gd name="connsiteX11" fmla="*/ 226656 w 1035566"/>
                  <a:gd name="connsiteY11" fmla="*/ 982633 h 2844651"/>
                  <a:gd name="connsiteX12" fmla="*/ 360006 w 1035566"/>
                  <a:gd name="connsiteY12" fmla="*/ 1096933 h 2844651"/>
                  <a:gd name="connsiteX13" fmla="*/ 721956 w 1035566"/>
                  <a:gd name="connsiteY13" fmla="*/ 1115983 h 2844651"/>
                  <a:gd name="connsiteX14" fmla="*/ 782280 w 1035566"/>
                  <a:gd name="connsiteY14" fmla="*/ 1068358 h 2844651"/>
                  <a:gd name="connsiteX15" fmla="*/ 575906 w 1035566"/>
                  <a:gd name="connsiteY15" fmla="*/ 976283 h 2844651"/>
                  <a:gd name="connsiteX16" fmla="*/ 302856 w 1035566"/>
                  <a:gd name="connsiteY16" fmla="*/ 1052483 h 2844651"/>
                  <a:gd name="connsiteX17" fmla="*/ 175856 w 1035566"/>
                  <a:gd name="connsiteY17" fmla="*/ 1192183 h 2844651"/>
                  <a:gd name="connsiteX18" fmla="*/ 252056 w 1035566"/>
                  <a:gd name="connsiteY18" fmla="*/ 1427133 h 2844651"/>
                  <a:gd name="connsiteX19" fmla="*/ 645756 w 1035566"/>
                  <a:gd name="connsiteY19" fmla="*/ 1541433 h 2844651"/>
                  <a:gd name="connsiteX20" fmla="*/ 779106 w 1035566"/>
                  <a:gd name="connsiteY20" fmla="*/ 1452533 h 2844651"/>
                  <a:gd name="connsiteX21" fmla="*/ 620356 w 1035566"/>
                  <a:gd name="connsiteY21" fmla="*/ 1389033 h 2844651"/>
                  <a:gd name="connsiteX22" fmla="*/ 404456 w 1035566"/>
                  <a:gd name="connsiteY22" fmla="*/ 1420783 h 2844651"/>
                  <a:gd name="connsiteX23" fmla="*/ 258406 w 1035566"/>
                  <a:gd name="connsiteY23" fmla="*/ 1490633 h 2844651"/>
                  <a:gd name="connsiteX24" fmla="*/ 185381 w 1035566"/>
                  <a:gd name="connsiteY24" fmla="*/ 1646208 h 2844651"/>
                  <a:gd name="connsiteX25" fmla="*/ 245706 w 1035566"/>
                  <a:gd name="connsiteY25" fmla="*/ 1770033 h 2844651"/>
                  <a:gd name="connsiteX26" fmla="*/ 404456 w 1035566"/>
                  <a:gd name="connsiteY26" fmla="*/ 1928783 h 2844651"/>
                  <a:gd name="connsiteX27" fmla="*/ 537806 w 1035566"/>
                  <a:gd name="connsiteY27" fmla="*/ 1985933 h 2844651"/>
                  <a:gd name="connsiteX28" fmla="*/ 607656 w 1035566"/>
                  <a:gd name="connsiteY28" fmla="*/ 1985933 h 2844651"/>
                  <a:gd name="connsiteX29" fmla="*/ 607656 w 1035566"/>
                  <a:gd name="connsiteY29" fmla="*/ 2798733 h 2844651"/>
                  <a:gd name="connsiteX30" fmla="*/ 455256 w 1035566"/>
                  <a:gd name="connsiteY30" fmla="*/ 2690783 h 2844651"/>
                  <a:gd name="connsiteX31" fmla="*/ 480656 w 1035566"/>
                  <a:gd name="connsiteY31" fmla="*/ 2252633 h 2844651"/>
                  <a:gd name="connsiteX32" fmla="*/ 455256 w 1035566"/>
                  <a:gd name="connsiteY32" fmla="*/ 2119283 h 2844651"/>
                  <a:gd name="connsiteX33" fmla="*/ 302856 w 1035566"/>
                  <a:gd name="connsiteY33" fmla="*/ 2055783 h 2844651"/>
                  <a:gd name="connsiteX34" fmla="*/ 134581 w 1035566"/>
                  <a:gd name="connsiteY34" fmla="*/ 1935133 h 2844651"/>
                  <a:gd name="connsiteX35" fmla="*/ 17106 w 1035566"/>
                  <a:gd name="connsiteY35" fmla="*/ 1785908 h 2844651"/>
                  <a:gd name="connsiteX36" fmla="*/ 7581 w 1035566"/>
                  <a:gd name="connsiteY36" fmla="*/ 1608108 h 2844651"/>
                  <a:gd name="connsiteX37" fmla="*/ 83781 w 1035566"/>
                  <a:gd name="connsiteY37" fmla="*/ 1446183 h 2844651"/>
                  <a:gd name="connsiteX38" fmla="*/ 213956 w 1035566"/>
                  <a:gd name="connsiteY38" fmla="*/ 1306483 h 2844651"/>
                  <a:gd name="connsiteX39" fmla="*/ 277456 w 1035566"/>
                  <a:gd name="connsiteY39" fmla="*/ 1249333 h 2844651"/>
                  <a:gd name="connsiteX40" fmla="*/ 398106 w 1035566"/>
                  <a:gd name="connsiteY40" fmla="*/ 1312833 h 2844651"/>
                  <a:gd name="connsiteX41" fmla="*/ 633056 w 1035566"/>
                  <a:gd name="connsiteY41" fmla="*/ 1312833 h 2844651"/>
                  <a:gd name="connsiteX42" fmla="*/ 785456 w 1035566"/>
                  <a:gd name="connsiteY42" fmla="*/ 1262033 h 2844651"/>
                  <a:gd name="connsiteX43" fmla="*/ 836256 w 1035566"/>
                  <a:gd name="connsiteY43" fmla="*/ 1249333 h 2844651"/>
                  <a:gd name="connsiteX44" fmla="*/ 947380 w 1035566"/>
                  <a:gd name="connsiteY44" fmla="*/ 1331883 h 2844651"/>
                  <a:gd name="connsiteX45" fmla="*/ 1014055 w 1035566"/>
                  <a:gd name="connsiteY45" fmla="*/ 1427133 h 2844651"/>
                  <a:gd name="connsiteX46" fmla="*/ 972780 w 1035566"/>
                  <a:gd name="connsiteY46" fmla="*/ 1579533 h 2844651"/>
                  <a:gd name="connsiteX47" fmla="*/ 785455 w 1035566"/>
                  <a:gd name="connsiteY47" fmla="*/ 1687483 h 2844651"/>
                  <a:gd name="connsiteX48" fmla="*/ 461606 w 1035566"/>
                  <a:gd name="connsiteY48" fmla="*/ 1693833 h 2844651"/>
                  <a:gd name="connsiteX49" fmla="*/ 233006 w 1035566"/>
                  <a:gd name="connsiteY49" fmla="*/ 1630333 h 2844651"/>
                  <a:gd name="connsiteX50" fmla="*/ 106006 w 1035566"/>
                  <a:gd name="connsiteY50" fmla="*/ 1503333 h 2844651"/>
                  <a:gd name="connsiteX51" fmla="*/ 17106 w 1035566"/>
                  <a:gd name="connsiteY51" fmla="*/ 1293783 h 2844651"/>
                  <a:gd name="connsiteX52" fmla="*/ 29806 w 1035566"/>
                  <a:gd name="connsiteY52" fmla="*/ 1147733 h 2844651"/>
                  <a:gd name="connsiteX53" fmla="*/ 93306 w 1035566"/>
                  <a:gd name="connsiteY53" fmla="*/ 1027083 h 2844651"/>
                  <a:gd name="connsiteX54" fmla="*/ 220306 w 1035566"/>
                  <a:gd name="connsiteY54" fmla="*/ 919133 h 2844651"/>
                  <a:gd name="connsiteX55" fmla="*/ 296506 w 1035566"/>
                  <a:gd name="connsiteY55" fmla="*/ 868333 h 2844651"/>
                  <a:gd name="connsiteX56" fmla="*/ 487006 w 1035566"/>
                  <a:gd name="connsiteY56" fmla="*/ 919133 h 2844651"/>
                  <a:gd name="connsiteX57" fmla="*/ 715606 w 1035566"/>
                  <a:gd name="connsiteY57" fmla="*/ 900083 h 2844651"/>
                  <a:gd name="connsiteX58" fmla="*/ 855305 w 1035566"/>
                  <a:gd name="connsiteY58" fmla="*/ 861983 h 2844651"/>
                  <a:gd name="connsiteX59" fmla="*/ 950556 w 1035566"/>
                  <a:gd name="connsiteY59" fmla="*/ 938183 h 2844651"/>
                  <a:gd name="connsiteX60" fmla="*/ 1007706 w 1035566"/>
                  <a:gd name="connsiteY60" fmla="*/ 1008033 h 2844651"/>
                  <a:gd name="connsiteX61" fmla="*/ 1007706 w 1035566"/>
                  <a:gd name="connsiteY61" fmla="*/ 1077883 h 2844651"/>
                  <a:gd name="connsiteX62" fmla="*/ 963256 w 1035566"/>
                  <a:gd name="connsiteY62" fmla="*/ 1160433 h 2844651"/>
                  <a:gd name="connsiteX63" fmla="*/ 842606 w 1035566"/>
                  <a:gd name="connsiteY63" fmla="*/ 1249333 h 2844651"/>
                  <a:gd name="connsiteX64" fmla="*/ 594956 w 1035566"/>
                  <a:gd name="connsiteY64" fmla="*/ 1312833 h 2844651"/>
                  <a:gd name="connsiteX65" fmla="*/ 302856 w 1035566"/>
                  <a:gd name="connsiteY65" fmla="*/ 1287433 h 2844651"/>
                  <a:gd name="connsiteX66" fmla="*/ 150456 w 1035566"/>
                  <a:gd name="connsiteY66" fmla="*/ 1166783 h 2844651"/>
                  <a:gd name="connsiteX67" fmla="*/ 29806 w 1035566"/>
                  <a:gd name="connsiteY67" fmla="*/ 938183 h 2844651"/>
                  <a:gd name="connsiteX68" fmla="*/ 36156 w 1035566"/>
                  <a:gd name="connsiteY68" fmla="*/ 779433 h 2844651"/>
                  <a:gd name="connsiteX69" fmla="*/ 80606 w 1035566"/>
                  <a:gd name="connsiteY69" fmla="*/ 639733 h 2844651"/>
                  <a:gd name="connsiteX70" fmla="*/ 163156 w 1035566"/>
                  <a:gd name="connsiteY70" fmla="*/ 531783 h 2844651"/>
                  <a:gd name="connsiteX71" fmla="*/ 340956 w 1035566"/>
                  <a:gd name="connsiteY71" fmla="*/ 461933 h 2844651"/>
                  <a:gd name="connsiteX72" fmla="*/ 607655 w 1035566"/>
                  <a:gd name="connsiteY72" fmla="*/ 420658 h 2844651"/>
                  <a:gd name="connsiteX73" fmla="*/ 855306 w 1035566"/>
                  <a:gd name="connsiteY73" fmla="*/ 480983 h 2844651"/>
                  <a:gd name="connsiteX74" fmla="*/ 966428 w 1035566"/>
                  <a:gd name="connsiteY74" fmla="*/ 531783 h 2844651"/>
                  <a:gd name="connsiteX75" fmla="*/ 1033106 w 1035566"/>
                  <a:gd name="connsiteY75" fmla="*/ 646083 h 2844651"/>
                  <a:gd name="connsiteX76" fmla="*/ 880706 w 1035566"/>
                  <a:gd name="connsiteY76" fmla="*/ 849283 h 2844651"/>
                  <a:gd name="connsiteX77" fmla="*/ 385406 w 1035566"/>
                  <a:gd name="connsiteY77" fmla="*/ 906433 h 2844651"/>
                  <a:gd name="connsiteX78" fmla="*/ 74256 w 1035566"/>
                  <a:gd name="connsiteY78" fmla="*/ 684183 h 2844651"/>
                  <a:gd name="connsiteX79" fmla="*/ 17106 w 1035566"/>
                  <a:gd name="connsiteY79" fmla="*/ 417483 h 2844651"/>
                  <a:gd name="connsiteX80" fmla="*/ 236181 w 1035566"/>
                  <a:gd name="connsiteY80" fmla="*/ 125383 h 2844651"/>
                  <a:gd name="connsiteX81" fmla="*/ 448906 w 1035566"/>
                  <a:gd name="connsiteY81" fmla="*/ 42833 h 2844651"/>
                  <a:gd name="connsiteX82" fmla="*/ 482473 w 1035566"/>
                  <a:gd name="connsiteY82" fmla="*/ 11379 h 2844651"/>
                  <a:gd name="connsiteX83" fmla="*/ 601304 w 1035566"/>
                  <a:gd name="connsiteY83" fmla="*/ 7908 h 2844651"/>
                  <a:gd name="connsiteX0" fmla="*/ 601304 w 1035566"/>
                  <a:gd name="connsiteY0" fmla="*/ 7908 h 2844651"/>
                  <a:gd name="connsiteX1" fmla="*/ 594956 w 1035566"/>
                  <a:gd name="connsiteY1" fmla="*/ 99983 h 2844651"/>
                  <a:gd name="connsiteX2" fmla="*/ 404456 w 1035566"/>
                  <a:gd name="connsiteY2" fmla="*/ 201583 h 2844651"/>
                  <a:gd name="connsiteX3" fmla="*/ 220306 w 1035566"/>
                  <a:gd name="connsiteY3" fmla="*/ 353983 h 2844651"/>
                  <a:gd name="connsiteX4" fmla="*/ 194906 w 1035566"/>
                  <a:gd name="connsiteY4" fmla="*/ 544483 h 2844651"/>
                  <a:gd name="connsiteX5" fmla="*/ 347306 w 1035566"/>
                  <a:gd name="connsiteY5" fmla="*/ 703233 h 2844651"/>
                  <a:gd name="connsiteX6" fmla="*/ 817205 w 1035566"/>
                  <a:gd name="connsiteY6" fmla="*/ 703233 h 2844651"/>
                  <a:gd name="connsiteX7" fmla="*/ 728306 w 1035566"/>
                  <a:gd name="connsiteY7" fmla="*/ 614333 h 2844651"/>
                  <a:gd name="connsiteX8" fmla="*/ 487006 w 1035566"/>
                  <a:gd name="connsiteY8" fmla="*/ 595283 h 2844651"/>
                  <a:gd name="connsiteX9" fmla="*/ 360006 w 1035566"/>
                  <a:gd name="connsiteY9" fmla="*/ 630208 h 2844651"/>
                  <a:gd name="connsiteX10" fmla="*/ 207606 w 1035566"/>
                  <a:gd name="connsiteY10" fmla="*/ 766733 h 2844651"/>
                  <a:gd name="connsiteX11" fmla="*/ 226656 w 1035566"/>
                  <a:gd name="connsiteY11" fmla="*/ 982633 h 2844651"/>
                  <a:gd name="connsiteX12" fmla="*/ 360006 w 1035566"/>
                  <a:gd name="connsiteY12" fmla="*/ 1096933 h 2844651"/>
                  <a:gd name="connsiteX13" fmla="*/ 721956 w 1035566"/>
                  <a:gd name="connsiteY13" fmla="*/ 1115983 h 2844651"/>
                  <a:gd name="connsiteX14" fmla="*/ 782280 w 1035566"/>
                  <a:gd name="connsiteY14" fmla="*/ 1068358 h 2844651"/>
                  <a:gd name="connsiteX15" fmla="*/ 575906 w 1035566"/>
                  <a:gd name="connsiteY15" fmla="*/ 976283 h 2844651"/>
                  <a:gd name="connsiteX16" fmla="*/ 302856 w 1035566"/>
                  <a:gd name="connsiteY16" fmla="*/ 1052483 h 2844651"/>
                  <a:gd name="connsiteX17" fmla="*/ 175856 w 1035566"/>
                  <a:gd name="connsiteY17" fmla="*/ 1192183 h 2844651"/>
                  <a:gd name="connsiteX18" fmla="*/ 252056 w 1035566"/>
                  <a:gd name="connsiteY18" fmla="*/ 1427133 h 2844651"/>
                  <a:gd name="connsiteX19" fmla="*/ 645756 w 1035566"/>
                  <a:gd name="connsiteY19" fmla="*/ 1541433 h 2844651"/>
                  <a:gd name="connsiteX20" fmla="*/ 779106 w 1035566"/>
                  <a:gd name="connsiteY20" fmla="*/ 1452533 h 2844651"/>
                  <a:gd name="connsiteX21" fmla="*/ 620356 w 1035566"/>
                  <a:gd name="connsiteY21" fmla="*/ 1389033 h 2844651"/>
                  <a:gd name="connsiteX22" fmla="*/ 404456 w 1035566"/>
                  <a:gd name="connsiteY22" fmla="*/ 1420783 h 2844651"/>
                  <a:gd name="connsiteX23" fmla="*/ 258406 w 1035566"/>
                  <a:gd name="connsiteY23" fmla="*/ 1490633 h 2844651"/>
                  <a:gd name="connsiteX24" fmla="*/ 185381 w 1035566"/>
                  <a:gd name="connsiteY24" fmla="*/ 1646208 h 2844651"/>
                  <a:gd name="connsiteX25" fmla="*/ 245706 w 1035566"/>
                  <a:gd name="connsiteY25" fmla="*/ 1770033 h 2844651"/>
                  <a:gd name="connsiteX26" fmla="*/ 404456 w 1035566"/>
                  <a:gd name="connsiteY26" fmla="*/ 1928783 h 2844651"/>
                  <a:gd name="connsiteX27" fmla="*/ 537806 w 1035566"/>
                  <a:gd name="connsiteY27" fmla="*/ 1985933 h 2844651"/>
                  <a:gd name="connsiteX28" fmla="*/ 607656 w 1035566"/>
                  <a:gd name="connsiteY28" fmla="*/ 1985933 h 2844651"/>
                  <a:gd name="connsiteX29" fmla="*/ 607656 w 1035566"/>
                  <a:gd name="connsiteY29" fmla="*/ 2798733 h 2844651"/>
                  <a:gd name="connsiteX30" fmla="*/ 455256 w 1035566"/>
                  <a:gd name="connsiteY30" fmla="*/ 2690783 h 2844651"/>
                  <a:gd name="connsiteX31" fmla="*/ 480656 w 1035566"/>
                  <a:gd name="connsiteY31" fmla="*/ 2252633 h 2844651"/>
                  <a:gd name="connsiteX32" fmla="*/ 455256 w 1035566"/>
                  <a:gd name="connsiteY32" fmla="*/ 2119283 h 2844651"/>
                  <a:gd name="connsiteX33" fmla="*/ 302856 w 1035566"/>
                  <a:gd name="connsiteY33" fmla="*/ 2055783 h 2844651"/>
                  <a:gd name="connsiteX34" fmla="*/ 134581 w 1035566"/>
                  <a:gd name="connsiteY34" fmla="*/ 1935133 h 2844651"/>
                  <a:gd name="connsiteX35" fmla="*/ 17106 w 1035566"/>
                  <a:gd name="connsiteY35" fmla="*/ 1785908 h 2844651"/>
                  <a:gd name="connsiteX36" fmla="*/ 7581 w 1035566"/>
                  <a:gd name="connsiteY36" fmla="*/ 1608108 h 2844651"/>
                  <a:gd name="connsiteX37" fmla="*/ 83781 w 1035566"/>
                  <a:gd name="connsiteY37" fmla="*/ 1446183 h 2844651"/>
                  <a:gd name="connsiteX38" fmla="*/ 213956 w 1035566"/>
                  <a:gd name="connsiteY38" fmla="*/ 1306483 h 2844651"/>
                  <a:gd name="connsiteX39" fmla="*/ 277456 w 1035566"/>
                  <a:gd name="connsiteY39" fmla="*/ 1249333 h 2844651"/>
                  <a:gd name="connsiteX40" fmla="*/ 398106 w 1035566"/>
                  <a:gd name="connsiteY40" fmla="*/ 1312833 h 2844651"/>
                  <a:gd name="connsiteX41" fmla="*/ 633056 w 1035566"/>
                  <a:gd name="connsiteY41" fmla="*/ 1312833 h 2844651"/>
                  <a:gd name="connsiteX42" fmla="*/ 785456 w 1035566"/>
                  <a:gd name="connsiteY42" fmla="*/ 1262033 h 2844651"/>
                  <a:gd name="connsiteX43" fmla="*/ 836256 w 1035566"/>
                  <a:gd name="connsiteY43" fmla="*/ 1249333 h 2844651"/>
                  <a:gd name="connsiteX44" fmla="*/ 947380 w 1035566"/>
                  <a:gd name="connsiteY44" fmla="*/ 1331883 h 2844651"/>
                  <a:gd name="connsiteX45" fmla="*/ 1014055 w 1035566"/>
                  <a:gd name="connsiteY45" fmla="*/ 1427133 h 2844651"/>
                  <a:gd name="connsiteX46" fmla="*/ 972780 w 1035566"/>
                  <a:gd name="connsiteY46" fmla="*/ 1579533 h 2844651"/>
                  <a:gd name="connsiteX47" fmla="*/ 785455 w 1035566"/>
                  <a:gd name="connsiteY47" fmla="*/ 1687483 h 2844651"/>
                  <a:gd name="connsiteX48" fmla="*/ 461606 w 1035566"/>
                  <a:gd name="connsiteY48" fmla="*/ 1693833 h 2844651"/>
                  <a:gd name="connsiteX49" fmla="*/ 233006 w 1035566"/>
                  <a:gd name="connsiteY49" fmla="*/ 1630333 h 2844651"/>
                  <a:gd name="connsiteX50" fmla="*/ 106006 w 1035566"/>
                  <a:gd name="connsiteY50" fmla="*/ 1503333 h 2844651"/>
                  <a:gd name="connsiteX51" fmla="*/ 17106 w 1035566"/>
                  <a:gd name="connsiteY51" fmla="*/ 1293783 h 2844651"/>
                  <a:gd name="connsiteX52" fmla="*/ 29806 w 1035566"/>
                  <a:gd name="connsiteY52" fmla="*/ 1147733 h 2844651"/>
                  <a:gd name="connsiteX53" fmla="*/ 93306 w 1035566"/>
                  <a:gd name="connsiteY53" fmla="*/ 1027083 h 2844651"/>
                  <a:gd name="connsiteX54" fmla="*/ 220306 w 1035566"/>
                  <a:gd name="connsiteY54" fmla="*/ 919133 h 2844651"/>
                  <a:gd name="connsiteX55" fmla="*/ 296506 w 1035566"/>
                  <a:gd name="connsiteY55" fmla="*/ 868333 h 2844651"/>
                  <a:gd name="connsiteX56" fmla="*/ 487006 w 1035566"/>
                  <a:gd name="connsiteY56" fmla="*/ 919133 h 2844651"/>
                  <a:gd name="connsiteX57" fmla="*/ 715606 w 1035566"/>
                  <a:gd name="connsiteY57" fmla="*/ 900083 h 2844651"/>
                  <a:gd name="connsiteX58" fmla="*/ 855305 w 1035566"/>
                  <a:gd name="connsiteY58" fmla="*/ 861983 h 2844651"/>
                  <a:gd name="connsiteX59" fmla="*/ 950556 w 1035566"/>
                  <a:gd name="connsiteY59" fmla="*/ 938183 h 2844651"/>
                  <a:gd name="connsiteX60" fmla="*/ 1007706 w 1035566"/>
                  <a:gd name="connsiteY60" fmla="*/ 1008033 h 2844651"/>
                  <a:gd name="connsiteX61" fmla="*/ 1007706 w 1035566"/>
                  <a:gd name="connsiteY61" fmla="*/ 1077883 h 2844651"/>
                  <a:gd name="connsiteX62" fmla="*/ 963256 w 1035566"/>
                  <a:gd name="connsiteY62" fmla="*/ 1160433 h 2844651"/>
                  <a:gd name="connsiteX63" fmla="*/ 842606 w 1035566"/>
                  <a:gd name="connsiteY63" fmla="*/ 1249333 h 2844651"/>
                  <a:gd name="connsiteX64" fmla="*/ 594956 w 1035566"/>
                  <a:gd name="connsiteY64" fmla="*/ 1312833 h 2844651"/>
                  <a:gd name="connsiteX65" fmla="*/ 302856 w 1035566"/>
                  <a:gd name="connsiteY65" fmla="*/ 1287433 h 2844651"/>
                  <a:gd name="connsiteX66" fmla="*/ 150456 w 1035566"/>
                  <a:gd name="connsiteY66" fmla="*/ 1166783 h 2844651"/>
                  <a:gd name="connsiteX67" fmla="*/ 29806 w 1035566"/>
                  <a:gd name="connsiteY67" fmla="*/ 938183 h 2844651"/>
                  <a:gd name="connsiteX68" fmla="*/ 36156 w 1035566"/>
                  <a:gd name="connsiteY68" fmla="*/ 779433 h 2844651"/>
                  <a:gd name="connsiteX69" fmla="*/ 80606 w 1035566"/>
                  <a:gd name="connsiteY69" fmla="*/ 639733 h 2844651"/>
                  <a:gd name="connsiteX70" fmla="*/ 163156 w 1035566"/>
                  <a:gd name="connsiteY70" fmla="*/ 531783 h 2844651"/>
                  <a:gd name="connsiteX71" fmla="*/ 340956 w 1035566"/>
                  <a:gd name="connsiteY71" fmla="*/ 461933 h 2844651"/>
                  <a:gd name="connsiteX72" fmla="*/ 607655 w 1035566"/>
                  <a:gd name="connsiteY72" fmla="*/ 420658 h 2844651"/>
                  <a:gd name="connsiteX73" fmla="*/ 855306 w 1035566"/>
                  <a:gd name="connsiteY73" fmla="*/ 480983 h 2844651"/>
                  <a:gd name="connsiteX74" fmla="*/ 966428 w 1035566"/>
                  <a:gd name="connsiteY74" fmla="*/ 531783 h 2844651"/>
                  <a:gd name="connsiteX75" fmla="*/ 1033106 w 1035566"/>
                  <a:gd name="connsiteY75" fmla="*/ 646083 h 2844651"/>
                  <a:gd name="connsiteX76" fmla="*/ 880706 w 1035566"/>
                  <a:gd name="connsiteY76" fmla="*/ 849283 h 2844651"/>
                  <a:gd name="connsiteX77" fmla="*/ 385406 w 1035566"/>
                  <a:gd name="connsiteY77" fmla="*/ 906433 h 2844651"/>
                  <a:gd name="connsiteX78" fmla="*/ 74256 w 1035566"/>
                  <a:gd name="connsiteY78" fmla="*/ 684183 h 2844651"/>
                  <a:gd name="connsiteX79" fmla="*/ 17106 w 1035566"/>
                  <a:gd name="connsiteY79" fmla="*/ 417483 h 2844651"/>
                  <a:gd name="connsiteX80" fmla="*/ 236181 w 1035566"/>
                  <a:gd name="connsiteY80" fmla="*/ 112683 h 2844651"/>
                  <a:gd name="connsiteX81" fmla="*/ 448906 w 1035566"/>
                  <a:gd name="connsiteY81" fmla="*/ 42833 h 2844651"/>
                  <a:gd name="connsiteX82" fmla="*/ 482473 w 1035566"/>
                  <a:gd name="connsiteY82" fmla="*/ 11379 h 2844651"/>
                  <a:gd name="connsiteX83" fmla="*/ 601304 w 1035566"/>
                  <a:gd name="connsiteY83" fmla="*/ 7908 h 2844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035566" h="2844651">
                    <a:moveTo>
                      <a:pt x="601304" y="7908"/>
                    </a:moveTo>
                    <a:cubicBezTo>
                      <a:pt x="620051" y="22675"/>
                      <a:pt x="627764" y="67704"/>
                      <a:pt x="594956" y="99983"/>
                    </a:cubicBezTo>
                    <a:cubicBezTo>
                      <a:pt x="562148" y="132262"/>
                      <a:pt x="466898" y="159250"/>
                      <a:pt x="404456" y="201583"/>
                    </a:cubicBezTo>
                    <a:cubicBezTo>
                      <a:pt x="342014" y="243916"/>
                      <a:pt x="255231" y="296833"/>
                      <a:pt x="220306" y="353983"/>
                    </a:cubicBezTo>
                    <a:cubicBezTo>
                      <a:pt x="185381" y="411133"/>
                      <a:pt x="173739" y="486275"/>
                      <a:pt x="194906" y="544483"/>
                    </a:cubicBezTo>
                    <a:cubicBezTo>
                      <a:pt x="216073" y="602691"/>
                      <a:pt x="243590" y="676775"/>
                      <a:pt x="347306" y="703233"/>
                    </a:cubicBezTo>
                    <a:cubicBezTo>
                      <a:pt x="451022" y="729691"/>
                      <a:pt x="753705" y="718050"/>
                      <a:pt x="817205" y="703233"/>
                    </a:cubicBezTo>
                    <a:cubicBezTo>
                      <a:pt x="880705" y="688416"/>
                      <a:pt x="783339" y="632325"/>
                      <a:pt x="728306" y="614333"/>
                    </a:cubicBezTo>
                    <a:cubicBezTo>
                      <a:pt x="673273" y="596341"/>
                      <a:pt x="548389" y="592637"/>
                      <a:pt x="487006" y="595283"/>
                    </a:cubicBezTo>
                    <a:cubicBezTo>
                      <a:pt x="425623" y="597929"/>
                      <a:pt x="406573" y="601633"/>
                      <a:pt x="360006" y="630208"/>
                    </a:cubicBezTo>
                    <a:cubicBezTo>
                      <a:pt x="313439" y="658783"/>
                      <a:pt x="229831" y="707996"/>
                      <a:pt x="207606" y="766733"/>
                    </a:cubicBezTo>
                    <a:cubicBezTo>
                      <a:pt x="185381" y="825470"/>
                      <a:pt x="201256" y="927600"/>
                      <a:pt x="226656" y="982633"/>
                    </a:cubicBezTo>
                    <a:cubicBezTo>
                      <a:pt x="252056" y="1037666"/>
                      <a:pt x="277456" y="1074708"/>
                      <a:pt x="360006" y="1096933"/>
                    </a:cubicBezTo>
                    <a:cubicBezTo>
                      <a:pt x="442556" y="1119158"/>
                      <a:pt x="651576" y="1130270"/>
                      <a:pt x="721956" y="1115983"/>
                    </a:cubicBezTo>
                    <a:cubicBezTo>
                      <a:pt x="792336" y="1101696"/>
                      <a:pt x="781223" y="1110691"/>
                      <a:pt x="782280" y="1068358"/>
                    </a:cubicBezTo>
                    <a:cubicBezTo>
                      <a:pt x="783337" y="1026025"/>
                      <a:pt x="655810" y="978929"/>
                      <a:pt x="575906" y="976283"/>
                    </a:cubicBezTo>
                    <a:cubicBezTo>
                      <a:pt x="496002" y="973637"/>
                      <a:pt x="369531" y="1016500"/>
                      <a:pt x="302856" y="1052483"/>
                    </a:cubicBezTo>
                    <a:cubicBezTo>
                      <a:pt x="236181" y="1088466"/>
                      <a:pt x="184323" y="1129741"/>
                      <a:pt x="175856" y="1192183"/>
                    </a:cubicBezTo>
                    <a:cubicBezTo>
                      <a:pt x="167389" y="1254625"/>
                      <a:pt x="173739" y="1368925"/>
                      <a:pt x="252056" y="1427133"/>
                    </a:cubicBezTo>
                    <a:cubicBezTo>
                      <a:pt x="330373" y="1485341"/>
                      <a:pt x="557914" y="1537200"/>
                      <a:pt x="645756" y="1541433"/>
                    </a:cubicBezTo>
                    <a:cubicBezTo>
                      <a:pt x="733598" y="1545666"/>
                      <a:pt x="783339" y="1477933"/>
                      <a:pt x="779106" y="1452533"/>
                    </a:cubicBezTo>
                    <a:cubicBezTo>
                      <a:pt x="774873" y="1427133"/>
                      <a:pt x="682798" y="1394325"/>
                      <a:pt x="620356" y="1389033"/>
                    </a:cubicBezTo>
                    <a:cubicBezTo>
                      <a:pt x="557914" y="1383741"/>
                      <a:pt x="464781" y="1403850"/>
                      <a:pt x="404456" y="1420783"/>
                    </a:cubicBezTo>
                    <a:cubicBezTo>
                      <a:pt x="344131" y="1437716"/>
                      <a:pt x="294919" y="1453062"/>
                      <a:pt x="258406" y="1490633"/>
                    </a:cubicBezTo>
                    <a:cubicBezTo>
                      <a:pt x="221894" y="1528204"/>
                      <a:pt x="187498" y="1599641"/>
                      <a:pt x="185381" y="1646208"/>
                    </a:cubicBezTo>
                    <a:cubicBezTo>
                      <a:pt x="183264" y="1692775"/>
                      <a:pt x="209194" y="1722937"/>
                      <a:pt x="245706" y="1770033"/>
                    </a:cubicBezTo>
                    <a:cubicBezTo>
                      <a:pt x="282219" y="1817129"/>
                      <a:pt x="355773" y="1892800"/>
                      <a:pt x="404456" y="1928783"/>
                    </a:cubicBezTo>
                    <a:cubicBezTo>
                      <a:pt x="453139" y="1964766"/>
                      <a:pt x="503939" y="1976408"/>
                      <a:pt x="537806" y="1985933"/>
                    </a:cubicBezTo>
                    <a:cubicBezTo>
                      <a:pt x="571673" y="1995458"/>
                      <a:pt x="596014" y="1850466"/>
                      <a:pt x="607656" y="1985933"/>
                    </a:cubicBezTo>
                    <a:cubicBezTo>
                      <a:pt x="619298" y="2121400"/>
                      <a:pt x="633056" y="2681258"/>
                      <a:pt x="607656" y="2798733"/>
                    </a:cubicBezTo>
                    <a:cubicBezTo>
                      <a:pt x="582256" y="2916208"/>
                      <a:pt x="476423" y="2781800"/>
                      <a:pt x="455256" y="2690783"/>
                    </a:cubicBezTo>
                    <a:cubicBezTo>
                      <a:pt x="434089" y="2599766"/>
                      <a:pt x="480656" y="2347883"/>
                      <a:pt x="480656" y="2252633"/>
                    </a:cubicBezTo>
                    <a:cubicBezTo>
                      <a:pt x="480656" y="2157383"/>
                      <a:pt x="484889" y="2152091"/>
                      <a:pt x="455256" y="2119283"/>
                    </a:cubicBezTo>
                    <a:cubicBezTo>
                      <a:pt x="425623" y="2086475"/>
                      <a:pt x="356302" y="2086475"/>
                      <a:pt x="302856" y="2055783"/>
                    </a:cubicBezTo>
                    <a:cubicBezTo>
                      <a:pt x="249410" y="2025091"/>
                      <a:pt x="182206" y="1980112"/>
                      <a:pt x="134581" y="1935133"/>
                    </a:cubicBezTo>
                    <a:cubicBezTo>
                      <a:pt x="86956" y="1890154"/>
                      <a:pt x="38273" y="1840412"/>
                      <a:pt x="17106" y="1785908"/>
                    </a:cubicBezTo>
                    <a:cubicBezTo>
                      <a:pt x="-4061" y="1731404"/>
                      <a:pt x="-3531" y="1664729"/>
                      <a:pt x="7581" y="1608108"/>
                    </a:cubicBezTo>
                    <a:cubicBezTo>
                      <a:pt x="18693" y="1551487"/>
                      <a:pt x="49385" y="1496454"/>
                      <a:pt x="83781" y="1446183"/>
                    </a:cubicBezTo>
                    <a:cubicBezTo>
                      <a:pt x="118177" y="1395912"/>
                      <a:pt x="181677" y="1339291"/>
                      <a:pt x="213956" y="1306483"/>
                    </a:cubicBezTo>
                    <a:cubicBezTo>
                      <a:pt x="246235" y="1273675"/>
                      <a:pt x="246764" y="1248275"/>
                      <a:pt x="277456" y="1249333"/>
                    </a:cubicBezTo>
                    <a:cubicBezTo>
                      <a:pt x="308148" y="1250391"/>
                      <a:pt x="338839" y="1302250"/>
                      <a:pt x="398106" y="1312833"/>
                    </a:cubicBezTo>
                    <a:cubicBezTo>
                      <a:pt x="457373" y="1323416"/>
                      <a:pt x="568498" y="1321300"/>
                      <a:pt x="633056" y="1312833"/>
                    </a:cubicBezTo>
                    <a:cubicBezTo>
                      <a:pt x="697614" y="1304366"/>
                      <a:pt x="751589" y="1272616"/>
                      <a:pt x="785456" y="1262033"/>
                    </a:cubicBezTo>
                    <a:cubicBezTo>
                      <a:pt x="819323" y="1251450"/>
                      <a:pt x="809269" y="1237691"/>
                      <a:pt x="836256" y="1249333"/>
                    </a:cubicBezTo>
                    <a:cubicBezTo>
                      <a:pt x="863243" y="1260975"/>
                      <a:pt x="917747" y="1302250"/>
                      <a:pt x="947380" y="1331883"/>
                    </a:cubicBezTo>
                    <a:cubicBezTo>
                      <a:pt x="977013" y="1361516"/>
                      <a:pt x="1009822" y="1385858"/>
                      <a:pt x="1014055" y="1427133"/>
                    </a:cubicBezTo>
                    <a:cubicBezTo>
                      <a:pt x="1018288" y="1468408"/>
                      <a:pt x="1010880" y="1536141"/>
                      <a:pt x="972780" y="1579533"/>
                    </a:cubicBezTo>
                    <a:cubicBezTo>
                      <a:pt x="934680" y="1622925"/>
                      <a:pt x="870651" y="1668433"/>
                      <a:pt x="785455" y="1687483"/>
                    </a:cubicBezTo>
                    <a:cubicBezTo>
                      <a:pt x="700259" y="1706533"/>
                      <a:pt x="553681" y="1703358"/>
                      <a:pt x="461606" y="1693833"/>
                    </a:cubicBezTo>
                    <a:cubicBezTo>
                      <a:pt x="369531" y="1684308"/>
                      <a:pt x="292273" y="1662083"/>
                      <a:pt x="233006" y="1630333"/>
                    </a:cubicBezTo>
                    <a:cubicBezTo>
                      <a:pt x="173739" y="1598583"/>
                      <a:pt x="141989" y="1559425"/>
                      <a:pt x="106006" y="1503333"/>
                    </a:cubicBezTo>
                    <a:cubicBezTo>
                      <a:pt x="70023" y="1447241"/>
                      <a:pt x="29806" y="1353050"/>
                      <a:pt x="17106" y="1293783"/>
                    </a:cubicBezTo>
                    <a:cubicBezTo>
                      <a:pt x="4406" y="1234516"/>
                      <a:pt x="17106" y="1192183"/>
                      <a:pt x="29806" y="1147733"/>
                    </a:cubicBezTo>
                    <a:cubicBezTo>
                      <a:pt x="42506" y="1103283"/>
                      <a:pt x="61556" y="1065183"/>
                      <a:pt x="93306" y="1027083"/>
                    </a:cubicBezTo>
                    <a:cubicBezTo>
                      <a:pt x="125056" y="988983"/>
                      <a:pt x="186439" y="945591"/>
                      <a:pt x="220306" y="919133"/>
                    </a:cubicBezTo>
                    <a:cubicBezTo>
                      <a:pt x="254173" y="892675"/>
                      <a:pt x="252056" y="868333"/>
                      <a:pt x="296506" y="868333"/>
                    </a:cubicBezTo>
                    <a:cubicBezTo>
                      <a:pt x="340956" y="868333"/>
                      <a:pt x="417156" y="913841"/>
                      <a:pt x="487006" y="919133"/>
                    </a:cubicBezTo>
                    <a:cubicBezTo>
                      <a:pt x="556856" y="924425"/>
                      <a:pt x="654223" y="909608"/>
                      <a:pt x="715606" y="900083"/>
                    </a:cubicBezTo>
                    <a:cubicBezTo>
                      <a:pt x="776989" y="890558"/>
                      <a:pt x="816147" y="855633"/>
                      <a:pt x="855305" y="861983"/>
                    </a:cubicBezTo>
                    <a:cubicBezTo>
                      <a:pt x="894463" y="868333"/>
                      <a:pt x="925156" y="913841"/>
                      <a:pt x="950556" y="938183"/>
                    </a:cubicBezTo>
                    <a:cubicBezTo>
                      <a:pt x="975956" y="962525"/>
                      <a:pt x="998181" y="984750"/>
                      <a:pt x="1007706" y="1008033"/>
                    </a:cubicBezTo>
                    <a:cubicBezTo>
                      <a:pt x="1017231" y="1031316"/>
                      <a:pt x="1015114" y="1052483"/>
                      <a:pt x="1007706" y="1077883"/>
                    </a:cubicBezTo>
                    <a:cubicBezTo>
                      <a:pt x="1000298" y="1103283"/>
                      <a:pt x="990773" y="1131858"/>
                      <a:pt x="963256" y="1160433"/>
                    </a:cubicBezTo>
                    <a:cubicBezTo>
                      <a:pt x="935739" y="1189008"/>
                      <a:pt x="903989" y="1223933"/>
                      <a:pt x="842606" y="1249333"/>
                    </a:cubicBezTo>
                    <a:cubicBezTo>
                      <a:pt x="781223" y="1274733"/>
                      <a:pt x="684914" y="1306483"/>
                      <a:pt x="594956" y="1312833"/>
                    </a:cubicBezTo>
                    <a:cubicBezTo>
                      <a:pt x="504998" y="1319183"/>
                      <a:pt x="376939" y="1311775"/>
                      <a:pt x="302856" y="1287433"/>
                    </a:cubicBezTo>
                    <a:cubicBezTo>
                      <a:pt x="228773" y="1263091"/>
                      <a:pt x="195964" y="1224991"/>
                      <a:pt x="150456" y="1166783"/>
                    </a:cubicBezTo>
                    <a:cubicBezTo>
                      <a:pt x="104948" y="1108575"/>
                      <a:pt x="48856" y="1002741"/>
                      <a:pt x="29806" y="938183"/>
                    </a:cubicBezTo>
                    <a:cubicBezTo>
                      <a:pt x="10756" y="873625"/>
                      <a:pt x="27689" y="829175"/>
                      <a:pt x="36156" y="779433"/>
                    </a:cubicBezTo>
                    <a:cubicBezTo>
                      <a:pt x="44623" y="729691"/>
                      <a:pt x="59439" y="681008"/>
                      <a:pt x="80606" y="639733"/>
                    </a:cubicBezTo>
                    <a:cubicBezTo>
                      <a:pt x="101773" y="598458"/>
                      <a:pt x="119764" y="561416"/>
                      <a:pt x="163156" y="531783"/>
                    </a:cubicBezTo>
                    <a:cubicBezTo>
                      <a:pt x="206548" y="502150"/>
                      <a:pt x="266873" y="480454"/>
                      <a:pt x="340956" y="461933"/>
                    </a:cubicBezTo>
                    <a:cubicBezTo>
                      <a:pt x="415039" y="443412"/>
                      <a:pt x="521930" y="417483"/>
                      <a:pt x="607655" y="420658"/>
                    </a:cubicBezTo>
                    <a:cubicBezTo>
                      <a:pt x="693380" y="423833"/>
                      <a:pt x="795511" y="462462"/>
                      <a:pt x="855306" y="480983"/>
                    </a:cubicBezTo>
                    <a:cubicBezTo>
                      <a:pt x="915101" y="499504"/>
                      <a:pt x="936795" y="504266"/>
                      <a:pt x="966428" y="531783"/>
                    </a:cubicBezTo>
                    <a:cubicBezTo>
                      <a:pt x="996061" y="559300"/>
                      <a:pt x="1047393" y="593166"/>
                      <a:pt x="1033106" y="646083"/>
                    </a:cubicBezTo>
                    <a:cubicBezTo>
                      <a:pt x="1018819" y="699000"/>
                      <a:pt x="988656" y="805891"/>
                      <a:pt x="880706" y="849283"/>
                    </a:cubicBezTo>
                    <a:cubicBezTo>
                      <a:pt x="772756" y="892675"/>
                      <a:pt x="519814" y="933950"/>
                      <a:pt x="385406" y="906433"/>
                    </a:cubicBezTo>
                    <a:cubicBezTo>
                      <a:pt x="250998" y="878916"/>
                      <a:pt x="135639" y="765675"/>
                      <a:pt x="74256" y="684183"/>
                    </a:cubicBezTo>
                    <a:cubicBezTo>
                      <a:pt x="12873" y="602691"/>
                      <a:pt x="-9882" y="512733"/>
                      <a:pt x="17106" y="417483"/>
                    </a:cubicBezTo>
                    <a:cubicBezTo>
                      <a:pt x="44094" y="322233"/>
                      <a:pt x="154689" y="156075"/>
                      <a:pt x="236181" y="112683"/>
                    </a:cubicBezTo>
                    <a:cubicBezTo>
                      <a:pt x="317673" y="69291"/>
                      <a:pt x="398862" y="62363"/>
                      <a:pt x="448906" y="42833"/>
                    </a:cubicBezTo>
                    <a:cubicBezTo>
                      <a:pt x="498951" y="23303"/>
                      <a:pt x="459190" y="20904"/>
                      <a:pt x="482473" y="11379"/>
                    </a:cubicBezTo>
                    <a:cubicBezTo>
                      <a:pt x="505756" y="1854"/>
                      <a:pt x="582557" y="-6859"/>
                      <a:pt x="601304" y="7908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231017" y="422533"/>
              <a:ext cx="142129" cy="562394"/>
              <a:chOff x="7347529" y="517912"/>
              <a:chExt cx="127930" cy="56239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347529" y="517912"/>
                <a:ext cx="127930" cy="548719"/>
                <a:chOff x="7595609" y="3598386"/>
                <a:chExt cx="127930" cy="972091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7595609" y="3617948"/>
                  <a:ext cx="7173" cy="951874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>
                  <a:endCxn id="334" idx="0"/>
                </p:cNvCxnSpPr>
                <p:nvPr/>
              </p:nvCxnSpPr>
              <p:spPr>
                <a:xfrm>
                  <a:off x="7715680" y="3598386"/>
                  <a:ext cx="7859" cy="972091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ounded Rectangle 16"/>
              <p:cNvSpPr/>
              <p:nvPr/>
            </p:nvSpPr>
            <p:spPr>
              <a:xfrm>
                <a:off x="7375556" y="538851"/>
                <a:ext cx="82137" cy="541455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5" name="Right Arrow 234"/>
          <p:cNvSpPr/>
          <p:nvPr/>
        </p:nvSpPr>
        <p:spPr>
          <a:xfrm rot="16200000">
            <a:off x="3130682" y="639665"/>
            <a:ext cx="344104" cy="74685"/>
          </a:xfrm>
          <a:prstGeom prst="rightArrow">
            <a:avLst>
              <a:gd name="adj1" fmla="val 50000"/>
              <a:gd name="adj2" fmla="val 1023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3" name="Picture 312" descr="5118038.gif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39025" t="12046" r="27493"/>
          <a:stretch/>
        </p:blipFill>
        <p:spPr>
          <a:xfrm rot="5400000">
            <a:off x="6645493" y="2017057"/>
            <a:ext cx="938850" cy="108493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softEdge rad="127000"/>
          </a:effectLst>
        </p:spPr>
      </p:pic>
      <p:grpSp>
        <p:nvGrpSpPr>
          <p:cNvPr id="215" name="Group 214"/>
          <p:cNvGrpSpPr/>
          <p:nvPr/>
        </p:nvGrpSpPr>
        <p:grpSpPr>
          <a:xfrm>
            <a:off x="7981945" y="1750655"/>
            <a:ext cx="1012608" cy="1265595"/>
            <a:chOff x="789541" y="2148616"/>
            <a:chExt cx="875872" cy="9508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16" name="Pie 215"/>
            <p:cNvSpPr/>
            <p:nvPr/>
          </p:nvSpPr>
          <p:spPr>
            <a:xfrm>
              <a:off x="789541" y="2148616"/>
              <a:ext cx="875872" cy="950860"/>
            </a:xfrm>
            <a:prstGeom prst="pie">
              <a:avLst>
                <a:gd name="adj1" fmla="val 85038"/>
                <a:gd name="adj2" fmla="val 1073536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789543" y="2539451"/>
              <a:ext cx="856833" cy="161452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920338" y="2548931"/>
              <a:ext cx="579783" cy="96078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5" name="TextBox 274"/>
          <p:cNvSpPr txBox="1"/>
          <p:nvPr/>
        </p:nvSpPr>
        <p:spPr>
          <a:xfrm>
            <a:off x="8130679" y="2491085"/>
            <a:ext cx="7847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  <a:latin typeface="Bookman Old Style" pitchFamily="18" charset="0"/>
              </a:rPr>
              <a:t>Liquid </a:t>
            </a:r>
          </a:p>
          <a:p>
            <a:r>
              <a:rPr lang="en-US" sz="1200" b="1" dirty="0" smtClean="0">
                <a:solidFill>
                  <a:srgbClr val="C00000"/>
                </a:solidFill>
                <a:latin typeface="Bookman Old Style" pitchFamily="18" charset="0"/>
              </a:rPr>
              <a:t>Oxygen</a:t>
            </a:r>
            <a:endParaRPr lang="en-US" sz="12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cxnSp>
        <p:nvCxnSpPr>
          <p:cNvPr id="206" name="Straight Arrow Connector 205"/>
          <p:cNvCxnSpPr>
            <a:stCxn id="264" idx="1"/>
          </p:cNvCxnSpPr>
          <p:nvPr/>
        </p:nvCxnSpPr>
        <p:spPr>
          <a:xfrm flipH="1">
            <a:off x="5245100" y="652850"/>
            <a:ext cx="353870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6172200" y="2190750"/>
            <a:ext cx="1" cy="40881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6551469" y="2259012"/>
            <a:ext cx="128760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  <a:latin typeface="Bookman Old Style" pitchFamily="18" charset="0"/>
              </a:rPr>
              <a:t>Nitrogen out</a:t>
            </a:r>
            <a:endParaRPr lang="en-US" sz="12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6703468" y="2400980"/>
            <a:ext cx="977545" cy="2866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  <a:latin typeface="Bookman Old Style" pitchFamily="18" charset="0"/>
              </a:rPr>
              <a:t>Argon out</a:t>
            </a:r>
            <a:endParaRPr lang="en-US" sz="1200" b="1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238" name="Right Arrow 237"/>
          <p:cNvSpPr/>
          <p:nvPr/>
        </p:nvSpPr>
        <p:spPr>
          <a:xfrm>
            <a:off x="7666269" y="2720195"/>
            <a:ext cx="258531" cy="45719"/>
          </a:xfrm>
          <a:prstGeom prst="rightArrow">
            <a:avLst>
              <a:gd name="adj1" fmla="val 50000"/>
              <a:gd name="adj2" fmla="val 102357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9" name="Straight Arrow Connector 218"/>
          <p:cNvCxnSpPr>
            <a:stCxn id="276" idx="1"/>
          </p:cNvCxnSpPr>
          <p:nvPr/>
        </p:nvCxnSpPr>
        <p:spPr>
          <a:xfrm flipH="1">
            <a:off x="1258299" y="3078550"/>
            <a:ext cx="420723" cy="2539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/>
          <p:nvPr/>
        </p:nvCxnSpPr>
        <p:spPr>
          <a:xfrm flipH="1">
            <a:off x="506817" y="3610475"/>
            <a:ext cx="559983" cy="2539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6153148" y="2606604"/>
            <a:ext cx="9526" cy="40250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235" idx="0"/>
          </p:cNvCxnSpPr>
          <p:nvPr/>
        </p:nvCxnSpPr>
        <p:spPr>
          <a:xfrm>
            <a:off x="3014201" y="285750"/>
            <a:ext cx="251191" cy="295651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2591406" y="3091646"/>
            <a:ext cx="1396237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/>
          <p:cNvSpPr txBox="1"/>
          <p:nvPr/>
        </p:nvSpPr>
        <p:spPr>
          <a:xfrm>
            <a:off x="76200" y="3867150"/>
            <a:ext cx="2010487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1.Air is filtered</a:t>
            </a:r>
            <a:endParaRPr lang="en-US" b="1" dirty="0">
              <a:latin typeface="Bookman Old Style" pitchFamily="18" charset="0"/>
            </a:endParaRPr>
          </a:p>
        </p:txBody>
      </p:sp>
      <p:grpSp>
        <p:nvGrpSpPr>
          <p:cNvPr id="245" name="Group 244"/>
          <p:cNvGrpSpPr/>
          <p:nvPr/>
        </p:nvGrpSpPr>
        <p:grpSpPr>
          <a:xfrm>
            <a:off x="2133600" y="3181350"/>
            <a:ext cx="3198181" cy="1424940"/>
            <a:chOff x="5232688" y="4003715"/>
            <a:chExt cx="2643124" cy="1070579"/>
          </a:xfrm>
          <a:solidFill>
            <a:srgbClr val="00B0F0"/>
          </a:solidFill>
        </p:grpSpPr>
        <p:sp>
          <p:nvSpPr>
            <p:cNvPr id="246" name="Cloud Callout 245"/>
            <p:cNvSpPr/>
            <p:nvPr/>
          </p:nvSpPr>
          <p:spPr>
            <a:xfrm>
              <a:off x="5232688" y="4003715"/>
              <a:ext cx="2643124" cy="1070579"/>
            </a:xfrm>
            <a:prstGeom prst="cloudCallout">
              <a:avLst>
                <a:gd name="adj1" fmla="val -83446"/>
                <a:gd name="adj2" fmla="val -49108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5448318" y="4179719"/>
              <a:ext cx="2418970" cy="80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Bookman Old Style" pitchFamily="18" charset="0"/>
                </a:rPr>
                <a:t>Air is filtered to remove dust, then water </a:t>
              </a:r>
              <a:r>
                <a:rPr lang="en-US" sz="1600" b="1" dirty="0" err="1" smtClean="0">
                  <a:latin typeface="Bookman Old Style" pitchFamily="18" charset="0"/>
                </a:rPr>
                <a:t>vapour</a:t>
              </a:r>
              <a:r>
                <a:rPr lang="en-US" sz="1600" b="1" dirty="0" smtClean="0">
                  <a:latin typeface="Bookman Old Style" pitchFamily="18" charset="0"/>
                </a:rPr>
                <a:t> and carbon dioxide are removed.</a:t>
              </a:r>
              <a:endParaRPr lang="en-US" sz="1600" b="1" dirty="0"/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2997199" y="3527715"/>
            <a:ext cx="2253772" cy="1177635"/>
            <a:chOff x="5358638" y="3998940"/>
            <a:chExt cx="2727063" cy="1295400"/>
          </a:xfrm>
          <a:solidFill>
            <a:srgbClr val="00B0F0"/>
          </a:solidFill>
        </p:grpSpPr>
        <p:sp>
          <p:nvSpPr>
            <p:cNvPr id="354" name="Cloud Callout 353"/>
            <p:cNvSpPr/>
            <p:nvPr/>
          </p:nvSpPr>
          <p:spPr>
            <a:xfrm>
              <a:off x="5358638" y="3998940"/>
              <a:ext cx="2643124" cy="1295400"/>
            </a:xfrm>
            <a:prstGeom prst="cloudCallout">
              <a:avLst>
                <a:gd name="adj1" fmla="val -107557"/>
                <a:gd name="adj2" fmla="val -200947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5604511" y="4170307"/>
              <a:ext cx="2481190" cy="914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Bookman Old Style" pitchFamily="18" charset="0"/>
                </a:rPr>
                <a:t>By applying high pressure and then cooled. </a:t>
              </a:r>
              <a:endParaRPr lang="en-US" sz="16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5625997" y="3362175"/>
            <a:ext cx="3518003" cy="1800376"/>
            <a:chOff x="4233948" y="4027029"/>
            <a:chExt cx="2184400" cy="1229682"/>
          </a:xfrm>
          <a:solidFill>
            <a:srgbClr val="00B0F0"/>
          </a:solidFill>
        </p:grpSpPr>
        <p:sp>
          <p:nvSpPr>
            <p:cNvPr id="239" name="Cloud Callout 238"/>
            <p:cNvSpPr/>
            <p:nvPr/>
          </p:nvSpPr>
          <p:spPr>
            <a:xfrm>
              <a:off x="4233948" y="4027029"/>
              <a:ext cx="2184400" cy="1177636"/>
            </a:xfrm>
            <a:prstGeom prst="cloudCallout">
              <a:avLst>
                <a:gd name="adj1" fmla="val -39136"/>
                <a:gd name="adj2" fmla="val -63209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4407743" y="4184611"/>
              <a:ext cx="1821349" cy="1072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Bookman Old Style" pitchFamily="18" charset="0"/>
                </a:rPr>
                <a:t>This cooled air is allowed to expand quickly into a chamber through a jet . This expansion cools the air even move.</a:t>
              </a:r>
              <a:endParaRPr lang="en-US" sz="1600" b="1" dirty="0">
                <a:latin typeface="Bookman Old Style" pitchFamily="18" charset="0"/>
              </a:endParaRPr>
            </a:p>
            <a:p>
              <a:pPr algn="ctr"/>
              <a:endParaRPr lang="en-US" sz="16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192458" y="2965297"/>
            <a:ext cx="4682461" cy="2086253"/>
            <a:chOff x="4180054" y="3955569"/>
            <a:chExt cx="1985818" cy="1177636"/>
          </a:xfrm>
          <a:solidFill>
            <a:srgbClr val="00B0F0"/>
          </a:solidFill>
        </p:grpSpPr>
        <p:sp>
          <p:nvSpPr>
            <p:cNvPr id="258" name="Cloud Callout 257"/>
            <p:cNvSpPr/>
            <p:nvPr/>
          </p:nvSpPr>
          <p:spPr>
            <a:xfrm>
              <a:off x="4180054" y="3955569"/>
              <a:ext cx="1985818" cy="1177636"/>
            </a:xfrm>
            <a:prstGeom prst="cloudCallout">
              <a:avLst>
                <a:gd name="adj1" fmla="val 18604"/>
                <a:gd name="adj2" fmla="val -75421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4440259" y="4066037"/>
              <a:ext cx="1551505" cy="1025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Bookman Old Style" pitchFamily="18" charset="0"/>
                </a:rPr>
                <a:t>Liquid nitrogen (present in liquid air ) has the lowest boiling point of , -196</a:t>
              </a:r>
              <a:r>
                <a:rPr lang="en-US" sz="1600" b="1" baseline="30000" dirty="0" smtClean="0">
                  <a:latin typeface="Bookman Old Style" pitchFamily="18" charset="0"/>
                </a:rPr>
                <a:t>0</a:t>
              </a:r>
              <a:r>
                <a:rPr lang="en-US" sz="1600" b="1" dirty="0" smtClean="0">
                  <a:latin typeface="Bookman Old Style" pitchFamily="18" charset="0"/>
                </a:rPr>
                <a:t> C. So, on warming, liquid nitrogen gas is collected  from the top part of the fractional distillation column.</a:t>
              </a:r>
              <a:endParaRPr lang="en-US" sz="1600" b="1" baseline="30000" dirty="0"/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080539" y="3028950"/>
            <a:ext cx="4682461" cy="2086253"/>
            <a:chOff x="4194584" y="3955569"/>
            <a:chExt cx="1985818" cy="1177636"/>
          </a:xfrm>
          <a:solidFill>
            <a:srgbClr val="00B0F0"/>
          </a:solidFill>
        </p:grpSpPr>
        <p:sp>
          <p:nvSpPr>
            <p:cNvPr id="280" name="Cloud Callout 279"/>
            <p:cNvSpPr/>
            <p:nvPr/>
          </p:nvSpPr>
          <p:spPr>
            <a:xfrm>
              <a:off x="4194584" y="3955569"/>
              <a:ext cx="1985818" cy="1177636"/>
            </a:xfrm>
            <a:prstGeom prst="cloudCallout">
              <a:avLst>
                <a:gd name="adj1" fmla="val 7101"/>
                <a:gd name="adj2" fmla="val -73620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281" name="TextBox 280"/>
            <p:cNvSpPr txBox="1"/>
            <p:nvPr/>
          </p:nvSpPr>
          <p:spPr>
            <a:xfrm>
              <a:off x="4403011" y="4080177"/>
              <a:ext cx="1660866" cy="886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Bookman Old Style" pitchFamily="18" charset="0"/>
                </a:rPr>
                <a:t>Liquid argon (present in liquid air) has a slightly higher boiling point of</a:t>
              </a:r>
              <a:r>
                <a:rPr lang="en-US" b="1" dirty="0">
                  <a:latin typeface="Bookman Old Style" pitchFamily="18" charset="0"/>
                </a:rPr>
                <a:t> </a:t>
              </a:r>
              <a:r>
                <a:rPr lang="en-US" sz="1600" b="1" dirty="0" smtClean="0">
                  <a:latin typeface="Bookman Old Style" pitchFamily="18" charset="0"/>
                </a:rPr>
                <a:t>-186</a:t>
              </a:r>
              <a:r>
                <a:rPr lang="en-US" sz="1600" b="1" baseline="30000" dirty="0" smtClean="0">
                  <a:latin typeface="Bookman Old Style" pitchFamily="18" charset="0"/>
                </a:rPr>
                <a:t>0</a:t>
              </a:r>
              <a:r>
                <a:rPr lang="en-US" sz="1600" b="1" dirty="0" smtClean="0">
                  <a:latin typeface="Bookman Old Style" pitchFamily="18" charset="0"/>
                </a:rPr>
                <a:t>C .So, liquid argon boils off next and collected as argon gas in the middle part of the fractional distillation column.</a:t>
              </a:r>
              <a:endParaRPr lang="en-US" sz="1600" b="1" baseline="30000" dirty="0"/>
            </a:p>
          </p:txBody>
        </p:sp>
      </p:grpSp>
      <p:grpSp>
        <p:nvGrpSpPr>
          <p:cNvPr id="282" name="Group 281"/>
          <p:cNvGrpSpPr/>
          <p:nvPr/>
        </p:nvGrpSpPr>
        <p:grpSpPr>
          <a:xfrm>
            <a:off x="3089939" y="3000097"/>
            <a:ext cx="4682461" cy="2086253"/>
            <a:chOff x="4194584" y="3955569"/>
            <a:chExt cx="1985818" cy="1177636"/>
          </a:xfrm>
          <a:solidFill>
            <a:srgbClr val="00B0F0"/>
          </a:solidFill>
        </p:grpSpPr>
        <p:sp>
          <p:nvSpPr>
            <p:cNvPr id="283" name="Cloud Callout 282"/>
            <p:cNvSpPr/>
            <p:nvPr/>
          </p:nvSpPr>
          <p:spPr>
            <a:xfrm>
              <a:off x="4194584" y="3955569"/>
              <a:ext cx="1985818" cy="1177636"/>
            </a:xfrm>
            <a:prstGeom prst="cloudCallout">
              <a:avLst>
                <a:gd name="adj1" fmla="val 61672"/>
                <a:gd name="adj2" fmla="val -77823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4370695" y="4080177"/>
              <a:ext cx="1691366" cy="886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Bookman Old Style" pitchFamily="18" charset="0"/>
                </a:rPr>
                <a:t> Liquid oxygen (present in liquid air) has a still higher boiling point of -183</a:t>
              </a:r>
              <a:r>
                <a:rPr lang="en-US" sz="1600" b="1" baseline="30000" dirty="0" smtClean="0">
                  <a:latin typeface="Bookman Old Style" pitchFamily="18" charset="0"/>
                </a:rPr>
                <a:t>0 </a:t>
              </a:r>
              <a:r>
                <a:rPr lang="en-US" sz="1600" b="1" dirty="0" smtClean="0">
                  <a:latin typeface="Bookman Old Style" pitchFamily="18" charset="0"/>
                </a:rPr>
                <a:t>C. So, liquid oxygen boils off last and collected as oxygen gas from the bottom of the fractional distillation column.</a:t>
              </a:r>
              <a:endParaRPr lang="en-US" sz="1600" b="1" baseline="30000" dirty="0"/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4269416" y="3409950"/>
            <a:ext cx="3198184" cy="1724175"/>
            <a:chOff x="4194584" y="3955569"/>
            <a:chExt cx="1985818" cy="1177636"/>
          </a:xfrm>
          <a:solidFill>
            <a:srgbClr val="00B0F0"/>
          </a:solidFill>
        </p:grpSpPr>
        <p:sp>
          <p:nvSpPr>
            <p:cNvPr id="286" name="Cloud Callout 285"/>
            <p:cNvSpPr/>
            <p:nvPr/>
          </p:nvSpPr>
          <p:spPr>
            <a:xfrm>
              <a:off x="4194584" y="3955569"/>
              <a:ext cx="1985818" cy="1177636"/>
            </a:xfrm>
            <a:prstGeom prst="cloudCallout">
              <a:avLst>
                <a:gd name="adj1" fmla="val 38412"/>
                <a:gd name="adj2" fmla="val -120602"/>
              </a:avLst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 dirty="0" smtClean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4287836" y="4059660"/>
              <a:ext cx="1706655" cy="90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Bookman Old Style" pitchFamily="18" charset="0"/>
                </a:rPr>
                <a:t>The liquid air is fed into a tall fractional distillation column from near its bottom and warmed up slowly.</a:t>
              </a:r>
              <a:endParaRPr lang="en-US" sz="1600" b="1" dirty="0"/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5554933" y="3448221"/>
            <a:ext cx="2748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Bookman Old Style" pitchFamily="18" charset="0"/>
              </a:rPr>
              <a:t>Because they solidify and choke the filtration pipes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5748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3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3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3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3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3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3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10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3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0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3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7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3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3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3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3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6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3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9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3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3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3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3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52" grpId="0" animBg="1"/>
      <p:bldP spid="352" grpId="1" animBg="1"/>
      <p:bldP spid="244" grpId="0" animBg="1"/>
      <p:bldP spid="244" grpId="1" animBg="1"/>
      <p:bldP spid="292" grpId="0"/>
      <p:bldP spid="292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06259" y="1886585"/>
            <a:ext cx="3704860" cy="83022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spc="50" dirty="0" smtClean="0">
                <a:ln w="11430"/>
                <a:solidFill>
                  <a:srgbClr val="80008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</a:rPr>
              <a:t>Thank You</a:t>
            </a:r>
            <a:endParaRPr lang="en-US" sz="7200" b="1" spc="50" dirty="0">
              <a:ln w="11430"/>
              <a:solidFill>
                <a:srgbClr val="80008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" name="12-Point Star 5"/>
          <p:cNvSpPr/>
          <p:nvPr/>
        </p:nvSpPr>
        <p:spPr>
          <a:xfrm>
            <a:off x="672017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12-Point Star 6"/>
          <p:cNvSpPr/>
          <p:nvPr/>
        </p:nvSpPr>
        <p:spPr>
          <a:xfrm>
            <a:off x="1267834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12-Point Star 7"/>
          <p:cNvSpPr/>
          <p:nvPr/>
        </p:nvSpPr>
        <p:spPr>
          <a:xfrm>
            <a:off x="1863651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2-Point Star 8"/>
          <p:cNvSpPr/>
          <p:nvPr/>
        </p:nvSpPr>
        <p:spPr>
          <a:xfrm>
            <a:off x="2459468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12-Point Star 9"/>
          <p:cNvSpPr/>
          <p:nvPr/>
        </p:nvSpPr>
        <p:spPr>
          <a:xfrm>
            <a:off x="3055285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2-Point Star 10"/>
          <p:cNvSpPr/>
          <p:nvPr/>
        </p:nvSpPr>
        <p:spPr>
          <a:xfrm>
            <a:off x="3651102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2-Point Star 11"/>
          <p:cNvSpPr/>
          <p:nvPr/>
        </p:nvSpPr>
        <p:spPr>
          <a:xfrm>
            <a:off x="4246919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-Point Star 12"/>
          <p:cNvSpPr/>
          <p:nvPr/>
        </p:nvSpPr>
        <p:spPr>
          <a:xfrm>
            <a:off x="4842736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2-Point Star 13"/>
          <p:cNvSpPr/>
          <p:nvPr/>
        </p:nvSpPr>
        <p:spPr>
          <a:xfrm>
            <a:off x="5438553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2-Point Star 14"/>
          <p:cNvSpPr/>
          <p:nvPr/>
        </p:nvSpPr>
        <p:spPr>
          <a:xfrm>
            <a:off x="6034370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2-Point Star 15"/>
          <p:cNvSpPr/>
          <p:nvPr/>
        </p:nvSpPr>
        <p:spPr>
          <a:xfrm>
            <a:off x="6630187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2-Point Star 16"/>
          <p:cNvSpPr/>
          <p:nvPr/>
        </p:nvSpPr>
        <p:spPr>
          <a:xfrm>
            <a:off x="7226004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2-Point Star 17"/>
          <p:cNvSpPr/>
          <p:nvPr/>
        </p:nvSpPr>
        <p:spPr>
          <a:xfrm>
            <a:off x="7821821" y="4474987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2-Point Star 18"/>
          <p:cNvSpPr/>
          <p:nvPr/>
        </p:nvSpPr>
        <p:spPr>
          <a:xfrm>
            <a:off x="8417638" y="4322728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2-Point Star 19"/>
          <p:cNvSpPr/>
          <p:nvPr/>
        </p:nvSpPr>
        <p:spPr>
          <a:xfrm>
            <a:off x="8420881" y="3865951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12-Point Star 27"/>
          <p:cNvSpPr/>
          <p:nvPr/>
        </p:nvSpPr>
        <p:spPr>
          <a:xfrm>
            <a:off x="8420881" y="3333044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12-Point Star 28"/>
          <p:cNvSpPr/>
          <p:nvPr/>
        </p:nvSpPr>
        <p:spPr>
          <a:xfrm>
            <a:off x="8420881" y="2800138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12-Point Star 29"/>
          <p:cNvSpPr/>
          <p:nvPr/>
        </p:nvSpPr>
        <p:spPr>
          <a:xfrm>
            <a:off x="8420881" y="2267231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12-Point Star 30"/>
          <p:cNvSpPr/>
          <p:nvPr/>
        </p:nvSpPr>
        <p:spPr>
          <a:xfrm>
            <a:off x="8420881" y="1734325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12-Point Star 31"/>
          <p:cNvSpPr/>
          <p:nvPr/>
        </p:nvSpPr>
        <p:spPr>
          <a:xfrm>
            <a:off x="8420881" y="1201418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12-Point Star 32"/>
          <p:cNvSpPr/>
          <p:nvPr/>
        </p:nvSpPr>
        <p:spPr>
          <a:xfrm>
            <a:off x="8420881" y="668512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12-Point Star 33"/>
          <p:cNvSpPr/>
          <p:nvPr/>
        </p:nvSpPr>
        <p:spPr>
          <a:xfrm>
            <a:off x="8420881" y="135605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12-Point Star 35"/>
          <p:cNvSpPr/>
          <p:nvPr/>
        </p:nvSpPr>
        <p:spPr>
          <a:xfrm>
            <a:off x="72112" y="4339732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12-Point Star 36"/>
          <p:cNvSpPr/>
          <p:nvPr/>
        </p:nvSpPr>
        <p:spPr>
          <a:xfrm>
            <a:off x="75355" y="3882955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12-Point Star 37"/>
          <p:cNvSpPr/>
          <p:nvPr/>
        </p:nvSpPr>
        <p:spPr>
          <a:xfrm>
            <a:off x="75355" y="3350049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12-Point Star 38"/>
          <p:cNvSpPr/>
          <p:nvPr/>
        </p:nvSpPr>
        <p:spPr>
          <a:xfrm>
            <a:off x="75355" y="2817142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12-Point Star 39"/>
          <p:cNvSpPr/>
          <p:nvPr/>
        </p:nvSpPr>
        <p:spPr>
          <a:xfrm>
            <a:off x="75355" y="2284236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12-Point Star 40"/>
          <p:cNvSpPr/>
          <p:nvPr/>
        </p:nvSpPr>
        <p:spPr>
          <a:xfrm>
            <a:off x="75355" y="1751329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12-Point Star 41"/>
          <p:cNvSpPr/>
          <p:nvPr/>
        </p:nvSpPr>
        <p:spPr>
          <a:xfrm>
            <a:off x="75355" y="1218422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12-Point Star 42"/>
          <p:cNvSpPr/>
          <p:nvPr/>
        </p:nvSpPr>
        <p:spPr>
          <a:xfrm>
            <a:off x="75355" y="685516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12-Point Star 43"/>
          <p:cNvSpPr/>
          <p:nvPr/>
        </p:nvSpPr>
        <p:spPr>
          <a:xfrm>
            <a:off x="75355" y="152609"/>
            <a:ext cx="685800" cy="685166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12-Point Star 44"/>
          <p:cNvSpPr/>
          <p:nvPr/>
        </p:nvSpPr>
        <p:spPr>
          <a:xfrm>
            <a:off x="672017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12-Point Star 45"/>
          <p:cNvSpPr/>
          <p:nvPr/>
        </p:nvSpPr>
        <p:spPr>
          <a:xfrm>
            <a:off x="1267834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12-Point Star 46"/>
          <p:cNvSpPr/>
          <p:nvPr/>
        </p:nvSpPr>
        <p:spPr>
          <a:xfrm>
            <a:off x="1863651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12-Point Star 47"/>
          <p:cNvSpPr/>
          <p:nvPr/>
        </p:nvSpPr>
        <p:spPr>
          <a:xfrm>
            <a:off x="2459468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12-Point Star 48"/>
          <p:cNvSpPr/>
          <p:nvPr/>
        </p:nvSpPr>
        <p:spPr>
          <a:xfrm>
            <a:off x="3055285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12-Point Star 49"/>
          <p:cNvSpPr/>
          <p:nvPr/>
        </p:nvSpPr>
        <p:spPr>
          <a:xfrm>
            <a:off x="3651102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12-Point Star 50"/>
          <p:cNvSpPr/>
          <p:nvPr/>
        </p:nvSpPr>
        <p:spPr>
          <a:xfrm>
            <a:off x="4246919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12-Point Star 51"/>
          <p:cNvSpPr/>
          <p:nvPr/>
        </p:nvSpPr>
        <p:spPr>
          <a:xfrm>
            <a:off x="4842736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12-Point Star 52"/>
          <p:cNvSpPr/>
          <p:nvPr/>
        </p:nvSpPr>
        <p:spPr>
          <a:xfrm>
            <a:off x="5438553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12-Point Star 53"/>
          <p:cNvSpPr/>
          <p:nvPr/>
        </p:nvSpPr>
        <p:spPr>
          <a:xfrm>
            <a:off x="6034370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12-Point Star 54"/>
          <p:cNvSpPr/>
          <p:nvPr/>
        </p:nvSpPr>
        <p:spPr>
          <a:xfrm>
            <a:off x="6630187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12-Point Star 55"/>
          <p:cNvSpPr/>
          <p:nvPr/>
        </p:nvSpPr>
        <p:spPr>
          <a:xfrm>
            <a:off x="7226004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12-Point Star 56"/>
          <p:cNvSpPr/>
          <p:nvPr/>
        </p:nvSpPr>
        <p:spPr>
          <a:xfrm>
            <a:off x="7821821" y="117331"/>
            <a:ext cx="685800" cy="532907"/>
          </a:xfrm>
          <a:prstGeom prst="star12">
            <a:avLst>
              <a:gd name="adj" fmla="val 1545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792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57375" y="306466"/>
            <a:ext cx="1505451" cy="55819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Bookman Old Style" pitchFamily="18" charset="0"/>
              </a:rPr>
              <a:t>Metals</a:t>
            </a:r>
            <a:endParaRPr lang="en-US" sz="24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857250"/>
            <a:ext cx="6528042" cy="337185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Lustrous</a:t>
            </a:r>
          </a:p>
          <a:p>
            <a:pPr>
              <a:buFont typeface="Wingdings" pitchFamily="2" charset="2"/>
              <a:buChar char="v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Sonorous</a:t>
            </a:r>
          </a:p>
          <a:p>
            <a:pPr>
              <a:buFont typeface="Wingdings" pitchFamily="2" charset="2"/>
              <a:buChar char="v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Ductile</a:t>
            </a:r>
          </a:p>
          <a:p>
            <a:pPr>
              <a:buFont typeface="Wingdings" pitchFamily="2" charset="2"/>
              <a:buChar char="v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Malleable</a:t>
            </a:r>
          </a:p>
          <a:p>
            <a:pPr>
              <a:buFont typeface="Wingdings" pitchFamily="2" charset="2"/>
              <a:buChar char="v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Good conductors of heat and electricity.</a:t>
            </a:r>
            <a:endParaRPr lang="en-US" sz="1800" b="1" dirty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6386" name="AutoShape 2" descr="data:image/jpeg;base64,/9j/4AAQSkZJRgABAQAAAQABAAD/2wCEAAkGBhQSEBQUEhQVFRQWGBcUGBgWFxgYGBcXFxcYGBgcFxgcHCYeGBkjHBcWHy8gIycpLCwsGB8xNTAqNSYrLCkBCQoKDgwOGg8PGiwkHCQsLCwsLCwsLCwsLCkpLCwsLCwsLCwpLCwsKSwsLCksLCwsLCwpKSwsLCwpKSwsLCwsLP/AABEIAKgBLAMBIgACEQEDEQH/xAAcAAAABwEBAAAAAAAAAAAAAAAAAQIDBAUGBwj/xABEEAACAQIEAgcECAQFBAEFAAABAhEAAwQSITEFQQYTIlFhcYEykbHwBxQjQlKhwdFicoKSFUOy4fEWM6LC0hckU2Oj/8QAGQEAAwEBAQAAAAAAAAAAAAAAAAECAwQF/8QAKBEAAgICAgEDBAIDAAAAAAAAAAECEQMxIUESE1FhBCKh8HHRFDJC/9oADAMBAAIRAxEAPwDj2bxomPjTdCaAFT40AdN6KjoAKfGhJoqFIASaUG8aIUcUAKD+dDrPOkUKYC83nSS1ETQNAAzUM3jSaOkMUDQzGiUVOwXBLl221xQMqsEljEse7vgQT3SKTaWxqLk6RCzGpODwFy7n6tS2RS7R91QQCTJ72URuSQBWlwnDbVnEqUBYpbJVidC+ii5EbgksF0ghe7VzD5kS6pIHWsGMRrkkJJ3iSxg94J2BGTzLo6Y/TPsz+G4Ldew98RkRgmpILMQWIQRrlUSdozLuSBS7nAri4VMSSMjswVZOYqhCl+7Jnld91bkKv8OUCLaZma2DqF3MkZys6KzARPgJmBTgxUntAsBqo5KROUCfugwcvOPE1PrM0X0q9zNY/g1yzas3HgC+puKJOYLJClhGmaCRqdNdKYx3D7lkqLqlCyLcAJE5HEqSJ0kawYPhWruuLg+0m4ygKubtAAQBv+EDKBynlAp3G30u3VxF4dbeBGhhV7IMEgDLBlYEQMnjR6/wJ/SezMRJHfR5q1t7gtt79y5fuSGDOqDsknZcx8hm08BOtULcCvCy15lyIpC9owxJ5Bd9PGOVaRyxkYZME4fn8FdJowaURp40QrUwATRFvmaFJNAAzUU0KI0ACaE0BQagApoTQoqADoUKFACw1EzUVCaAEgUYFAUCYoAEUUUJoTQARoUCaKaAFCgTRTRCgAzQJoTRUhgoxRCjigAqMCjirLgPDRevqrBzbHauZBLC2CM2USO0ZCjXdhQ3XI0rdIuOivRmVt4vEKWwy3QCoHaeJ74XJnAU66wwq541jrbM4tdmyWzqgAWGMZoVQMpJEwKHHeNW9VwrXFwxAPVEwivJkW0kqF5iO81UJiurMiDc79wngv8AF3nly7645Nzds9GEVjVLZPWyQJuNkBgxux00OXl4E0h8daX2bebxuMT/AOIiPfVVisZALMxJJ82J57/Gqx8ex9ns+Wp95/SKqONsU8yjwzTf4s+mUKPJB+oJ/OgeI3OZH9if/GsozMfaYnzJPxoglX6Bl/lfBqxxZtmVD5gj4EVIs4uw2jqyHvHaHwBHoDWSS4w2J99SExJG/wC1J4S4/VLs1NzhZIL22Dr3gz6Hu8jHlUC6xMW7gzIDJUkgA95AIJP7Caj4HGspz22KkaGPgRzHgdKuVvpiRlYBL3KNnP8AD3H+Hny/DWDTizpUlNCcT0c+v3F+qrh7Fu2gVgSFad2JRAWYbmTyPhWJvWcpI3gkSNjBjTwrW4d2sOSkhp1EkBxIJDFSDlI3ANWPHeCpisNbfA4RLeQt1pXKsEAQoLsC4ggzy+O2PJXDOTPg/wCkc9IpBFPFaQRXUcI3RRSiKKKACFA0dJoAFFRxQoAFHQoUAChQijoAbNAmhRUDDo+VEKVQIRRUqipDBQo4o1FABEUVOsBOlEEoEIFKin8Phi7BVEsxCgDUlmMAAd5JFaTh30dY27iPq/Um3ciT1nZQSoYAuARmKmcu++mlMDKxWs6JYh8PZuXbeISy51VYBdur2A0OWSzRsNNeUPYT6MsY9u8+RUFlS0OSGuAZ9bQCkNJRhqRyp6/0TxFjBI72Aqm4ysZm6HBacyRKrCRzEAd9ZZFa4N8FKVsp3vszluYOaf421k+O5pBSI1p7EYF7WjqymSYIjwHw3pfC3VbqtdnIsvAEkso7Ag7gk1kdVlTjXlo5D9dfdrTOSpmNxLXrj3HJLMSxPwHkBAA7hTYt11RVI4JO22NqlKFunlSli38/70yRhUpYSnha+f8AelC38mmAwoIMjflU21fkeI3FMG3QHzrPprqO/cis5w8kbYsji/gv2u9dbLf5qe13uu2bxaTB7yVO7NTPDuIG2WAJyXQVfKASdCAQT7J13GsTUfAXcjhp0+9/KdGHnBNIv9l3UHYnX4+m9cTR6SZV4+ytu4VXUCNyCZKgkaDkdKiMwjbyqx4lqqcwJWec7n0jL+dVzLXbjdxR5mWPjNpDVIIp0rSIqzIRFCKOKEUgEmio6KgAwKKjFCgAUU0cUVACSKKKWaIigAgKOgKVFACIoRSooRQAYt0eTWjWlKtABhJOnP5itTwfoWSM1/QMGyZWB7QthySOeXPb02JkSYqX0S4ULZS4/U3Ovs3MqMucpF9LWqkQHOpUiYiri5jxbs2xE3EBXKDsWtW1bMROxBEDmOUUikjTcI4RatLkCgrZN1beYAsCs6zAGchNWia1F3jVlHe6bqG2ly3mZTmALWbiR2Z1kL765Vd4vfd2YO1sHNCodBnnNrzmTr41At9FcXfJ6lkuAf8A7LdplBmJVmX3iRRdl1R1S70qwq2tbqxct3VWJJEXLmXMo1TRxvT+J41YdjaS6jXGuhlVWDZg6iYI0J7TaTyNcgHBnssRddWfYhGzqo8W2LT3bRuZpq/ZK6yRFJsEja8Rw6ObgKKTkzKxE8iGAMd7gEd8d1YzGcAzLbNkkm5sCVA3EgExAHa35VDwXSe5baQBB07mgEEGRpuAduVXWHxtu+oCypVgwQKBB7WZcohcrZ2MrtExpFTRdsy7YYgkEagkHwilC1899XvEcLmLHKFlywOxZbis4g84yMvgwI3qt6r5FaJ9GLj2R1t/Pz/zShZqQLdK6uqJI/VfJownhUjq6GSgCOUptxHv/SpRSkXLgCaEEgER/MMm3gDPpWeR0jXFG5EY3aQ+Jl2PzsKSw08BTWDw7O3ZiTLQTA7/AF0rnSWztbd0iTjCMqkGfakCIA7O43nTnyFQTb7qtMRLvBCqFGUxsIOpHhPOOca1puBdMUwltkt2SSx1YME5d0Ek+dbQ4ikcmT7ptmBK0hkrcXOJ4e8ZugamftFkj+oT8atcBheDhZu9WW7g2JP5BqvyM3A5gbdIKV15+kHB0EW8Mp8fqyn831qix2PwN0mLVpfO0E/NRp76di8TnpWkxXQcN0Nw2IUlGKHkUcOB5qSfiKz3Heh97DAsYuWh99AYH86nVPPUeNK0Di0UEUIpUURpkhUVHFAimAijoUIpACjijAo1FABAUAKUBSgtMAgalYKzndVEann3DU/kDTISrXo9ZH1i3mOVZaSRMDI24GtIZruLXxaZyFCm21+AoEKn1q7dUKvs7dX5RGmtZX/Grn3VUemb85n3RWqsy32h9piSdBvoTMabk1JXheDIl8KS/et51X+zYehFTa7NPF9FFgOJZ1JKwQYMbbcp1qSLwcAwACNJEnz5AT3UvGYMGVVQgiAq7amPXnqedR+MXTYVMoEE5J07PZ0gd/ZO+nuqStLkdKg7FvPQfAfrU5yLigHUgc9X211/zF5/iEncCKrbXR2/csfWQs2RILl13EaEZi/McqruGY8uzqBosEHx1920jyNNqhKVln/hmHVh11pnXf7O5kDDnrB7vMedQOJ3ASBbQWkXVVUkkHvLnVm0Gp7qnu5O+pjynz5T4++oV5CY2A5zII8tNefdQrYOkSMBxPrAQ4llg6aTBEMPgRzBO0ghV/BDMR7LCPI6A+u9VOHuZLoO8EA+RbKR8ak9Jb7pfRg6y1tNFj/LJtAMsQGy20PiCDzrPJFvRrimk+Sda4axMR7tR7p0qenRC+QCoQjkMwX8miKpuG9LihHWWg4H4WKH3wa1a/SbhiNbV9I7sjD/AFj4Vmp5Vs1ljwvRT3OjGIXe3/5p+jU2/ALi+3lTzOvoBqas8f8ASLh2EKl0+aqvwes5i+lpb2EC+Zn4AfGn6mR9CWHEtsTxOxkET+/+1VUULuMZtXPz4CmzfnQafE/tR9z2V9i/1Cvd3v8A2qRYtCNVMg6MCeXLQ6Eb0LGDJgkaET+W3eN6k5I017xz8PnzrWML2c88laI10x689/8AmrPheFs3AguEyzoGYGOrSTnMc+zBBgifEVAuJOnz8/tUYLrB5GtGjGLJHELqLcfqwcmY5AWDMFnshmA1aInxqAbjMd48Bv76Xi1iO8/Db58qAtxpr860JA2Ryo8T6n96IRyzDyJ/enHHv+fz/WmyKdE2PWcS6EMrEkbEHKw8mFa7gPTsnsX+0Ns8dpZ07YGjL4jXzrEiRr8zSidQRodv0/2pNFKRedLeCJafPZA6t9So2UnUZf4CNR3ctCKzhFXy4zrMMyH7q5ln8M6r/SxDD+vwiidppoUtiDRUbGm81BIuKMLSgtLVaYCVStBw3oNiboJ6soFZFYXAUYBj7Sq+XOAJOhnSkdFVt/WVz9xyyA3aMASptup3OhAA7xFdZwdu3k+zKldVGTLlUj7vYlVInYVnOVGsIeWzA/8A01IDzfBbMAhVCVKfeL81buAkab6yHcR9GwPWdVeB9nqw4ylpIzl2mEA7UZQxOlWvHeiuKv3me3iFW2SAqF7qZQABGUKQTpJM6knbatNwfgbWrNu0903HEyzEnMSSYUNqQBAHqedZ+cuma+nH2OS8Y6OXMM8XIiSFIIGaNyqGLgWdAxUAxpTWDhWBMxr7IJOoI02JOtbbpl0ktG2bVp8+aQYLgBgwDC4vWIUZeQdGGh21rIdQQczbDYnadDuN4HiPjW0Xa5MZRp8GswBkRz9oft6j4U/jcalq3mIJnQAczvvyFUeDxcAEEl1EsIgkEnaBEj36Vf2ktYpOW8nWNe+dlbv5H+HnBp1wZ+7xZnIOVRG0TP5/tUrr1dIdAysNjImDoVYaqwOxHjuCQdAeimGgBReDjVg7LHiQAoaPX30d3g4A0AgU3XQlfZB4fxlbOCu4VVYrcOYF2EpoJiFAb2RyFUlu0ijLaWBudczFtpdtJPlAHICTMvimFKxA01mPy9Kg3cLcQBjbcZvZOVob+UkQaaVolunolGwI391JxNi0qAjrCcomQgGedddysR87zcJhCYkS0CQNRMa+njTHESBtBI5jVR67MfLTxNSmy2kZ97GqjmzifU8/eSfSofSTHo7EAyVPdtuCoJ5bGpt/EKkszAaMF5ktG8c/WJmszfus7FmMsdTVIzboW10aFSRoJBM6840iKX120ka+FXXCeDWGw4uENeeSGQYizh+rgwP+4CzyIMj9NYnSHhdqy6C005lzOmdLnVtPs9YgyPprptSpD8mkQS2saT5VN4Rwi9ibgt2RmYzPIKAd2OwXx9N4mqy10r6JMbbC3rW112Vl/jVVEqO8jUx/ETyNDVIFK2P4T6MbNvtYi+xGuiAKI8XaSf7RS34bwmyGU3lM7g3i+205NBuae+kPguIvqrYcNcQA57a+155fvDwGvh3csvypIbskaEHQg+IOopJMqUkuDpOHwXDrzZbV6DsB1qifIPR8R6BuBNpwxGoVxlPiMwka+gmK5iupgak8t59K6t0AwmKW0frGdbQEW1uSGgxsp1C9wPfpQ7XYlUuKMbjMIyMUdSrAgEEaj5mf11qJZtzdAP3tPeI+Nbbp+U+xH+aA094QxlDfoPOsViEO43Hdv6ePOrTtENeLomcd4I9u1bvZTkkoT4+0vvGb3VDxGBZVDjVGjKRsfDwP7nu06f0U6R4fH4U4e+Bmy5biHTMB99OY1g6aqfQmjvdFcVhC31dPreGJJNsgFwD/AAganxUEHcqKSY2rOfMKSPhy7/n5irrGvhi8Mt2weasDIPlr8B5U/wDV+GqktiLzvyVUyj1ZkA/OqsnxM2U7gddqQw1ju/etBY4PdxE/VbDLb53G008XPwWarMTgOrkHludpPhRYUJwYJEd4ce9SKhMsaHfY1PsXQpUxMcu8bEeoJqV0gsoere3rmXU/igkSRyYbEeHqUFcFE60yVqUy0yV8KokkBakYTDZ2CiBPMkCBz3I9060QQnfl8/P6VJw2KFp1blqD7WxkGIifKdYg6TSehqr5LS9w0JaYKJIiTBknQagk7+GlRuH8Xv2nTq7rDKty0knMEDEnsBpCb7iDqau7N5HBOYALoZ+6TyIAEudRktgbHM0AkONwVNTlIZCqwAJW40hLcDQ3miWA0QLGpBA51L3OzxXRW2OmOMVcOReP2YMAgHNJ16yQes0MDNMcoqDieIXrltkuXHZUcXQGJIVjoSJ23O3jWg/6cUdmeyCbQMz2srm6RtITIYPM90U7h+FqILwv+VcO4AaCjMIHZJuBSZBEn8Jp2KjL4XAlrjDnM95ysJJA5xINWN/CZe2IiYBGoOu2ckL6Ak1ZYrDZFc+yLbZboIzmwx9nMu9zDMAMrjtL4kDNTcS4yU1UkOR7UySA2WUujW6mjaXJiIk0WxOh20TyJBiBHL539BU7A8bFhxnXsk7oJg/r8fOqDDYspZXNvHkBUT7a+YtJcf8AkVm/MCBW7RzqVaOu8O4kt1Jtsrr3aNHmp1U+gNP3Lyxqv9pP/tmrk9ngOKtgXHy2VWO1cuKkTsJWWFTMR0gxllVZrouW3HYdStxTG4LMuafOOdRRfl7m6ZQ7Zba3GY8gQfglHj+H3Lag3jlCiArMWgdwGgHlWL4d9KGKsIRb6sMdybaGfNiJ9IqFxnp3icQftHJHMZUT3FVmmkJzLnF9JbanLDOO4RHu299VvEekK6dloPkTp66DxrMXMWxnuPLf896jqs7flRQvNljfxbXSMx0BJAgACfKPKadw+AzEePft5k8hTeCsMT7Lf2n9qscQDbtsdmG06c/HfnVEh3eE3LN25byzDGDtMaSsxPfpNLw3Ci63GbTJkiRo0khgD3jTTwbaKYwvSIqAAXUD8FwqO7QMrx6ECm7vF2e6sZj2hqzFjBOoGgCyJBgTqdanmyuKH7nCwPCKVawDWnWQykw4kEGNgR6gwfCt70Y4ZbKdaYZiezsQoHh+Lx8R41QdMsUHxildlQJ6hnP/ALUnLoqMK5LPCdMsRbADZboH/wCQHN/epDe+af8A/qEj63MNJ5nOjT6vaJ/OsxdeBNVXX61PJpx2dPwnSq3EpZKHwKL/AKUFVXGOmVzUWwqH8Q7TehOg91UuAx/ZA9KY4kZNR/JRVYi+WcliSx1JJJJPiTvTLXu/5/bU1oeE4ZStwOobMRoRyE7dx13FUnSDhfUmVko2gncHuPfpsfCtYzWjGcHsr7mMysGQlXBkMpgg/v4j8613AfpYu2gFvIt1RzHYf/4n3CsE1O4TCZ3VQQCxCyxgCe866envq2ZJtHVMf9JOFxFuHDDl9pbDR69qoGC4xh7NrrVtgpOUXBhzGbuDlAJ9aLg+Cw+AzZIu3igK3xDAEgiEUH7PXnMkbxtU49JxFtSgCjKHGUZQFIIyL3AgNEaEDzqDXkreM9Prg7IRwSAR1oKdk+ycoJYiP4hWa4bxEdeLl6THcAY1/D3RO2vnW6VLOKul+rRntAkXbmqhTu7q3ZIB1AZTr36msfxzogtm3dvW7rXBIZVS37KM0TdIaEGsDQzzC0yXeyJxLEW2RFRVBBdnKplkl2gTAJATL7zVZduaAeJPvAH6D3VEZm5k0FNUiGx9hTeWnU1oZKYixQeGnKO4T8z8eYvWMwjvnfXb52+FTOq39wG8Dx1gH+Ed+vdRi13/AD5UwKa2btkgqToDlI3STMrHssDqDyqy4f0uuWipAH2QJtgwQLzBVa6wjttAJAOxyxoNXzhp+f8Aekf4SXMKpJ7lEk/0ipcUylJoWnTCFRcpyrauryzG9dS6CxP4Q13beB41K4bx7EYm4q2rPWEpc+sKMqo6l75zFjpZCjEESTAIXeBRXegOKAk4a7H8kn+3f8qawN29gWLKu4yXLdxJR0P3btttwTHj3EVPgivNl7gOg2MxItvcxVgG3K50fr7gB+6xTskCWgFtmI2gB/F/R/gMFbFzFXb1yTCquVMxGsBRLeuYVrehfHMLibeSwiYe57TWVCrJjVkIA6wab7jmIglvp10MfGIjWyBdtZoDGFdWiQTBymVEGI1MxuHVBsxb8Vw6CbGFtCBobk3G/M6e+o1rp5ej2LRA5Q+391RsR0U4ggKtZuKBytoHH965viKrsP0PxzExZvDxYZB6l4FFCv2NnwfpTbxFzqWTq7hnLBzK8CYBgEGORnzqB04w2ayw52wLg9D2v/Bv/GpfRnoW9q4t3EsrXF9hV2UkRLtoGIkwAInWTEVA6V8QVRdJMl1dEXvDApmPcAD6kR3wmX1yYBVJMASToANyfLma0WC6G3CAbxyA/dGr+vJfzPgKuvo74QmVsQwlsxRP4QAMzeZmJ5AHvrWcRvoqlmhVXcnzgfmQIFNsmMfcyVvgGHtKCVQfxXCDP92nuFTcIisPs2Vht2GUgecbVXcUu4W/dE3LqPkyaWyyxqQcoOYHU7e6p2D6P28Ehvl7l3sGGCnIAwBBbKTCk5dSY12qaKuiF/1VaQggOwzRKwNvM/tXQ+jnE0xWHDpJWSpDDYrEgjUHcaiRXMP+p8O722uYNCpJN0kSZjQroqzOpzTNbBsEOIYO2LNwWFU5jbBBSI0W4FgKR7WxAkyJ1DSFdknjPQmzeYt1SeaKF180j86orn0ZlO3ZbOR/lt7X9LbT4NHnTXR7gFnD4tXfiFhSGnKhYFwD7LOyquU7HfSdO7qiJVIWzj3RfjDYW+1m9KqWIMiMpmJg7dxHKrfpB0aNy5KEB+SkwHGp7LbZhPPceVT/AKTeCKyW766Pm6snv7JKz5ZSPIjurFWel+JtgIWJVRGV0W4sDzEgVnKPaLjPpieKYe5aOS4joe5gR7uR8xNViLrr8K1eG+lNlXJcso6ncAsB6o4ZfcKfTpHgrsFrCWydj1Kke9GX/TS5XRXDeyn4baMbH4VY/UWuN2VJ8th5nYetWdvG2v8AJOEnlKhT/wD050jFvcP/AHb9pR3dau38qSfyrNtmgmxhQgyggtMkjYeAqp6VkLhyDuzLA56Nqf099SsVx21YXsnOdsxBVf6V9pvcKyHFOItfuZjMeO592gEbAaCnCLbsnJJJUVxq/wChmNazea4htqVQ6uuY6g6IMpgtEE6QDuBINIbdHYbKwMTHpXQcqNNjbjKhK+A05kmOXnVNdvXFYgswPu5T8Kv+i3EEZuruqO0Qyg7EiOz5mFI8iOYrWdKejNjFWeuS4lu4giT7LAbJcA1BGsEDwgiIlcbNHzyjneG4sdn7Q741H71tuCcYZwtodXbt20LOZb7T7uYqDmutqOzt4aiMPd4PeB/7bHc6AsNBJ2nkCan4UhTYRlLkqpKCQxzMwUAgEglcsedNoUX7j3TXhwzm+b7M11uxauLFwWwIBBUlerEQNFnlMGsqVrofH1b/AA4ubVsKGFsB8oNsMdDZAJLPsJzTAJIfUjn7rTRMtiUaKmW7gI5VDIoZ6ZJqAvcI/P4/PdVlwTgxxF3qwypoW1kkxyVR7TRrHcDUXq/maRimyqCpIKkMpEhhBjMI9mCd55VQGsxnBcPhLaO9u5euXJyJcm0BljMXVdRGZdJMzUS10ixa/wDYt2ra91qwCPU6k+pqy4D0ut4tVs43LnBGS7oAW2GY/cc9/stzjnUcf6E8Sa6+W91wEMsXlttlJjSyWGSOfLTQms+TThFvwDpyLbixibQtrlkNbRlC6n2kk6TOo9x5W/T7ha4nBMy2evYLmR0btKNwykA9an8I8/EUWD6Km1aQ8Ru2w6lipe52gjAdgH2rmoLbEAxGbWJNjpjasWltWc9w22zKyDqEImYfQtckmTopPfzIGzlC3rllgQSCCGVlMMCNiCOfjW+4L9MN5QFvIl+PvSbdz1IBUnxy07xorew31hsCLjM9w3bltriqrC40AopOXs5O0w131M1mrnRK3fw9zEYfrLYt5c6XhI7R/wAq6AA8blSoIEammTo3C/S9bb2sKfS8p+NsUG+knDt/kXh5Nbb9RXKLnCbqbT6GmuuvL/uB+lHI7Oht01Ns3j1ly8xSUV7Fq0tuYIJZHZngEaaT31z3HY1rrksSSTqf08APDbajbHXWmABKhTAOwAHMnkKsOB9Gr14/ZWnuRvlGg/mbZR5xSSBs0XQDjCpOGuHLmbPbJ0BYgBknvMAjvMjcidriuHrcUpcXMp0IPzIPiKwGL6HXU7NzqkJEw160pj1aI0PPlVjheN43Bqovobto6IzHNI7kuqSG8u16Uxp+5P4r0Zwti014YZrzLl7Gdyu8SQDOUTJ3/UVFzppcuOLZwtu6JByZM3Ls5VlobfWD5Vf4L6R8I3t9ZabxXMPekn3qKuMP0rwTbYq0J/E2Q+uYCig/goOkOGw2FUM2EDtfY6GYRoBIzCch7RhUiYbWBUXA9Mvrj/Vb+HbJdItTbZ8w7Qg6g+yQGJnYE67HZ/47g4g4nDEHl1tsg+Ymo3/UGBtSUu2R39Uh1H9Ca0AU6/RjYzhjduwOXZB/u/2raYK0tu2ttBCooVROyqIEk9wG5rG8Q+k2wulq3cut4wi/+zfkKoL3FcXxDN1lxMNhRHWH2UAJ0DalrjHkpMGNhQ2kCRO6YdKFxN9bNk5rVqWZxs7kQIPNVEwecnlBrJ4tARy+ZrqXR3geD6gfVuqvLJBaFdncA6OxEqSxXTTSOW94nDLUSiBeaxKn3gzWXq/Bp6V7Z57u2OYpnqiPD8q7n0g4DZu23a5hzedR/lALfM7ayJ01IM7HTSK53xjoi1uwL4t3raFshS+qrcXSQZBhlMQDAM8udOORMiWNoyiO/eT+dbfgv0dYm4oa9c6hSNFABuR4gQE9TPeBSPo5wCNxBM49lXdAfxqOz6gZmHl4V18IAKuhKzC4b6LsIvtddcY82uAf6QNPWnLv0eYOcoQhuQF583uLE1b8SVL1p1a61hnUrM5cu8QTA0nvBmawJ+iy8Xm3fsMszmGefOAp1/q9aVg0WOM+jS0ZyXHQ9zAOPgp/M1k+N9D72GBZgHtjd01A/mBGZfMiPGumriHt9Rh85vuuXrHfQtl7zqduZJOnfVqtsRy108/Pvppg4nn4YmN9R3TWh4X0ydModUujaH9rTSM0Gf6gTTHTThCWMW6WxCGHC/hzToPAEGKoOqpkco2uP6Xq7A27HVsqlCqvKHMQZcBQTEbaedQcLhwT1+IJNsvlYhlDgkDZJBMAg5RBgeFZhSymQSD3g0EukUDs0XSPjgxDqFz9XaBVDcYs7TqWbWATA0HLctVKRR27s/PPlSopksbIpGWnmWk5aANeq+HmQPy+e6k3RoQFLMwiAMzNI5KNT891PZdNf+P0qw4ResZL6Xbz2HfqwlxEzQozFgYIIBMTqJyjuptjSIXC+hmKZC5tlNJyP2XbXUKnPTWDB9atrHFMczALcusChQOqAuQsQOsVM53nVvveNSOAcRweEVx9ZuXSxBJKZVETGVQW3nUknlVlhenODV9BcQGZKppJy/dkQOyNu/aoLXBX4boNfc5rkW53LnM5/pEn+4itDw7oRhrerhrxH4uyv9o/UmkYz6QMHbUMrNd7gFKD1LxHoDWU4p9KN+5IsBbQ71Et/e4/0qKQze8Tx9nBILzfZKoyqqCDc3hFTQMdSZ0iTJjfk/H+mWIxrFJMEiEUyBrIzH7xGmm08hUO9Zu4l8164zE7ksST5sZP6VpuinVYV5ATrCuW2zsyqLhiJcarMETyBOhOhqibDXoviCgc2mAbYaSdp7MyPIxST0KvtP2YEDNDlVMbfeIE+ZBrYcc4ddxGHi3du4Z8wDNkAdiRl6t2VwX1CwyO2bsyNBTPRfg93DYdzdu3sQMyMVbs9WVIYKA7koTK5ixAAGxNKx0YPD8AAxFu1eHVBnQNm7JCswGaTyj723jFb1+HLbi6CVtWVCJaVHi1cMh2cKGOeYU5l0AJk5qyfSrjoxIFoZGe2rlmtyw7ZgKrMZuZQBrsTJ0zEDLWOmeKw5Csc+XRWYsHAGgAuKVcr3AkgUbFo65gMWb2IY2sSjoo0RUGZWYHtFi5PVySApWNRCjLNMvmV7lu6iLZy5EtvlLXGJLO7RotgSDmYD7x7MwecL9KOIJ1zR/FdxDD3C5J9arOLdJsRiZRSQrbhFCBv5o1bzYk0uSrRN4hhLTO+QBred8hO5TMcuu85YqI3BUOwI8iamcPwhVADvGtXXDuG2svXYq8LOHDZM5zFneJKW1AJmIJMQPGqIKLA9E2uSUS64BglQSAeQJiAfCakXuCdU0XLbK34bgYHx0beuicS4ThMdh7Nu2ttsOstbdWYEsw9i0uZQXYgAtcOhIEEk5bfhGFbqjbuWitu2oREDMykJK5ch1ziI1kbAGZqfIrxOSphVGwq56IY4JjVtMAUvIbZBEguO0kgiDzH9VaK/0ctXCWFk2Fns52A6zMNAMpYIwIYkmYGuU8sxxzgGHa+mHs4qMS+ULbu23UhmAKqbqArm1iQI8edDqSoa+12brg/SHC3rpw1gEPb7RUWWtr2GBMdkAa94E+NZ3pB9GV/EX2uC6SGM9sZsvgO0IA5CPU1z7EdI8ZbLWrmIxIKMUK9dcIBUkEaNBgg1Au8TuP7T3G/mZj8TWag1otzT2d44Hwr6rZS3evZygIzOwBgkmNT7OogSYyjWs9xrpHnF+ziFwy4co+W5bxVu7cka2yLS9oksF0gR3nnyLIT9w+7/anba3IICxIj96PAPUWifexz2WS5bJVlIII0II1BB7wY/XeuldHPpRsXkAxH2dwDV1Um23iQO1bPeII7iNqy/Dejli4IxGKUdlXyWVNxyG/jgIrDYgkkHuqh6WcDt2XRsL1vVldesYM2ZTqZUAAEEaaxB1Na2Zco7K97DYkQl208/guLPqsz+VR8P0XS2xgt7v1rgRxbczPnrUizxy6nsuy/wArMvwNKhqR3u1w1bRZwDJ3YzsPgKo+O9MLdkdllZtdZECO86/v4VzPgbXcVdym5AVczsQbjASAAoJ1YkgDlueVXuL6KWnKhnvAt7Oe9ZDHlK2mUSP5RrUOVOi0rVmX4nxI4i61w8+Z+dN/hUng3Ri5iO1OVJiYksRuFGkx3mBUzifRJsNrmzr3wVZTyDqdvQkeWx0nRXF2ruG+qu3V3YdFMxmD5tUJ0LjMez4AjwjLkcYXAMcE51IpH4dw61K3Lt64w0OQr+ix+ZqHew3DXMJcv2v54I/0n40XE+h+IsEg22ZQdGtgsseIGq+RAqq+pOTARie4KxPuiiMU1amwcqdeJYYvolcRQ9thdQ6yu8eQJDehnwqsWtt0O4Teso/WgqrQVVtCImWI+6Nt+7wrL8WdGv3WtRkLEiNj3keBaSPMUYsjcnF812GSCUVJcfBBYUYWaMrRj09f+a6TA12SomK4czGUYqdu+Y7wdKFCmMhHg94nW4fQAfAU03C3Ey7H1P70KFKgJXDejj3XCIpZjttPjudAO8wKm4nGYbB9n/7fFXeY+2ZLccgyMguEzryGXSZoUKT2Pqx7h3HMA+UNcvWGMSWtq9oNz2IYLO25jeaX0jwuW2MjpcDDOChmQBzB1AIPvBHKhQoBcozOH6Q37Qy27962BqAtx1APgAYFJxHGrt9ftbt27rMO7v8AkxihQooLL7ob0ev4u87KQqqozMZMAkwABqxMHT+E61a4bg1vEYjqGUgTlVyyPLEwJtiGAPeToN5oUK48uWUZUv3X9nXhxRnFt/uyDj+iiWLpRlXMIOmoIOoI7t9qMYNVGgA8v+JoqFdcH5RTZzSVNokW8GzaqjkaEFVYjbwHzrUDH8UxWHYi3PVmC1t0W4hZZ1a3cUqT4xO1ChVMknp9KhdOrxWHQiAM1r7IgDl1bAoRtoI2GxAItuFdMkeFXiDWF2C37cRPdcK3BzO70KFRRSkyxOa3ibTdViOIKQsXrLK9pRP4iSOzEkE2x5ionT36RRbnD4Jgz6o11DOUbFLLfFhoNhrqDoUkhyMXhMF2BmUSAJ+FX2F6FYh7ZdbMDlmhWYeCsQSPkTRUKt8EpWVdzBlWKspVgYIIIIPkaaC6/OlChQALWEu4fEAXEZTAmRydcyT3TlGhqdxaywVc6OsklSylZ013Hlp3UKFZrZTfBQ3+HKZ0/fce/SfdUduELGnh5a7fnp6j1FCtDMXh8Q2FbrLQWfYYHZlOsMJH4RqOdOYnpWl5gbuGtswAEljJA2B7PaA8ZoUKlpbKTa4HMZ0gu4hjmgDnuZjYa6QNDAAGlRriTOmn7f7D86FCnFJIUm2yXhekOLs6WsQ+UbK8XAB4ZwSPSpbdOsaRBe2fHq/94oUKl4oPaQ1kkuyqx/Fr94Rdusy/hEKvqF39ahx+lChVxioqkS23sBAogKFCmI//2Q==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 rot="1864042">
            <a:off x="3748035" y="1426577"/>
            <a:ext cx="3226398" cy="513417"/>
            <a:chOff x="163190" y="878433"/>
            <a:chExt cx="3033887" cy="1130300"/>
          </a:xfrm>
        </p:grpSpPr>
        <p:sp>
          <p:nvSpPr>
            <p:cNvPr id="9" name="Cloud Callout 8"/>
            <p:cNvSpPr/>
            <p:nvPr/>
          </p:nvSpPr>
          <p:spPr>
            <a:xfrm rot="19735958">
              <a:off x="163190" y="878433"/>
              <a:ext cx="3033887" cy="1130300"/>
            </a:xfrm>
            <a:prstGeom prst="cloudCallout">
              <a:avLst>
                <a:gd name="adj1" fmla="val -97347"/>
                <a:gd name="adj2" fmla="val -875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>
                <a:latin typeface="Bookman Old Style" pitchFamily="18" charset="0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 rot="19735958">
              <a:off x="318396" y="979294"/>
              <a:ext cx="2762618" cy="287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Have shining appearance.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 rot="1725915">
            <a:off x="3743763" y="1504818"/>
            <a:ext cx="2966247" cy="826865"/>
            <a:chOff x="191687" y="1159181"/>
            <a:chExt cx="2789258" cy="701828"/>
          </a:xfrm>
        </p:grpSpPr>
        <p:sp>
          <p:nvSpPr>
            <p:cNvPr id="16" name="Cloud Callout 15"/>
            <p:cNvSpPr/>
            <p:nvPr/>
          </p:nvSpPr>
          <p:spPr>
            <a:xfrm rot="19907740">
              <a:off x="191687" y="1159181"/>
              <a:ext cx="2758079" cy="701828"/>
            </a:xfrm>
            <a:prstGeom prst="cloudCallout">
              <a:avLst>
                <a:gd name="adj1" fmla="val -96530"/>
                <a:gd name="adj2" fmla="val -1315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>
                <a:latin typeface="Bookman Old Style" pitchFamily="18" charset="0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 rot="19851842">
              <a:off x="218327" y="1210835"/>
              <a:ext cx="2762618" cy="496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Make a ringing sound when we strike them.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 rot="1711071">
            <a:off x="3490489" y="1745970"/>
            <a:ext cx="3960918" cy="1000509"/>
            <a:chOff x="-190774" y="1018979"/>
            <a:chExt cx="3724582" cy="849211"/>
          </a:xfrm>
        </p:grpSpPr>
        <p:sp>
          <p:nvSpPr>
            <p:cNvPr id="12" name="Cloud Callout 11"/>
            <p:cNvSpPr/>
            <p:nvPr/>
          </p:nvSpPr>
          <p:spPr>
            <a:xfrm rot="19907740">
              <a:off x="426461" y="1018979"/>
              <a:ext cx="2507345" cy="849211"/>
            </a:xfrm>
            <a:prstGeom prst="cloudCallout">
              <a:avLst>
                <a:gd name="adj1" fmla="val -105775"/>
                <a:gd name="adj2" fmla="val -1464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>
                <a:latin typeface="Bookman Old Style" pitchFamily="18" charset="0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 rot="19851842">
              <a:off x="-190774" y="1056999"/>
              <a:ext cx="3724582" cy="705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Can be drawn 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(or stretched) in to</a:t>
              </a:r>
            </a:p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 thin wires.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 rot="1851992">
            <a:off x="3822091" y="1794262"/>
            <a:ext cx="2666445" cy="1000505"/>
            <a:chOff x="147815" y="886728"/>
            <a:chExt cx="3033887" cy="1130300"/>
          </a:xfrm>
        </p:grpSpPr>
        <p:sp>
          <p:nvSpPr>
            <p:cNvPr id="19" name="Cloud Callout 18"/>
            <p:cNvSpPr/>
            <p:nvPr/>
          </p:nvSpPr>
          <p:spPr>
            <a:xfrm rot="19907740">
              <a:off x="147815" y="886728"/>
              <a:ext cx="3033887" cy="1130300"/>
            </a:xfrm>
            <a:prstGeom prst="cloudCallout">
              <a:avLst>
                <a:gd name="adj1" fmla="val -82429"/>
                <a:gd name="adj2" fmla="val 130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>
                <a:latin typeface="Bookman Old Style" pitchFamily="18" charset="0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 rot="19851842">
              <a:off x="567668" y="893097"/>
              <a:ext cx="2248147" cy="938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Can be beaten into thin sheet with a hammer.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 rot="1851992">
            <a:off x="2295093" y="3369489"/>
            <a:ext cx="3007808" cy="1041362"/>
            <a:chOff x="411086" y="1100964"/>
            <a:chExt cx="2507344" cy="701828"/>
          </a:xfrm>
        </p:grpSpPr>
        <p:sp>
          <p:nvSpPr>
            <p:cNvPr id="25" name="Cloud Callout 24"/>
            <p:cNvSpPr/>
            <p:nvPr/>
          </p:nvSpPr>
          <p:spPr>
            <a:xfrm rot="19907740">
              <a:off x="411086" y="1100964"/>
              <a:ext cx="2507344" cy="701828"/>
            </a:xfrm>
            <a:prstGeom prst="cloudCallout">
              <a:avLst>
                <a:gd name="adj1" fmla="val -55951"/>
                <a:gd name="adj2" fmla="val -744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>
                <a:latin typeface="Bookman Old Style" pitchFamily="18" charset="0"/>
              </a:endParaRPr>
            </a:p>
          </p:txBody>
        </p: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 rot="19748008">
              <a:off x="537092" y="1146087"/>
              <a:ext cx="2248147" cy="560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Allow heat and electricity to pass through them easily.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8" name="Group 27"/>
          <p:cNvGrpSpPr>
            <a:grpSpLocks/>
          </p:cNvGrpSpPr>
          <p:nvPr/>
        </p:nvGrpSpPr>
        <p:grpSpPr bwMode="auto">
          <a:xfrm rot="1851992">
            <a:off x="1892282" y="3796193"/>
            <a:ext cx="3136395" cy="759344"/>
            <a:chOff x="285719" y="886728"/>
            <a:chExt cx="2758079" cy="1130300"/>
          </a:xfrm>
        </p:grpSpPr>
        <p:sp>
          <p:nvSpPr>
            <p:cNvPr id="29" name="Cloud Callout 28"/>
            <p:cNvSpPr/>
            <p:nvPr/>
          </p:nvSpPr>
          <p:spPr>
            <a:xfrm rot="19907740">
              <a:off x="285719" y="886728"/>
              <a:ext cx="2758079" cy="1130300"/>
            </a:xfrm>
            <a:prstGeom prst="cloudCallout">
              <a:avLst>
                <a:gd name="adj1" fmla="val -57645"/>
                <a:gd name="adj2" fmla="val -3401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>
                <a:latin typeface="Bookman Old Style" pitchFamily="18" charset="0"/>
              </a:endParaRPr>
            </a:p>
          </p:txBody>
        </p:sp>
        <p:sp>
          <p:nvSpPr>
            <p:cNvPr id="30" name="TextBox 29"/>
            <p:cNvSpPr txBox="1">
              <a:spLocks noChangeArrowheads="1"/>
            </p:cNvSpPr>
            <p:nvPr/>
          </p:nvSpPr>
          <p:spPr bwMode="auto">
            <a:xfrm rot="19748008">
              <a:off x="492699" y="1034722"/>
              <a:ext cx="2341948" cy="719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Silver metal is the best conductor of heat.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1" name="Group 30"/>
          <p:cNvGrpSpPr>
            <a:grpSpLocks/>
          </p:cNvGrpSpPr>
          <p:nvPr/>
        </p:nvGrpSpPr>
        <p:grpSpPr bwMode="auto">
          <a:xfrm rot="1851992">
            <a:off x="3869889" y="859935"/>
            <a:ext cx="3490814" cy="1402902"/>
            <a:chOff x="353498" y="-581144"/>
            <a:chExt cx="2507344" cy="849212"/>
          </a:xfrm>
        </p:grpSpPr>
        <p:sp>
          <p:nvSpPr>
            <p:cNvPr id="32" name="Cloud Callout 31"/>
            <p:cNvSpPr/>
            <p:nvPr/>
          </p:nvSpPr>
          <p:spPr>
            <a:xfrm rot="19907740">
              <a:off x="353498" y="-581144"/>
              <a:ext cx="2507344" cy="849212"/>
            </a:xfrm>
            <a:prstGeom prst="cloudCallout">
              <a:avLst>
                <a:gd name="adj1" fmla="val -65030"/>
                <a:gd name="adj2" fmla="val 4982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>
                <a:latin typeface="Bookman Old Style" pitchFamily="18" charset="0"/>
              </a:endParaRPr>
            </a:p>
          </p:txBody>
        </p:sp>
        <p:sp>
          <p:nvSpPr>
            <p:cNvPr id="33" name="TextBox 32"/>
            <p:cNvSpPr txBox="1">
              <a:spLocks noChangeArrowheads="1"/>
            </p:cNvSpPr>
            <p:nvPr/>
          </p:nvSpPr>
          <p:spPr bwMode="auto">
            <a:xfrm rot="19748008">
              <a:off x="460541" y="-484985"/>
              <a:ext cx="2341948" cy="652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The cooking utensils and water boilers etc. are usually made of copper and aluminium metals.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34" name="Picture 6" descr="\\Server\d\Old_data\VIPUL\chemistry images\3-6-2014\indian-jewellery-shoppin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1678"/>
            <a:ext cx="2590800" cy="173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\\Server\d\Old_data\VIPUL\chemistry images\2-6-2014\Copper-wire_full_size_landscap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00350"/>
            <a:ext cx="274589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9" descr="\\Server\d\Old_data\VIPUL\chemistry images\2-6-2014\aluminium-sheets-1635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47950"/>
            <a:ext cx="2336800" cy="17526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\\Server\d\Old_data\VIPUL\chemistry images\3-6-2014\coo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47950"/>
            <a:ext cx="1981200" cy="175426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7" descr="\\Server\d\Old_data\VIPUL\chemistry images\3-6-2014\max_410_11207543_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445" y="2639790"/>
            <a:ext cx="2392442" cy="179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190750"/>
            <a:ext cx="27336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438150" y="2523919"/>
            <a:ext cx="9334500" cy="378163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Hard </a:t>
            </a:r>
            <a:r>
              <a:rPr lang="en-IN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e.g. iron, copper, aluminium </a:t>
            </a:r>
          </a:p>
          <a:p>
            <a:pPr>
              <a:buFont typeface="Wingdings" pitchFamily="2" charset="2"/>
              <a:buChar char="v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Strong and have high tensile strength</a:t>
            </a:r>
          </a:p>
          <a:p>
            <a:pPr marL="0" indent="0">
              <a:buNone/>
            </a:pPr>
            <a:r>
              <a:rPr lang="en-IN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    e.g. Iron metal is used in the construction of bridges,</a:t>
            </a:r>
          </a:p>
          <a:p>
            <a:pPr marL="0" indent="0">
              <a:buNone/>
            </a:pPr>
            <a:r>
              <a:rPr lang="en-IN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    railway </a:t>
            </a:r>
            <a:r>
              <a:rPr lang="en-IN" sz="1800" b="1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lines , </a:t>
            </a:r>
            <a:r>
              <a:rPr lang="en-IN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vehicles </a:t>
            </a:r>
            <a:r>
              <a:rPr lang="en-IN" sz="1800" b="1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&amp; chains </a:t>
            </a:r>
            <a:r>
              <a:rPr lang="en-IN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etc.</a:t>
            </a:r>
            <a:endParaRPr lang="en-US" sz="1800" b="1" dirty="0" smtClean="0">
              <a:solidFill>
                <a:schemeClr val="tx2">
                  <a:lumMod val="50000"/>
                </a:schemeClr>
              </a:solidFill>
              <a:latin typeface="Bookman Old Style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Generally solids at room temperature </a:t>
            </a:r>
          </a:p>
          <a:p>
            <a:pPr>
              <a:buFont typeface="Wingdings" pitchFamily="2" charset="2"/>
              <a:buChar char="v"/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 H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  <a:latin typeface="Bookman Old Style" pitchFamily="18" charset="0"/>
              </a:rPr>
              <a:t>igh densities </a:t>
            </a:r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 rot="1851992">
            <a:off x="5356723" y="1674740"/>
            <a:ext cx="3685227" cy="1018776"/>
            <a:chOff x="469741" y="-737196"/>
            <a:chExt cx="2758079" cy="1052029"/>
          </a:xfrm>
        </p:grpSpPr>
        <p:sp>
          <p:nvSpPr>
            <p:cNvPr id="42" name="Cloud Callout 41"/>
            <p:cNvSpPr/>
            <p:nvPr/>
          </p:nvSpPr>
          <p:spPr>
            <a:xfrm rot="19907740">
              <a:off x="469741" y="-737196"/>
              <a:ext cx="2758079" cy="1052029"/>
            </a:xfrm>
            <a:prstGeom prst="cloudCallout">
              <a:avLst>
                <a:gd name="adj1" fmla="val -52929"/>
                <a:gd name="adj2" fmla="val 53783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>
                <a:latin typeface="Bookman Old Style" pitchFamily="18" charset="0"/>
              </a:endParaRPr>
            </a:p>
          </p:txBody>
        </p:sp>
        <p:sp>
          <p:nvSpPr>
            <p:cNvPr id="43" name="TextBox 42"/>
            <p:cNvSpPr txBox="1">
              <a:spLocks noChangeArrowheads="1"/>
            </p:cNvSpPr>
            <p:nvPr/>
          </p:nvSpPr>
          <p:spPr bwMode="auto">
            <a:xfrm rot="19748008">
              <a:off x="726381" y="-683236"/>
              <a:ext cx="2340492" cy="858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They cannot be cut with a knife. </a:t>
              </a:r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E</a:t>
              </a:r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xception sodium and potassium</a:t>
              </a:r>
              <a:endParaRPr lang="en-IN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44" name="Group 43"/>
          <p:cNvGrpSpPr>
            <a:grpSpLocks/>
          </p:cNvGrpSpPr>
          <p:nvPr/>
        </p:nvGrpSpPr>
        <p:grpSpPr bwMode="auto">
          <a:xfrm rot="1851992">
            <a:off x="6038531" y="2402022"/>
            <a:ext cx="2705012" cy="869376"/>
            <a:chOff x="64174" y="867358"/>
            <a:chExt cx="2320835" cy="366963"/>
          </a:xfrm>
        </p:grpSpPr>
        <p:sp>
          <p:nvSpPr>
            <p:cNvPr id="45" name="Cloud Callout 44"/>
            <p:cNvSpPr/>
            <p:nvPr/>
          </p:nvSpPr>
          <p:spPr>
            <a:xfrm rot="19907740">
              <a:off x="64174" y="867358"/>
              <a:ext cx="2320835" cy="366963"/>
            </a:xfrm>
            <a:prstGeom prst="cloudCallout">
              <a:avLst>
                <a:gd name="adj1" fmla="val -73491"/>
                <a:gd name="adj2" fmla="val 7655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 dirty="0">
                <a:latin typeface="Bookman Old Style" pitchFamily="18" charset="0"/>
              </a:endParaRPr>
            </a:p>
          </p:txBody>
        </p:sp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 rot="19748008">
              <a:off x="134136" y="914679"/>
              <a:ext cx="2236281" cy="272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Can hold large weight without breaking</a:t>
              </a:r>
              <a:r>
                <a:rPr lang="en-IN" sz="2000" b="1" dirty="0" smtClean="0">
                  <a:solidFill>
                    <a:schemeClr val="bg1"/>
                  </a:solidFill>
                  <a:latin typeface="Bookman Old Style" pitchFamily="18" charset="0"/>
                </a:rPr>
                <a:t>.</a:t>
              </a:r>
            </a:p>
          </p:txBody>
        </p:sp>
      </p:grpSp>
      <p:pic>
        <p:nvPicPr>
          <p:cNvPr id="47" name="Picture 3" descr="\\Server\d\Old_data\VIPUL\chemistry images\3-6-2014\chai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00339"/>
            <a:ext cx="2406885" cy="135529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\\Server\d\Old_data\VIPUL\chemistry images\3-6-2014\different-type-of-vehicles1814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561" y="900090"/>
            <a:ext cx="2134102" cy="136051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\\Server\d\Old_data\VIPUL\chemistry images\3-6-2014\Bridges_in_Zaporizhia_886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895349"/>
            <a:ext cx="1712393" cy="134736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984533" y="2262050"/>
            <a:ext cx="3814160" cy="977422"/>
            <a:chOff x="4984533" y="2262050"/>
            <a:chExt cx="3814160" cy="977422"/>
          </a:xfrm>
        </p:grpSpPr>
        <p:sp>
          <p:nvSpPr>
            <p:cNvPr id="50" name="Cloud Callout 49"/>
            <p:cNvSpPr/>
            <p:nvPr/>
          </p:nvSpPr>
          <p:spPr bwMode="auto">
            <a:xfrm rot="159732">
              <a:off x="4984533" y="2262050"/>
              <a:ext cx="3805764" cy="977422"/>
            </a:xfrm>
            <a:prstGeom prst="cloudCallout">
              <a:avLst>
                <a:gd name="adj1" fmla="val -53226"/>
                <a:gd name="adj2" fmla="val 13145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 dirty="0">
                <a:latin typeface="Bookman Old Style" pitchFamily="18" charset="0"/>
              </a:endParaRPr>
            </a:p>
          </p:txBody>
        </p:sp>
        <p:sp>
          <p:nvSpPr>
            <p:cNvPr id="51" name="TextBox 50"/>
            <p:cNvSpPr txBox="1">
              <a:spLocks noChangeArrowheads="1"/>
            </p:cNvSpPr>
            <p:nvPr/>
          </p:nvSpPr>
          <p:spPr bwMode="auto">
            <a:xfrm>
              <a:off x="5146050" y="2425344"/>
              <a:ext cx="3652643" cy="5038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Exception mercury is in liquid state at the room temperature.</a:t>
              </a:r>
            </a:p>
            <a:p>
              <a:pPr algn="ctr"/>
              <a:endParaRPr lang="en-IN" sz="20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41671" y="2379599"/>
            <a:ext cx="3246133" cy="955251"/>
            <a:chOff x="5141671" y="2379599"/>
            <a:chExt cx="3246133" cy="955251"/>
          </a:xfrm>
        </p:grpSpPr>
        <p:sp>
          <p:nvSpPr>
            <p:cNvPr id="52" name="Cloud Callout 51"/>
            <p:cNvSpPr/>
            <p:nvPr/>
          </p:nvSpPr>
          <p:spPr bwMode="auto">
            <a:xfrm rot="19706">
              <a:off x="5141671" y="2379599"/>
              <a:ext cx="3246133" cy="955251"/>
            </a:xfrm>
            <a:prstGeom prst="cloudCallout">
              <a:avLst>
                <a:gd name="adj1" fmla="val -124727"/>
                <a:gd name="adj2" fmla="val 15943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2000" dirty="0">
                <a:latin typeface="Bookman Old Style" pitchFamily="18" charset="0"/>
              </a:endParaRPr>
            </a:p>
          </p:txBody>
        </p:sp>
        <p:sp>
          <p:nvSpPr>
            <p:cNvPr id="53" name="TextBox 52"/>
            <p:cNvSpPr txBox="1">
              <a:spLocks noChangeArrowheads="1"/>
            </p:cNvSpPr>
            <p:nvPr/>
          </p:nvSpPr>
          <p:spPr bwMode="auto">
            <a:xfrm rot="21563808">
              <a:off x="5374535" y="2487111"/>
              <a:ext cx="2843517" cy="624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Exception  sodium and potassium metals have low densities.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90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3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7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1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1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8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4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9467</TotalTime>
  <Words>4724</Words>
  <Application>Microsoft Office PowerPoint</Application>
  <PresentationFormat>On-screen Show (16:9)</PresentationFormat>
  <Paragraphs>970</Paragraphs>
  <Slides>85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SOLUTION</vt:lpstr>
      <vt:lpstr>PowerPoint Presentation</vt:lpstr>
      <vt:lpstr>PowerPoint Presentation</vt:lpstr>
      <vt:lpstr>PowerPoint Presentation</vt:lpstr>
      <vt:lpstr>Numerical</vt:lpstr>
      <vt:lpstr>PowerPoint Presentation</vt:lpstr>
      <vt:lpstr>PowerPoint Presentation</vt:lpstr>
      <vt:lpstr>PowerPoint Presentation</vt:lpstr>
      <vt:lpstr>DEPENDING UPON THE CONCENTRATION OF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SUSPENSION</vt:lpstr>
      <vt:lpstr>PowerPoint Presentation</vt:lpstr>
      <vt:lpstr>PowerPoint Presentation</vt:lpstr>
      <vt:lpstr>PROPERTIES OF COLLOID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User</cp:lastModifiedBy>
  <cp:revision>1308</cp:revision>
  <dcterms:created xsi:type="dcterms:W3CDTF">2014-02-18T05:48:20Z</dcterms:created>
  <dcterms:modified xsi:type="dcterms:W3CDTF">2018-03-28T15:19:02Z</dcterms:modified>
</cp:coreProperties>
</file>